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5"/>
  </p:notesMasterIdLst>
  <p:sldIdLst>
    <p:sldId id="379" r:id="rId2"/>
    <p:sldId id="380" r:id="rId3"/>
    <p:sldId id="381" r:id="rId4"/>
    <p:sldId id="382" r:id="rId5"/>
    <p:sldId id="498" r:id="rId6"/>
    <p:sldId id="499" r:id="rId7"/>
    <p:sldId id="494" r:id="rId8"/>
    <p:sldId id="385" r:id="rId9"/>
    <p:sldId id="500" r:id="rId10"/>
    <p:sldId id="495" r:id="rId11"/>
    <p:sldId id="389" r:id="rId12"/>
    <p:sldId id="390" r:id="rId13"/>
    <p:sldId id="386" r:id="rId14"/>
    <p:sldId id="497" r:id="rId15"/>
    <p:sldId id="387" r:id="rId16"/>
    <p:sldId id="391" r:id="rId17"/>
    <p:sldId id="501" r:id="rId18"/>
    <p:sldId id="393" r:id="rId19"/>
    <p:sldId id="467" r:id="rId20"/>
    <p:sldId id="468" r:id="rId21"/>
    <p:sldId id="396" r:id="rId22"/>
    <p:sldId id="398" r:id="rId23"/>
    <p:sldId id="400" r:id="rId24"/>
  </p:sldIdLst>
  <p:sldSz cx="12192000" cy="6858000"/>
  <p:notesSz cx="6858000" cy="9144000"/>
  <p:defaultTex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39"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253E"/>
    <a:srgbClr val="EFEFF3"/>
    <a:srgbClr val="FFCFCD"/>
    <a:srgbClr val="41405E"/>
    <a:srgbClr val="6C6A9A"/>
    <a:srgbClr val="D8D8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40"/>
    <p:restoredTop sz="96190"/>
  </p:normalViewPr>
  <p:slideViewPr>
    <p:cSldViewPr snapToGrid="0" snapToObjects="1">
      <p:cViewPr varScale="1">
        <p:scale>
          <a:sx n="110" d="100"/>
          <a:sy n="110" d="100"/>
        </p:scale>
        <p:origin x="534" y="96"/>
      </p:cViewPr>
      <p:guideLst>
        <p:guide orient="horz" pos="3339"/>
        <p:guide pos="3840"/>
      </p:guideLst>
    </p:cSldViewPr>
  </p:slideViewPr>
  <p:outlineViewPr>
    <p:cViewPr>
      <p:scale>
        <a:sx n="33" d="100"/>
        <a:sy n="33" d="100"/>
      </p:scale>
      <p:origin x="0" y="-105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da-DK"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D305F1BF-D95E-674F-B7F7-F89C67676273}" type="datetimeFigureOut">
              <a:rPr lang="da-DK" smtClean="0"/>
              <a:pPr/>
              <a:t>22-11-2022</a:t>
            </a:fld>
            <a:endParaRPr lang="da-DK"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da-DK"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06664583-91AC-C64B-92D1-012FADAB7886}" type="slidenum">
              <a:rPr lang="da-DK" smtClean="0"/>
              <a:pPr/>
              <a:t>‹nr.›</a:t>
            </a:fld>
            <a:endParaRPr lang="da-DK" dirty="0"/>
          </a:p>
        </p:txBody>
      </p:sp>
    </p:spTree>
    <p:extLst>
      <p:ext uri="{BB962C8B-B14F-4D97-AF65-F5344CB8AC3E}">
        <p14:creationId xmlns:p14="http://schemas.microsoft.com/office/powerpoint/2010/main" val="34203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b="0" i="0" kern="1200">
        <a:solidFill>
          <a:schemeClr val="tx1"/>
        </a:solidFill>
        <a:latin typeface="Arial" panose="020B0604020202020204" pitchFamily="34" charset="0"/>
        <a:ea typeface="+mn-ea"/>
        <a:cs typeface="+mn-cs"/>
      </a:defRPr>
    </a:lvl2pPr>
    <a:lvl3pPr marL="914400" algn="l" defTabSz="914400" rtl="0" eaLnBrk="1" latinLnBrk="0" hangingPunct="1">
      <a:defRPr sz="1200" b="0" i="0" kern="1200">
        <a:solidFill>
          <a:schemeClr val="tx1"/>
        </a:solidFill>
        <a:latin typeface="Arial" panose="020B0604020202020204" pitchFamily="34" charset="0"/>
        <a:ea typeface="+mn-ea"/>
        <a:cs typeface="+mn-cs"/>
      </a:defRPr>
    </a:lvl3pPr>
    <a:lvl4pPr marL="1371600" algn="l" defTabSz="914400" rtl="0" eaLnBrk="1" latinLnBrk="0" hangingPunct="1">
      <a:defRPr sz="1200" b="0" i="0" kern="1200">
        <a:solidFill>
          <a:schemeClr val="tx1"/>
        </a:solidFill>
        <a:latin typeface="Arial" panose="020B0604020202020204" pitchFamily="34" charset="0"/>
        <a:ea typeface="+mn-ea"/>
        <a:cs typeface="+mn-cs"/>
      </a:defRPr>
    </a:lvl4pPr>
    <a:lvl5pPr marL="1828800" algn="l" defTabSz="914400" rtl="0" eaLnBrk="1" latinLnBrk="0" hangingPunct="1">
      <a:defRPr sz="1200" b="0" i="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2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27.png"/><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Master" Target="../slideMasters/slideMaster1.xml"/><Relationship Id="rId5" Type="http://schemas.openxmlformats.org/officeDocument/2006/relationships/image" Target="../media/image32.svg"/><Relationship Id="rId4" Type="http://schemas.openxmlformats.org/officeDocument/2006/relationships/image" Target="../media/image3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4.svg"/><Relationship Id="rId2" Type="http://schemas.openxmlformats.org/officeDocument/2006/relationships/image" Target="../media/image33.png"/><Relationship Id="rId1" Type="http://schemas.openxmlformats.org/officeDocument/2006/relationships/slideMaster" Target="../slideMasters/slideMaster1.xml"/><Relationship Id="rId5" Type="http://schemas.openxmlformats.org/officeDocument/2006/relationships/image" Target="../media/image36.svg"/><Relationship Id="rId4" Type="http://schemas.openxmlformats.org/officeDocument/2006/relationships/image" Target="../media/image35.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svg"/><Relationship Id="rId18" Type="http://schemas.openxmlformats.org/officeDocument/2006/relationships/image" Target="../media/image7.png"/><Relationship Id="rId3" Type="http://schemas.openxmlformats.org/officeDocument/2006/relationships/image" Target="../media/image10.svg"/><Relationship Id="rId21" Type="http://schemas.openxmlformats.org/officeDocument/2006/relationships/image" Target="../media/image26.svg"/><Relationship Id="rId7" Type="http://schemas.openxmlformats.org/officeDocument/2006/relationships/image" Target="../media/image14.svg"/><Relationship Id="rId12" Type="http://schemas.openxmlformats.org/officeDocument/2006/relationships/image" Target="../media/image19.png"/><Relationship Id="rId17" Type="http://schemas.openxmlformats.org/officeDocument/2006/relationships/image" Target="../media/image24.svg"/><Relationship Id="rId2" Type="http://schemas.openxmlformats.org/officeDocument/2006/relationships/image" Target="../media/image9.png"/><Relationship Id="rId16" Type="http://schemas.openxmlformats.org/officeDocument/2006/relationships/image" Target="../media/image23.png"/><Relationship Id="rId20" Type="http://schemas.openxmlformats.org/officeDocument/2006/relationships/image" Target="../media/image25.png"/><Relationship Id="rId1" Type="http://schemas.openxmlformats.org/officeDocument/2006/relationships/slideMaster" Target="../slideMasters/slideMaster1.xml"/><Relationship Id="rId6" Type="http://schemas.openxmlformats.org/officeDocument/2006/relationships/image" Target="../media/image13.png"/><Relationship Id="rId11" Type="http://schemas.openxmlformats.org/officeDocument/2006/relationships/image" Target="../media/image18.svg"/><Relationship Id="rId5" Type="http://schemas.openxmlformats.org/officeDocument/2006/relationships/image" Target="../media/image12.svg"/><Relationship Id="rId15" Type="http://schemas.openxmlformats.org/officeDocument/2006/relationships/image" Target="../media/image22.svg"/><Relationship Id="rId10" Type="http://schemas.openxmlformats.org/officeDocument/2006/relationships/image" Target="../media/image17.png"/><Relationship Id="rId19" Type="http://schemas.openxmlformats.org/officeDocument/2006/relationships/image" Target="../media/image8.svg"/><Relationship Id="rId4" Type="http://schemas.openxmlformats.org/officeDocument/2006/relationships/image" Target="../media/image11.png"/><Relationship Id="rId9" Type="http://schemas.openxmlformats.org/officeDocument/2006/relationships/image" Target="../media/image16.svg"/><Relationship Id="rId14" Type="http://schemas.openxmlformats.org/officeDocument/2006/relationships/image" Target="../media/image2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01_Title Slide">
    <p:bg>
      <p:bgPr>
        <a:solidFill>
          <a:schemeClr val="tx1"/>
        </a:solidFill>
        <a:effectLst/>
      </p:bgPr>
    </p:bg>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7528EF42-D08E-0F6D-D546-490B8FDDA4B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36976" y="977900"/>
            <a:ext cx="5055024" cy="5889186"/>
          </a:xfrm>
          <a:prstGeom prst="rect">
            <a:avLst/>
          </a:prstGeom>
        </p:spPr>
      </p:pic>
      <p:sp>
        <p:nvSpPr>
          <p:cNvPr id="2" name="Title 1">
            <a:extLst>
              <a:ext uri="{FF2B5EF4-FFF2-40B4-BE49-F238E27FC236}">
                <a16:creationId xmlns:a16="http://schemas.microsoft.com/office/drawing/2014/main" id="{9D3BBC25-42E0-4DC2-91FE-EFE49996E895}"/>
              </a:ext>
            </a:extLst>
          </p:cNvPr>
          <p:cNvSpPr>
            <a:spLocks noGrp="1"/>
          </p:cNvSpPr>
          <p:nvPr>
            <p:ph type="ctrTitle" hasCustomPrompt="1"/>
          </p:nvPr>
        </p:nvSpPr>
        <p:spPr>
          <a:xfrm>
            <a:off x="846000" y="2160000"/>
            <a:ext cx="9144000" cy="810000"/>
          </a:xfrm>
        </p:spPr>
        <p:txBody>
          <a:bodyPr anchor="t" anchorCtr="0">
            <a:noAutofit/>
          </a:bodyPr>
          <a:lstStyle>
            <a:lvl1pPr algn="l">
              <a:lnSpc>
                <a:spcPts val="7600"/>
              </a:lnSpc>
              <a:defRPr sz="7000" cap="all" baseline="0">
                <a:solidFill>
                  <a:schemeClr val="accent2"/>
                </a:solidFill>
                <a:latin typeface="Telegraf" pitchFamily="2" charset="77"/>
              </a:defRPr>
            </a:lvl1pPr>
          </a:lstStyle>
          <a:p>
            <a:r>
              <a:rPr lang="en-GB" dirty="0"/>
              <a:t>TALENTECH</a:t>
            </a:r>
            <a:endParaRPr lang="da-DK" dirty="0"/>
          </a:p>
        </p:txBody>
      </p:sp>
      <p:sp>
        <p:nvSpPr>
          <p:cNvPr id="3" name="Subtitle 2">
            <a:extLst>
              <a:ext uri="{FF2B5EF4-FFF2-40B4-BE49-F238E27FC236}">
                <a16:creationId xmlns:a16="http://schemas.microsoft.com/office/drawing/2014/main" id="{8C10B09E-C87A-8468-2977-760555E5E0E6}"/>
              </a:ext>
            </a:extLst>
          </p:cNvPr>
          <p:cNvSpPr>
            <a:spLocks noGrp="1"/>
          </p:cNvSpPr>
          <p:nvPr>
            <p:ph type="subTitle" idx="1" hasCustomPrompt="1"/>
          </p:nvPr>
        </p:nvSpPr>
        <p:spPr>
          <a:xfrm>
            <a:off x="846000" y="3060000"/>
            <a:ext cx="9144000" cy="810000"/>
          </a:xfrm>
        </p:spPr>
        <p:txBody>
          <a:bodyPr anchor="t" anchorCtr="0">
            <a:noAutofit/>
          </a:bodyPr>
          <a:lstStyle>
            <a:lvl1pPr marL="0" indent="0" algn="l">
              <a:lnSpc>
                <a:spcPts val="7600"/>
              </a:lnSpc>
              <a:buNone/>
              <a:defRPr sz="7000" b="1" i="0" cap="all" baseline="0">
                <a:solidFill>
                  <a:schemeClr val="bg1"/>
                </a:solidFill>
                <a:latin typeface="Telegraf" pitchFamily="2" charset="77"/>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INTRODUCTION</a:t>
            </a:r>
            <a:endParaRPr lang="da-DK" dirty="0"/>
          </a:p>
        </p:txBody>
      </p:sp>
      <p:sp>
        <p:nvSpPr>
          <p:cNvPr id="4" name="Date Placeholder 3">
            <a:extLst>
              <a:ext uri="{FF2B5EF4-FFF2-40B4-BE49-F238E27FC236}">
                <a16:creationId xmlns:a16="http://schemas.microsoft.com/office/drawing/2014/main" id="{EC53C6D0-B0A4-FC88-1B8B-9C336742A7C8}"/>
              </a:ext>
            </a:extLst>
          </p:cNvPr>
          <p:cNvSpPr>
            <a:spLocks noGrp="1"/>
          </p:cNvSpPr>
          <p:nvPr>
            <p:ph type="dt" sz="half" idx="10"/>
          </p:nvPr>
        </p:nvSpPr>
        <p:spPr/>
        <p:txBody>
          <a:bodyPr/>
          <a:lstStyle>
            <a:lvl1pPr>
              <a:defRPr>
                <a:latin typeface="Telegraf" pitchFamily="2" charset="77"/>
              </a:defRPr>
            </a:lvl1pPr>
          </a:lstStyle>
          <a:p>
            <a:fld id="{BBA8FECC-03A8-C541-B3A1-B18AC6B65B4E}" type="datetime2">
              <a:rPr lang="da-DK" smtClean="0"/>
              <a:pPr/>
              <a:t>22. november 2022</a:t>
            </a:fld>
            <a:endParaRPr lang="da-DK"/>
          </a:p>
        </p:txBody>
      </p:sp>
      <p:sp>
        <p:nvSpPr>
          <p:cNvPr id="5" name="Footer Placeholder 4">
            <a:extLst>
              <a:ext uri="{FF2B5EF4-FFF2-40B4-BE49-F238E27FC236}">
                <a16:creationId xmlns:a16="http://schemas.microsoft.com/office/drawing/2014/main" id="{CC151199-CBBB-FBFA-4DA0-4EB586E8B201}"/>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0A237971-8166-5457-991B-4B03B13856C3}"/>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sp>
        <p:nvSpPr>
          <p:cNvPr id="28" name="Text Placeholder 27">
            <a:extLst>
              <a:ext uri="{FF2B5EF4-FFF2-40B4-BE49-F238E27FC236}">
                <a16:creationId xmlns:a16="http://schemas.microsoft.com/office/drawing/2014/main" id="{3886092F-862E-A5A5-3633-22F1513915B7}"/>
              </a:ext>
            </a:extLst>
          </p:cNvPr>
          <p:cNvSpPr>
            <a:spLocks noGrp="1"/>
          </p:cNvSpPr>
          <p:nvPr>
            <p:ph type="body" sz="quarter" idx="13" hasCustomPrompt="1"/>
          </p:nvPr>
        </p:nvSpPr>
        <p:spPr>
          <a:xfrm>
            <a:off x="846000" y="5040000"/>
            <a:ext cx="4027083" cy="365125"/>
          </a:xfrm>
        </p:spPr>
        <p:txBody>
          <a:bodyPr>
            <a:noAutofit/>
          </a:bodyPr>
          <a:lstStyle>
            <a:lvl1pPr marL="0" indent="0">
              <a:lnSpc>
                <a:spcPts val="2400"/>
              </a:lnSpc>
              <a:buNone/>
              <a:defRPr sz="2000" b="1" i="0" baseline="0">
                <a:solidFill>
                  <a:schemeClr val="bg1"/>
                </a:solidFill>
                <a:latin typeface="Telegraf" pitchFamily="2" charset="77"/>
                <a:cs typeface="Arial" panose="020B0604020202020204" pitchFamily="34" charset="0"/>
              </a:defRPr>
            </a:lvl1pPr>
            <a:lvl2pPr>
              <a:lnSpc>
                <a:spcPts val="2400"/>
              </a:lnSpc>
              <a:defRPr sz="2000" b="1" i="0" baseline="0">
                <a:solidFill>
                  <a:schemeClr val="bg1"/>
                </a:solidFill>
                <a:latin typeface="+mj-lt"/>
                <a:cs typeface="Arial" panose="020B0604020202020204" pitchFamily="34" charset="0"/>
              </a:defRPr>
            </a:lvl2pPr>
            <a:lvl3pPr>
              <a:lnSpc>
                <a:spcPts val="2400"/>
              </a:lnSpc>
              <a:defRPr sz="2000" b="1" i="0" baseline="0">
                <a:solidFill>
                  <a:schemeClr val="bg1"/>
                </a:solidFill>
                <a:latin typeface="+mj-lt"/>
                <a:cs typeface="Arial" panose="020B0604020202020204" pitchFamily="34" charset="0"/>
              </a:defRPr>
            </a:lvl3pPr>
            <a:lvl4pPr>
              <a:lnSpc>
                <a:spcPts val="2400"/>
              </a:lnSpc>
              <a:defRPr sz="2000" b="1" i="0" baseline="0">
                <a:solidFill>
                  <a:schemeClr val="bg1"/>
                </a:solidFill>
                <a:latin typeface="+mj-lt"/>
                <a:cs typeface="Arial" panose="020B0604020202020204" pitchFamily="34" charset="0"/>
              </a:defRPr>
            </a:lvl4pPr>
            <a:lvl5pPr>
              <a:lnSpc>
                <a:spcPts val="2400"/>
              </a:lnSpc>
              <a:defRPr sz="2000" b="1" i="0" baseline="0">
                <a:solidFill>
                  <a:schemeClr val="bg1"/>
                </a:solidFill>
                <a:latin typeface="+mj-lt"/>
                <a:cs typeface="Arial" panose="020B0604020202020204" pitchFamily="34" charset="0"/>
              </a:defRPr>
            </a:lvl5pPr>
          </a:lstStyle>
          <a:p>
            <a:pPr lvl="0"/>
            <a:r>
              <a:rPr lang="en-GB" dirty="0"/>
              <a:t>The Full Talent Journey Platform</a:t>
            </a:r>
            <a:endParaRPr lang="da-DK" dirty="0"/>
          </a:p>
        </p:txBody>
      </p:sp>
      <p:pic>
        <p:nvPicPr>
          <p:cNvPr id="8" name="Graphic 7">
            <a:extLst>
              <a:ext uri="{FF2B5EF4-FFF2-40B4-BE49-F238E27FC236}">
                <a16:creationId xmlns:a16="http://schemas.microsoft.com/office/drawing/2014/main" id="{E6EE5D55-9A92-3608-2BDB-5D9C469C86A5}"/>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1555148" y="229550"/>
            <a:ext cx="450000" cy="450000"/>
          </a:xfrm>
          <a:prstGeom prst="rect">
            <a:avLst/>
          </a:prstGeom>
        </p:spPr>
      </p:pic>
    </p:spTree>
    <p:extLst>
      <p:ext uri="{BB962C8B-B14F-4D97-AF65-F5344CB8AC3E}">
        <p14:creationId xmlns:p14="http://schemas.microsoft.com/office/powerpoint/2010/main" val="4235279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08_Three Content_pink">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22.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8" name="Picture Placeholder 9">
            <a:extLst>
              <a:ext uri="{FF2B5EF4-FFF2-40B4-BE49-F238E27FC236}">
                <a16:creationId xmlns:a16="http://schemas.microsoft.com/office/drawing/2014/main" id="{6D73A8AC-58F2-B8F2-2F66-B9791EEBFE6D}"/>
              </a:ext>
            </a:extLst>
          </p:cNvPr>
          <p:cNvSpPr>
            <a:spLocks noGrp="1"/>
          </p:cNvSpPr>
          <p:nvPr>
            <p:ph type="pic" sz="quarter" idx="14"/>
          </p:nvPr>
        </p:nvSpPr>
        <p:spPr>
          <a:xfrm>
            <a:off x="839788" y="3796628"/>
            <a:ext cx="648000" cy="648000"/>
          </a:xfrm>
        </p:spPr>
        <p:txBody>
          <a:bodyPr/>
          <a:lstStyle/>
          <a:p>
            <a:endParaRPr lang="da-DK"/>
          </a:p>
        </p:txBody>
      </p:sp>
      <p:sp>
        <p:nvSpPr>
          <p:cNvPr id="10" name="Picture Placeholder 9">
            <a:extLst>
              <a:ext uri="{FF2B5EF4-FFF2-40B4-BE49-F238E27FC236}">
                <a16:creationId xmlns:a16="http://schemas.microsoft.com/office/drawing/2014/main" id="{916B31F0-57B1-E842-6C1A-DDE761E38EA7}"/>
              </a:ext>
            </a:extLst>
          </p:cNvPr>
          <p:cNvSpPr>
            <a:spLocks noGrp="1"/>
          </p:cNvSpPr>
          <p:nvPr>
            <p:ph type="pic" sz="quarter" idx="15"/>
          </p:nvPr>
        </p:nvSpPr>
        <p:spPr>
          <a:xfrm>
            <a:off x="6716504" y="3796628"/>
            <a:ext cx="648000" cy="648000"/>
          </a:xfrm>
        </p:spPr>
        <p:txBody>
          <a:bodyPr/>
          <a:lstStyle/>
          <a:p>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3" name="Picture Placeholder 9">
            <a:extLst>
              <a:ext uri="{FF2B5EF4-FFF2-40B4-BE49-F238E27FC236}">
                <a16:creationId xmlns:a16="http://schemas.microsoft.com/office/drawing/2014/main" id="{AA0F8BE1-3DB3-9141-F17E-DDF201984650}"/>
              </a:ext>
            </a:extLst>
          </p:cNvPr>
          <p:cNvSpPr>
            <a:spLocks noGrp="1"/>
          </p:cNvSpPr>
          <p:nvPr>
            <p:ph type="pic" sz="quarter" idx="17"/>
          </p:nvPr>
        </p:nvSpPr>
        <p:spPr>
          <a:xfrm>
            <a:off x="6716504" y="1368001"/>
            <a:ext cx="648000" cy="648000"/>
          </a:xfrm>
        </p:spPr>
        <p:txBody>
          <a:bodyPr/>
          <a:lstStyle/>
          <a:p>
            <a:endParaRPr lang="da-DK"/>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Arial" panose="020B0604020202020204" pitchFamily="34" charset="0"/>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Tree>
    <p:extLst>
      <p:ext uri="{BB962C8B-B14F-4D97-AF65-F5344CB8AC3E}">
        <p14:creationId xmlns:p14="http://schemas.microsoft.com/office/powerpoint/2010/main" val="4091626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09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p:txBody>
          <a:bodyPr/>
          <a:lstStyle/>
          <a:p>
            <a:r>
              <a:rPr lang="en-GB"/>
              <a:t>Click to edit Master title style</a:t>
            </a:r>
            <a:endParaRPr lang="da-DK"/>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22. november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7" name="Text Placeholder 7">
            <a:extLst>
              <a:ext uri="{FF2B5EF4-FFF2-40B4-BE49-F238E27FC236}">
                <a16:creationId xmlns:a16="http://schemas.microsoft.com/office/drawing/2014/main" id="{F98D78EC-805D-1B81-E16D-F80A7229E4A6}"/>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869864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9988DA-15D6-0C0F-8E6B-1BC0DBE69BBF}"/>
              </a:ext>
            </a:extLst>
          </p:cNvPr>
          <p:cNvSpPr>
            <a:spLocks noGrp="1"/>
          </p:cNvSpPr>
          <p:nvPr>
            <p:ph type="dt" sz="half" idx="10"/>
          </p:nvPr>
        </p:nvSpPr>
        <p:spPr/>
        <p:txBody>
          <a:bodyPr/>
          <a:lstStyle/>
          <a:p>
            <a:fld id="{798B8A3A-B3BE-B147-8433-083925D49248}" type="datetime2">
              <a:rPr lang="da-DK" smtClean="0"/>
              <a:t>22. november 2022</a:t>
            </a:fld>
            <a:endParaRPr lang="da-DK"/>
          </a:p>
        </p:txBody>
      </p:sp>
      <p:sp>
        <p:nvSpPr>
          <p:cNvPr id="3" name="Footer Placeholder 2">
            <a:extLst>
              <a:ext uri="{FF2B5EF4-FFF2-40B4-BE49-F238E27FC236}">
                <a16:creationId xmlns:a16="http://schemas.microsoft.com/office/drawing/2014/main" id="{05755FC6-19D2-5284-22BE-41B26E20FD19}"/>
              </a:ext>
            </a:extLst>
          </p:cNvPr>
          <p:cNvSpPr>
            <a:spLocks noGrp="1"/>
          </p:cNvSpPr>
          <p:nvPr>
            <p:ph type="ftr" sz="quarter" idx="11"/>
          </p:nvPr>
        </p:nvSpPr>
        <p:spPr/>
        <p:txBody>
          <a:bodyPr/>
          <a:lstStyle/>
          <a:p>
            <a:endParaRPr lang="da-DK"/>
          </a:p>
        </p:txBody>
      </p:sp>
      <p:sp>
        <p:nvSpPr>
          <p:cNvPr id="4" name="Slide Number Placeholder 3">
            <a:extLst>
              <a:ext uri="{FF2B5EF4-FFF2-40B4-BE49-F238E27FC236}">
                <a16:creationId xmlns:a16="http://schemas.microsoft.com/office/drawing/2014/main" id="{02C27223-812B-239C-A4FB-5672FD89E5D7}"/>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5" name="Text Placeholder 7">
            <a:extLst>
              <a:ext uri="{FF2B5EF4-FFF2-40B4-BE49-F238E27FC236}">
                <a16:creationId xmlns:a16="http://schemas.microsoft.com/office/drawing/2014/main" id="{964DF9E3-E81E-83B4-AB90-1D51A89402E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696397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alentech">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22. november 2022</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pic>
        <p:nvPicPr>
          <p:cNvPr id="10" name="Object 1" descr="preencoded.png">
            <a:extLst>
              <a:ext uri="{FF2B5EF4-FFF2-40B4-BE49-F238E27FC236}">
                <a16:creationId xmlns:a16="http://schemas.microsoft.com/office/drawing/2014/main" id="{46F17E49-3D75-C6A3-8ABF-DAA8F8B0F0BD}"/>
              </a:ext>
            </a:extLst>
          </p:cNvPr>
          <p:cNvPicPr>
            <a:picLocks noChangeAspect="1"/>
          </p:cNvPicPr>
          <p:nvPr userDrawn="1"/>
        </p:nvPicPr>
        <p:blipFill>
          <a:blip r:embed="rId6"/>
          <a:srcRect/>
          <a:stretch/>
        </p:blipFill>
        <p:spPr>
          <a:xfrm>
            <a:off x="6374296" y="1040296"/>
            <a:ext cx="5817704" cy="5817704"/>
          </a:xfrm>
          <a:prstGeom prst="rect">
            <a:avLst/>
          </a:prstGeom>
        </p:spPr>
      </p:pic>
      <p:pic>
        <p:nvPicPr>
          <p:cNvPr id="11" name="Object 2" descr="preencoded.png">
            <a:extLst>
              <a:ext uri="{FF2B5EF4-FFF2-40B4-BE49-F238E27FC236}">
                <a16:creationId xmlns:a16="http://schemas.microsoft.com/office/drawing/2014/main" id="{2F1432EF-E572-5C0F-5A5E-4A0BDD2A5D1F}"/>
              </a:ext>
            </a:extLst>
          </p:cNvPr>
          <p:cNvPicPr>
            <a:picLocks noChangeAspect="1"/>
          </p:cNvPicPr>
          <p:nvPr userDrawn="1"/>
        </p:nvPicPr>
        <p:blipFill>
          <a:blip r:embed="rId7"/>
          <a:srcRect/>
          <a:stretch/>
        </p:blipFill>
        <p:spPr>
          <a:xfrm>
            <a:off x="9399012" y="4110281"/>
            <a:ext cx="187863" cy="236344"/>
          </a:xfrm>
          <a:prstGeom prst="rect">
            <a:avLst/>
          </a:prstGeom>
        </p:spPr>
      </p:pic>
      <p:pic>
        <p:nvPicPr>
          <p:cNvPr id="12" name="Object 3" descr="preencoded.png">
            <a:extLst>
              <a:ext uri="{FF2B5EF4-FFF2-40B4-BE49-F238E27FC236}">
                <a16:creationId xmlns:a16="http://schemas.microsoft.com/office/drawing/2014/main" id="{E7E56F32-9E22-BF66-CD0A-869AE7948470}"/>
              </a:ext>
            </a:extLst>
          </p:cNvPr>
          <p:cNvPicPr>
            <a:picLocks noChangeAspect="1"/>
          </p:cNvPicPr>
          <p:nvPr userDrawn="1"/>
        </p:nvPicPr>
        <p:blipFill>
          <a:blip r:embed="rId7"/>
          <a:srcRect/>
          <a:stretch/>
        </p:blipFill>
        <p:spPr>
          <a:xfrm>
            <a:off x="9202824" y="3414600"/>
            <a:ext cx="187863" cy="236344"/>
          </a:xfrm>
          <a:prstGeom prst="rect">
            <a:avLst/>
          </a:prstGeom>
        </p:spPr>
      </p:pic>
      <p:pic>
        <p:nvPicPr>
          <p:cNvPr id="13" name="Object 4" descr="preencoded.png">
            <a:extLst>
              <a:ext uri="{FF2B5EF4-FFF2-40B4-BE49-F238E27FC236}">
                <a16:creationId xmlns:a16="http://schemas.microsoft.com/office/drawing/2014/main" id="{40D90785-FB3D-D652-C682-347F23241C94}"/>
              </a:ext>
            </a:extLst>
          </p:cNvPr>
          <p:cNvPicPr>
            <a:picLocks noChangeAspect="1"/>
          </p:cNvPicPr>
          <p:nvPr userDrawn="1"/>
        </p:nvPicPr>
        <p:blipFill>
          <a:blip r:embed="rId7"/>
          <a:srcRect/>
          <a:stretch/>
        </p:blipFill>
        <p:spPr>
          <a:xfrm>
            <a:off x="9846987" y="3475031"/>
            <a:ext cx="187863" cy="236344"/>
          </a:xfrm>
          <a:prstGeom prst="rect">
            <a:avLst/>
          </a:prstGeom>
        </p:spPr>
      </p:pic>
      <p:pic>
        <p:nvPicPr>
          <p:cNvPr id="14" name="Object 5" descr="preencoded.png">
            <a:extLst>
              <a:ext uri="{FF2B5EF4-FFF2-40B4-BE49-F238E27FC236}">
                <a16:creationId xmlns:a16="http://schemas.microsoft.com/office/drawing/2014/main" id="{D69E5B81-38D2-E687-72B9-AE4512F4AFEF}"/>
              </a:ext>
            </a:extLst>
          </p:cNvPr>
          <p:cNvPicPr>
            <a:picLocks noChangeAspect="1"/>
          </p:cNvPicPr>
          <p:nvPr userDrawn="1"/>
        </p:nvPicPr>
        <p:blipFill>
          <a:blip r:embed="rId7"/>
          <a:srcRect/>
          <a:stretch/>
        </p:blipFill>
        <p:spPr>
          <a:xfrm>
            <a:off x="10337487" y="3214256"/>
            <a:ext cx="187863" cy="236344"/>
          </a:xfrm>
          <a:prstGeom prst="rect">
            <a:avLst/>
          </a:prstGeom>
        </p:spPr>
      </p:pic>
      <p:pic>
        <p:nvPicPr>
          <p:cNvPr id="15" name="Object 6" descr="preencoded.png">
            <a:extLst>
              <a:ext uri="{FF2B5EF4-FFF2-40B4-BE49-F238E27FC236}">
                <a16:creationId xmlns:a16="http://schemas.microsoft.com/office/drawing/2014/main" id="{F7552CC0-9C48-3AE6-46E8-FC2FD27059DD}"/>
              </a:ext>
            </a:extLst>
          </p:cNvPr>
          <p:cNvPicPr>
            <a:picLocks noChangeAspect="1"/>
          </p:cNvPicPr>
          <p:nvPr userDrawn="1"/>
        </p:nvPicPr>
        <p:blipFill>
          <a:blip r:embed="rId7"/>
          <a:srcRect/>
          <a:stretch/>
        </p:blipFill>
        <p:spPr>
          <a:xfrm>
            <a:off x="8669787" y="4587431"/>
            <a:ext cx="187863" cy="236344"/>
          </a:xfrm>
          <a:prstGeom prst="rect">
            <a:avLst/>
          </a:prstGeom>
        </p:spPr>
      </p:pic>
    </p:spTree>
    <p:extLst>
      <p:ext uri="{BB962C8B-B14F-4D97-AF65-F5344CB8AC3E}">
        <p14:creationId xmlns:p14="http://schemas.microsoft.com/office/powerpoint/2010/main" val="56363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20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40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60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80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100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DCECCB84-F9BA-43D5-87BE-67443E8EF086}">
      <p15:sldGuideLst xmlns:p15="http://schemas.microsoft.com/office/powerpoint/2012/main">
        <p15:guide id="1" pos="529"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Content in boxes">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6244604" cy="936719"/>
          </a:xfrm>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hasCustomPrompt="1"/>
          </p:nvPr>
        </p:nvSpPr>
        <p:spPr>
          <a:xfrm>
            <a:off x="846364"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22.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8" name="Content Placeholder 2">
            <a:extLst>
              <a:ext uri="{FF2B5EF4-FFF2-40B4-BE49-F238E27FC236}">
                <a16:creationId xmlns:a16="http://schemas.microsoft.com/office/drawing/2014/main" id="{3A769C48-A534-D7C7-AAA3-B4E1EDC30FCA}"/>
              </a:ext>
            </a:extLst>
          </p:cNvPr>
          <p:cNvSpPr>
            <a:spLocks noGrp="1"/>
          </p:cNvSpPr>
          <p:nvPr>
            <p:ph sz="half" idx="14" hasCustomPrompt="1"/>
          </p:nvPr>
        </p:nvSpPr>
        <p:spPr>
          <a:xfrm>
            <a:off x="3448978" y="2538000"/>
            <a:ext cx="2610000" cy="4320000"/>
          </a:xfrm>
          <a:solidFill>
            <a:schemeClr val="accent2"/>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9" name="Content Placeholder 2">
            <a:extLst>
              <a:ext uri="{FF2B5EF4-FFF2-40B4-BE49-F238E27FC236}">
                <a16:creationId xmlns:a16="http://schemas.microsoft.com/office/drawing/2014/main" id="{AD5862DE-CA60-1A84-4916-97D025A87142}"/>
              </a:ext>
            </a:extLst>
          </p:cNvPr>
          <p:cNvSpPr>
            <a:spLocks noGrp="1"/>
          </p:cNvSpPr>
          <p:nvPr>
            <p:ph sz="half" idx="15" hasCustomPrompt="1"/>
          </p:nvPr>
        </p:nvSpPr>
        <p:spPr>
          <a:xfrm>
            <a:off x="6052256" y="2538000"/>
            <a:ext cx="2610000" cy="4320000"/>
          </a:xfrm>
          <a:solidFill>
            <a:schemeClr val="tx1"/>
          </a:solidFill>
        </p:spPr>
        <p:txBody>
          <a:bodyPr lIns="216000" tIns="360000" rIns="180000" bIns="180000"/>
          <a:lstStyle>
            <a:lvl1pPr marL="180000" indent="-180000">
              <a:buFontTx/>
              <a:buBlip>
                <a:blip r:embed="rId4">
                  <a:extLst>
                    <a:ext uri="{96DAC541-7B7A-43D3-8B79-37D633B846F1}">
                      <asvg:svgBlip xmlns:asvg="http://schemas.microsoft.com/office/drawing/2016/SVG/main" r:embed="rId5"/>
                    </a:ext>
                  </a:extLst>
                </a:blip>
              </a:buBlip>
              <a:defRPr>
                <a:solidFill>
                  <a:schemeClr val="bg1"/>
                </a:solidFill>
              </a:defRPr>
            </a:lvl1pPr>
            <a:lvl2pPr marL="360000" indent="-180000">
              <a:buFontTx/>
              <a:buBlip>
                <a:blip r:embed="rId4">
                  <a:extLst>
                    <a:ext uri="{96DAC541-7B7A-43D3-8B79-37D633B846F1}">
                      <asvg:svgBlip xmlns:asvg="http://schemas.microsoft.com/office/drawing/2016/SVG/main" r:embed="rId5"/>
                    </a:ext>
                  </a:extLst>
                </a:blip>
              </a:buBlip>
              <a:defRPr>
                <a:solidFill>
                  <a:schemeClr val="bg1"/>
                </a:solidFill>
              </a:defRPr>
            </a:lvl2pPr>
            <a:lvl3pPr marL="540000" indent="-180000">
              <a:buFontTx/>
              <a:buBlip>
                <a:blip r:embed="rId4">
                  <a:extLst>
                    <a:ext uri="{96DAC541-7B7A-43D3-8B79-37D633B846F1}">
                      <asvg:svgBlip xmlns:asvg="http://schemas.microsoft.com/office/drawing/2016/SVG/main" r:embed="rId5"/>
                    </a:ext>
                  </a:extLst>
                </a:blip>
              </a:buBlip>
              <a:defRPr>
                <a:solidFill>
                  <a:schemeClr val="bg1"/>
                </a:solidFill>
              </a:defRPr>
            </a:lvl3pPr>
            <a:lvl4pPr marL="720000" indent="-180000">
              <a:buFontTx/>
              <a:buBlip>
                <a:blip r:embed="rId4">
                  <a:extLst>
                    <a:ext uri="{96DAC541-7B7A-43D3-8B79-37D633B846F1}">
                      <asvg:svgBlip xmlns:asvg="http://schemas.microsoft.com/office/drawing/2016/SVG/main" r:embed="rId5"/>
                    </a:ext>
                  </a:extLst>
                </a:blip>
              </a:buBlip>
              <a:defRPr>
                <a:solidFill>
                  <a:schemeClr val="bg1"/>
                </a:solidFill>
              </a:defRPr>
            </a:lvl4pPr>
            <a:lvl5pPr marL="900000" indent="-180000">
              <a:buFontTx/>
              <a:buBlip>
                <a:blip r:embed="rId4">
                  <a:extLst>
                    <a:ext uri="{96DAC541-7B7A-43D3-8B79-37D633B846F1}">
                      <asvg:svgBlip xmlns:asvg="http://schemas.microsoft.com/office/drawing/2016/SVG/main" r:embed="rId5"/>
                    </a:ext>
                  </a:extLst>
                </a:blip>
              </a:buBlip>
              <a:defRPr>
                <a:solidFill>
                  <a:schemeClr val="bg1"/>
                </a:solidFill>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20" name="Content Placeholder 2">
            <a:extLst>
              <a:ext uri="{FF2B5EF4-FFF2-40B4-BE49-F238E27FC236}">
                <a16:creationId xmlns:a16="http://schemas.microsoft.com/office/drawing/2014/main" id="{253AA1B4-8936-06B5-5473-1EA785160F2A}"/>
              </a:ext>
            </a:extLst>
          </p:cNvPr>
          <p:cNvSpPr>
            <a:spLocks noGrp="1"/>
          </p:cNvSpPr>
          <p:nvPr>
            <p:ph sz="half" idx="16" hasCustomPrompt="1"/>
          </p:nvPr>
        </p:nvSpPr>
        <p:spPr>
          <a:xfrm>
            <a:off x="8662256"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Tree>
    <p:extLst>
      <p:ext uri="{BB962C8B-B14F-4D97-AF65-F5344CB8AC3E}">
        <p14:creationId xmlns:p14="http://schemas.microsoft.com/office/powerpoint/2010/main" val="42868354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Quot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2496000" y="1980000"/>
            <a:ext cx="7200000" cy="2700000"/>
          </a:xfrm>
        </p:spPr>
        <p:txBody>
          <a:bodyPr anchor="ctr" anchorCtr="0">
            <a:noAutofit/>
          </a:bodyPr>
          <a:lstStyle>
            <a:lvl1pP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22. november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sp>
        <p:nvSpPr>
          <p:cNvPr id="8" name="Text Placeholder 27">
            <a:extLst>
              <a:ext uri="{FF2B5EF4-FFF2-40B4-BE49-F238E27FC236}">
                <a16:creationId xmlns:a16="http://schemas.microsoft.com/office/drawing/2014/main" id="{3821F1AF-6391-68F9-D858-620A8D9003F0}"/>
              </a:ext>
            </a:extLst>
          </p:cNvPr>
          <p:cNvSpPr>
            <a:spLocks noGrp="1"/>
          </p:cNvSpPr>
          <p:nvPr>
            <p:ph type="body" sz="quarter" idx="13" hasCustomPrompt="1"/>
          </p:nvPr>
        </p:nvSpPr>
        <p:spPr>
          <a:xfrm>
            <a:off x="838200" y="245329"/>
            <a:ext cx="1457325" cy="187325"/>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10" name="Object 4" descr="preencoded.png">
            <a:extLst>
              <a:ext uri="{FF2B5EF4-FFF2-40B4-BE49-F238E27FC236}">
                <a16:creationId xmlns:a16="http://schemas.microsoft.com/office/drawing/2014/main" id="{D2E06782-92E3-4C4D-03C8-DC176F353916}"/>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471418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Contac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2999995" y="3892042"/>
            <a:ext cx="4259547" cy="1440000"/>
          </a:xfrm>
        </p:spPr>
        <p:txBody>
          <a:bodyPr/>
          <a:lstStyle>
            <a:lvl1pPr>
              <a:lnSpc>
                <a:spcPts val="2200"/>
              </a:lnSpc>
              <a:defRPr/>
            </a:lvl1pPr>
            <a:lvl2pPr marL="0" indent="-360000">
              <a:lnSpc>
                <a:spcPts val="2200"/>
              </a:lnSpc>
              <a:buFontTx/>
              <a:buBlip>
                <a:blip r:embed="rId2">
                  <a:extLst>
                    <a:ext uri="{96DAC541-7B7A-43D3-8B79-37D633B846F1}">
                      <asvg:svgBlip xmlns:asvg="http://schemas.microsoft.com/office/drawing/2016/SVG/main" r:embed="rId3"/>
                    </a:ext>
                  </a:extLst>
                </a:blip>
              </a:buBlip>
              <a:defRPr/>
            </a:lvl2pPr>
            <a:lvl3pPr marL="0" indent="-360000">
              <a:lnSpc>
                <a:spcPts val="2200"/>
              </a:lnSpc>
              <a:buSzPct val="130000"/>
              <a:buFontTx/>
              <a:buBlip>
                <a:blip r:embed="rId4">
                  <a:extLst>
                    <a:ext uri="{96DAC541-7B7A-43D3-8B79-37D633B846F1}">
                      <asvg:svgBlip xmlns:asvg="http://schemas.microsoft.com/office/drawing/2016/SVG/main" r:embed="rId5"/>
                    </a:ext>
                  </a:extLst>
                </a:blip>
              </a:buBlip>
              <a:defRPr/>
            </a:lvl3pPr>
            <a:lvl4pPr marL="0" indent="-360000">
              <a:lnSpc>
                <a:spcPts val="2200"/>
              </a:lnSpc>
              <a:defRPr/>
            </a:lvl4pPr>
            <a:lvl5pPr marL="0" indent="-360000">
              <a:lnSpc>
                <a:spcPts val="22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22.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2998797" y="3424419"/>
            <a:ext cx="4259547" cy="463070"/>
          </a:xfrm>
        </p:spPr>
        <p:txBody>
          <a:bodyPr anchor="b"/>
          <a:lstStyle>
            <a:lvl1pPr marL="0" indent="0">
              <a:lnSpc>
                <a:spcPts val="2800"/>
              </a:lnSpc>
              <a:buNone/>
              <a:defRPr sz="18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1" name="Picture Placeholder 9">
            <a:extLst>
              <a:ext uri="{FF2B5EF4-FFF2-40B4-BE49-F238E27FC236}">
                <a16:creationId xmlns:a16="http://schemas.microsoft.com/office/drawing/2014/main" id="{C484E1AE-3316-7324-C33E-EBA690FA916A}"/>
              </a:ext>
            </a:extLst>
          </p:cNvPr>
          <p:cNvSpPr>
            <a:spLocks noGrp="1"/>
          </p:cNvSpPr>
          <p:nvPr>
            <p:ph type="pic" sz="quarter" idx="14"/>
          </p:nvPr>
        </p:nvSpPr>
        <p:spPr>
          <a:xfrm>
            <a:off x="839787" y="3420475"/>
            <a:ext cx="1924039" cy="1924039"/>
          </a:xfrm>
          <a:prstGeom prst="ellipse">
            <a:avLst/>
          </a:prstGeom>
          <a:pattFill prst="pct60">
            <a:fgClr>
              <a:srgbClr val="EFEFF3"/>
            </a:fgClr>
            <a:bgClr>
              <a:schemeClr val="bg1"/>
            </a:bgClr>
          </a:pattFill>
        </p:spPr>
        <p:txBody>
          <a:bodyPr anchor="ctr" anchorCtr="0"/>
          <a:lstStyle>
            <a:lvl1pPr marL="0" indent="0" algn="ctr">
              <a:buNone/>
              <a:defRPr/>
            </a:lvl1pPr>
          </a:lstStyle>
          <a:p>
            <a:endParaRPr lang="da-DK" dirty="0"/>
          </a:p>
        </p:txBody>
      </p:sp>
    </p:spTree>
    <p:extLst>
      <p:ext uri="{BB962C8B-B14F-4D97-AF65-F5344CB8AC3E}">
        <p14:creationId xmlns:p14="http://schemas.microsoft.com/office/powerpoint/2010/main" val="3959387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p:nvPr>
        </p:nvSpPr>
        <p:spPr>
          <a:xfrm>
            <a:off x="839788" y="1368000"/>
            <a:ext cx="3932237" cy="1600200"/>
          </a:xfrm>
        </p:spPr>
        <p:txBody>
          <a:bodyPr anchor="t" anchorCtr="0"/>
          <a:lstStyle>
            <a:lvl1pPr>
              <a:defRPr sz="3200"/>
            </a:lvl1pPr>
          </a:lstStyle>
          <a:p>
            <a:r>
              <a:rPr lang="en-GB"/>
              <a:t>Click to edit Master title style</a:t>
            </a:r>
            <a:endParaRPr lang="da-DK"/>
          </a:p>
        </p:txBody>
      </p:sp>
      <p:sp>
        <p:nvSpPr>
          <p:cNvPr id="3" name="Content Placeholder 2">
            <a:extLst>
              <a:ext uri="{FF2B5EF4-FFF2-40B4-BE49-F238E27FC236}">
                <a16:creationId xmlns:a16="http://schemas.microsoft.com/office/drawing/2014/main" id="{5578E029-33E7-8FA2-1B2C-9A82A9856F6D}"/>
              </a:ext>
            </a:extLst>
          </p:cNvPr>
          <p:cNvSpPr>
            <a:spLocks noGrp="1"/>
          </p:cNvSpPr>
          <p:nvPr>
            <p:ph idx="1"/>
          </p:nvPr>
        </p:nvSpPr>
        <p:spPr>
          <a:xfrm>
            <a:off x="5183188" y="3348000"/>
            <a:ext cx="6172200" cy="2513050"/>
          </a:xfrm>
        </p:spPr>
        <p:txBody>
          <a:bodyPr/>
          <a:lstStyle>
            <a:lvl1pPr>
              <a:lnSpc>
                <a:spcPts val="1800"/>
              </a:lnSpc>
              <a:defRPr sz="1200" baseline="0"/>
            </a:lvl1pPr>
            <a:lvl2pPr>
              <a:lnSpc>
                <a:spcPts val="1800"/>
              </a:lnSpc>
              <a:defRPr sz="1200" baseline="0"/>
            </a:lvl2pPr>
            <a:lvl3pPr>
              <a:lnSpc>
                <a:spcPts val="1800"/>
              </a:lnSpc>
              <a:defRPr sz="1200" baseline="0"/>
            </a:lvl3pPr>
            <a:lvl4pPr>
              <a:lnSpc>
                <a:spcPts val="1800"/>
              </a:lnSpc>
              <a:defRPr sz="1200" baseline="0"/>
            </a:lvl4pPr>
            <a:lvl5pPr>
              <a:lnSpc>
                <a:spcPts val="1800"/>
              </a:lnSpc>
              <a:defRPr sz="1200" baseline="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Text Placeholder 3">
            <a:extLst>
              <a:ext uri="{FF2B5EF4-FFF2-40B4-BE49-F238E27FC236}">
                <a16:creationId xmlns:a16="http://schemas.microsoft.com/office/drawing/2014/main" id="{B8520A74-6545-6338-305A-BEEDA44F7603}"/>
              </a:ext>
            </a:extLst>
          </p:cNvPr>
          <p:cNvSpPr>
            <a:spLocks noGrp="1"/>
          </p:cNvSpPr>
          <p:nvPr>
            <p:ph type="body" sz="half" idx="2"/>
          </p:nvPr>
        </p:nvSpPr>
        <p:spPr>
          <a:xfrm>
            <a:off x="846000" y="3348000"/>
            <a:ext cx="3932237" cy="2513050"/>
          </a:xfrm>
        </p:spPr>
        <p:txBody>
          <a:bodyPr anchor="t" anchorCtr="0"/>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p>
            <a:fld id="{8548A973-7624-4F4F-9921-E3A1FFC20EA6}" type="datetime2">
              <a:rPr lang="da-DK" smtClean="0"/>
              <a:t>22. november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8" name="Text Placeholder 7">
            <a:extLst>
              <a:ext uri="{FF2B5EF4-FFF2-40B4-BE49-F238E27FC236}">
                <a16:creationId xmlns:a16="http://schemas.microsoft.com/office/drawing/2014/main" id="{E5940CD5-4923-F62F-A0C4-F3E4BB94423B}"/>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8301665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838200" y="2628900"/>
            <a:ext cx="10494364" cy="1600200"/>
          </a:xfrm>
        </p:spPr>
        <p:txBody>
          <a:bodyPr anchor="ctr" anchorCtr="0"/>
          <a:lstStyle>
            <a:lvl1pPr algn="ctr">
              <a:defRPr sz="4000">
                <a:latin typeface="Telegraf" pitchFamily="2" charset="77"/>
              </a:defRPr>
            </a:lvl1pPr>
          </a:lstStyle>
          <a:p>
            <a:r>
              <a:rPr lang="en-GB" dirty="0"/>
              <a:t>Insert </a:t>
            </a:r>
            <a:r>
              <a:rPr lang="en-GB" dirty="0" err="1"/>
              <a:t>titel</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22. november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‹nr.›</a:t>
            </a:fld>
            <a:endParaRPr lang="da-DK"/>
          </a:p>
        </p:txBody>
      </p:sp>
    </p:spTree>
    <p:extLst>
      <p:ext uri="{BB962C8B-B14F-4D97-AF65-F5344CB8AC3E}">
        <p14:creationId xmlns:p14="http://schemas.microsoft.com/office/powerpoint/2010/main" val="831010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2848131" y="2628900"/>
            <a:ext cx="8079699" cy="1600200"/>
          </a:xfrm>
        </p:spPr>
        <p:txBody>
          <a:bodyPr anchor="ctr" anchorCtr="0"/>
          <a:lstStyle>
            <a:lvl1pPr algn="l">
              <a:defRPr sz="2800">
                <a:latin typeface="Telegraf" pitchFamily="2" charset="77"/>
              </a:defRPr>
            </a:lvl1pPr>
          </a:lstStyle>
          <a:p>
            <a:r>
              <a:rPr lang="en-GB" dirty="0"/>
              <a:t>Insert argument</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22. november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‹nr.›</a:t>
            </a:fld>
            <a:endParaRPr lang="da-DK"/>
          </a:p>
        </p:txBody>
      </p:sp>
      <p:sp>
        <p:nvSpPr>
          <p:cNvPr id="4" name="Pladsholder til indhold 3">
            <a:extLst>
              <a:ext uri="{FF2B5EF4-FFF2-40B4-BE49-F238E27FC236}">
                <a16:creationId xmlns:a16="http://schemas.microsoft.com/office/drawing/2014/main" id="{B5B8C8CA-DD01-6340-A0AD-1CC6B280D369}"/>
              </a:ext>
            </a:extLst>
          </p:cNvPr>
          <p:cNvSpPr>
            <a:spLocks noGrp="1"/>
          </p:cNvSpPr>
          <p:nvPr>
            <p:ph sz="quarter" idx="13" hasCustomPrompt="1"/>
          </p:nvPr>
        </p:nvSpPr>
        <p:spPr>
          <a:xfrm>
            <a:off x="1058779" y="2628901"/>
            <a:ext cx="1558254" cy="1600200"/>
          </a:xfrm>
        </p:spPr>
        <p:txBody>
          <a:bodyPr/>
          <a:lstStyle/>
          <a:p>
            <a:pPr lvl="0"/>
            <a:r>
              <a:rPr lang="da-DK" dirty="0"/>
              <a:t>ikon</a:t>
            </a:r>
          </a:p>
        </p:txBody>
      </p:sp>
    </p:spTree>
    <p:extLst>
      <p:ext uri="{BB962C8B-B14F-4D97-AF65-F5344CB8AC3E}">
        <p14:creationId xmlns:p14="http://schemas.microsoft.com/office/powerpoint/2010/main" val="747346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02_Section Header">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D5A6D-A29B-780A-548D-FB190E2E49B8}"/>
              </a:ext>
            </a:extLst>
          </p:cNvPr>
          <p:cNvSpPr>
            <a:spLocks noGrp="1"/>
          </p:cNvSpPr>
          <p:nvPr>
            <p:ph type="title" hasCustomPrompt="1"/>
          </p:nvPr>
        </p:nvSpPr>
        <p:spPr>
          <a:xfrm>
            <a:off x="846000" y="1440000"/>
            <a:ext cx="9144000" cy="810000"/>
          </a:xfrm>
        </p:spPr>
        <p:txBody>
          <a:bodyPr anchor="t" anchorCtr="0">
            <a:noAutofit/>
          </a:bodyPr>
          <a:lstStyle>
            <a:lvl1pPr>
              <a:lnSpc>
                <a:spcPts val="8000"/>
              </a:lnSpc>
              <a:defRPr sz="7000" b="1" i="0" cap="all" baseline="0">
                <a:solidFill>
                  <a:schemeClr val="bg1"/>
                </a:solidFill>
              </a:defRPr>
            </a:lvl1pPr>
          </a:lstStyle>
          <a:p>
            <a:r>
              <a:rPr lang="en-GB" dirty="0" err="1"/>
              <a:t>ChAPTER</a:t>
            </a:r>
            <a:r>
              <a:rPr lang="en-GB" dirty="0"/>
              <a:t> NO</a:t>
            </a:r>
            <a:endParaRPr lang="da-DK" dirty="0"/>
          </a:p>
        </p:txBody>
      </p:sp>
      <p:sp>
        <p:nvSpPr>
          <p:cNvPr id="3" name="Text Placeholder 2">
            <a:extLst>
              <a:ext uri="{FF2B5EF4-FFF2-40B4-BE49-F238E27FC236}">
                <a16:creationId xmlns:a16="http://schemas.microsoft.com/office/drawing/2014/main" id="{CCA05F2F-3BB2-95BA-2919-F6FFA36D4BD8}"/>
              </a:ext>
            </a:extLst>
          </p:cNvPr>
          <p:cNvSpPr>
            <a:spLocks noGrp="1"/>
          </p:cNvSpPr>
          <p:nvPr>
            <p:ph type="body" idx="1" hasCustomPrompt="1"/>
          </p:nvPr>
        </p:nvSpPr>
        <p:spPr>
          <a:xfrm>
            <a:off x="846000" y="2340000"/>
            <a:ext cx="9144000" cy="810000"/>
          </a:xfrm>
        </p:spPr>
        <p:txBody>
          <a:bodyPr anchor="t" anchorCtr="0">
            <a:noAutofit/>
          </a:bodyPr>
          <a:lstStyle>
            <a:lvl1pPr marL="0" indent="0">
              <a:lnSpc>
                <a:spcPts val="8000"/>
              </a:lnSpc>
              <a:buNone/>
              <a:defRPr sz="7000" b="1" i="0" cap="all" baseline="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CHAPTER HEADING</a:t>
            </a:r>
          </a:p>
        </p:txBody>
      </p:sp>
      <p:sp>
        <p:nvSpPr>
          <p:cNvPr id="4" name="Date Placeholder 3">
            <a:extLst>
              <a:ext uri="{FF2B5EF4-FFF2-40B4-BE49-F238E27FC236}">
                <a16:creationId xmlns:a16="http://schemas.microsoft.com/office/drawing/2014/main" id="{1F5A35A9-EB03-E1BF-CCA2-B478BEBCD770}"/>
              </a:ext>
            </a:extLst>
          </p:cNvPr>
          <p:cNvSpPr>
            <a:spLocks noGrp="1"/>
          </p:cNvSpPr>
          <p:nvPr>
            <p:ph type="dt" sz="half" idx="10"/>
          </p:nvPr>
        </p:nvSpPr>
        <p:spPr/>
        <p:txBody>
          <a:bodyPr/>
          <a:lstStyle/>
          <a:p>
            <a:fld id="{8448093C-F366-C24E-AA10-6FDB0B1E12DA}" type="datetime2">
              <a:rPr lang="da-DK" smtClean="0"/>
              <a:t>22. november 2022</a:t>
            </a:fld>
            <a:endParaRPr lang="da-DK"/>
          </a:p>
        </p:txBody>
      </p:sp>
      <p:sp>
        <p:nvSpPr>
          <p:cNvPr id="5" name="Footer Placeholder 4">
            <a:extLst>
              <a:ext uri="{FF2B5EF4-FFF2-40B4-BE49-F238E27FC236}">
                <a16:creationId xmlns:a16="http://schemas.microsoft.com/office/drawing/2014/main" id="{67E73A8A-9814-FFC8-48E1-BA8477B38A2D}"/>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892EDD01-E19E-BB30-7492-D6E908900A96}"/>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sp>
        <p:nvSpPr>
          <p:cNvPr id="10" name="Object21">
            <a:extLst>
              <a:ext uri="{FF2B5EF4-FFF2-40B4-BE49-F238E27FC236}">
                <a16:creationId xmlns:a16="http://schemas.microsoft.com/office/drawing/2014/main" id="{09DA315D-76B3-6024-E155-A769EA6591E0}"/>
              </a:ext>
            </a:extLst>
          </p:cNvPr>
          <p:cNvSpPr/>
          <p:nvPr userDrawn="1"/>
        </p:nvSpPr>
        <p:spPr>
          <a:xfrm>
            <a:off x="1133383" y="5499934"/>
            <a:ext cx="917243" cy="358553"/>
          </a:xfrm>
          <a:prstGeom prst="rect">
            <a:avLst/>
          </a:prstGeom>
          <a:noFill/>
          <a:ln/>
        </p:spPr>
        <p:txBody>
          <a:bodyPr wrap="square" lIns="0" tIns="0" rIns="0" bIns="0" rtlCol="0" anchor="ctr"/>
          <a:lstStyle/>
          <a:p>
            <a:pPr algn="ctr">
              <a:lnSpc>
                <a:spcPts val="155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Attraction</a:t>
            </a:r>
            <a:endParaRPr lang="en-US" sz="1300" spc="20" baseline="0" dirty="0">
              <a:latin typeface="Arial" panose="020B0604020202020204" pitchFamily="34" charset="0"/>
              <a:cs typeface="Arial" panose="020B0604020202020204" pitchFamily="34" charset="0"/>
            </a:endParaRPr>
          </a:p>
        </p:txBody>
      </p:sp>
      <p:pic>
        <p:nvPicPr>
          <p:cNvPr id="12" name="Object 3">
            <a:extLst>
              <a:ext uri="{FF2B5EF4-FFF2-40B4-BE49-F238E27FC236}">
                <a16:creationId xmlns:a16="http://schemas.microsoft.com/office/drawing/2014/main" id="{9F276EFB-FAED-3960-1327-681F062A24C4}"/>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8167266" y="4924920"/>
            <a:ext cx="648000" cy="648000"/>
          </a:xfrm>
          <a:prstGeom prst="rect">
            <a:avLst/>
          </a:prstGeom>
        </p:spPr>
      </p:pic>
      <p:pic>
        <p:nvPicPr>
          <p:cNvPr id="13" name="Object 4">
            <a:extLst>
              <a:ext uri="{FF2B5EF4-FFF2-40B4-BE49-F238E27FC236}">
                <a16:creationId xmlns:a16="http://schemas.microsoft.com/office/drawing/2014/main" id="{A2614B60-DCF7-8DB8-F44A-899BAD1B87BA}"/>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6373675" y="4924920"/>
            <a:ext cx="648000" cy="648000"/>
          </a:xfrm>
          <a:prstGeom prst="rect">
            <a:avLst/>
          </a:prstGeom>
        </p:spPr>
      </p:pic>
      <p:pic>
        <p:nvPicPr>
          <p:cNvPr id="14" name="Object 5">
            <a:extLst>
              <a:ext uri="{FF2B5EF4-FFF2-40B4-BE49-F238E27FC236}">
                <a16:creationId xmlns:a16="http://schemas.microsoft.com/office/drawing/2014/main" id="{4F86A87E-C29E-1942-66A2-CC2C4284972B}"/>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4605198" y="4924920"/>
            <a:ext cx="648000" cy="648000"/>
          </a:xfrm>
          <a:prstGeom prst="rect">
            <a:avLst/>
          </a:prstGeom>
        </p:spPr>
      </p:pic>
      <p:pic>
        <p:nvPicPr>
          <p:cNvPr id="15" name="Object 6">
            <a:extLst>
              <a:ext uri="{FF2B5EF4-FFF2-40B4-BE49-F238E27FC236}">
                <a16:creationId xmlns:a16="http://schemas.microsoft.com/office/drawing/2014/main" id="{1BCCCA81-9068-981C-5C52-17DBA4AFAC25}"/>
              </a:ext>
            </a:extLst>
          </p:cNvPr>
          <p:cNvPicPr>
            <a:picLocks noChangeAspect="1"/>
          </p:cNvPicPr>
          <p:nvPr userDrawn="1"/>
        </p:nvPicPr>
        <p:blipFill>
          <a:blip r:embed="rId8">
            <a:extLst>
              <a:ext uri="{96DAC541-7B7A-43D3-8B79-37D633B846F1}">
                <asvg:svgBlip xmlns:asvg="http://schemas.microsoft.com/office/drawing/2016/SVG/main" r:embed="rId9"/>
              </a:ext>
            </a:extLst>
          </a:blip>
          <a:srcRect/>
          <a:stretch/>
        </p:blipFill>
        <p:spPr>
          <a:xfrm>
            <a:off x="9790812" y="4924920"/>
            <a:ext cx="648000" cy="648000"/>
          </a:xfrm>
          <a:prstGeom prst="rect">
            <a:avLst/>
          </a:prstGeom>
        </p:spPr>
      </p:pic>
      <p:pic>
        <p:nvPicPr>
          <p:cNvPr id="16" name="Object 7" descr="preencoded.png">
            <a:extLst>
              <a:ext uri="{FF2B5EF4-FFF2-40B4-BE49-F238E27FC236}">
                <a16:creationId xmlns:a16="http://schemas.microsoft.com/office/drawing/2014/main" id="{E8095FA1-23F7-63E0-C8F3-4CA389DB9EB6}"/>
              </a:ext>
            </a:extLst>
          </p:cNvPr>
          <p:cNvPicPr>
            <a:picLocks noChangeAspect="1"/>
          </p:cNvPicPr>
          <p:nvPr userDrawn="1"/>
        </p:nvPicPr>
        <p:blipFill>
          <a:blip r:embed="rId10">
            <a:extLst>
              <a:ext uri="{96DAC541-7B7A-43D3-8B79-37D633B846F1}">
                <asvg:svgBlip xmlns:asvg="http://schemas.microsoft.com/office/drawing/2016/SVG/main" r:embed="rId11"/>
              </a:ext>
            </a:extLst>
          </a:blip>
          <a:srcRect/>
          <a:stretch/>
        </p:blipFill>
        <p:spPr>
          <a:xfrm>
            <a:off x="838200" y="6031930"/>
            <a:ext cx="10496550" cy="69850"/>
          </a:xfrm>
          <a:prstGeom prst="rect">
            <a:avLst/>
          </a:prstGeom>
        </p:spPr>
      </p:pic>
      <p:pic>
        <p:nvPicPr>
          <p:cNvPr id="17" name="Object 8" descr="preencoded.png">
            <a:extLst>
              <a:ext uri="{FF2B5EF4-FFF2-40B4-BE49-F238E27FC236}">
                <a16:creationId xmlns:a16="http://schemas.microsoft.com/office/drawing/2014/main" id="{620FFAD9-BBF7-3106-B972-77C4653DCFC7}"/>
              </a:ext>
            </a:extLst>
          </p:cNvPr>
          <p:cNvPicPr>
            <a:picLocks noChangeAspect="1"/>
          </p:cNvPicPr>
          <p:nvPr userDrawn="1"/>
        </p:nvPicPr>
        <p:blipFill>
          <a:blip r:embed="rId12">
            <a:extLst>
              <a:ext uri="{96DAC541-7B7A-43D3-8B79-37D633B846F1}">
                <asvg:svgBlip xmlns:asvg="http://schemas.microsoft.com/office/drawing/2016/SVG/main" r:embed="rId13"/>
              </a:ext>
            </a:extLst>
          </a:blip>
          <a:srcRect/>
          <a:stretch/>
        </p:blipFill>
        <p:spPr>
          <a:xfrm>
            <a:off x="11290300" y="5917630"/>
            <a:ext cx="69850" cy="304800"/>
          </a:xfrm>
          <a:prstGeom prst="rect">
            <a:avLst/>
          </a:prstGeom>
        </p:spPr>
      </p:pic>
      <p:pic>
        <p:nvPicPr>
          <p:cNvPr id="18" name="Object 11">
            <a:extLst>
              <a:ext uri="{FF2B5EF4-FFF2-40B4-BE49-F238E27FC236}">
                <a16:creationId xmlns:a16="http://schemas.microsoft.com/office/drawing/2014/main" id="{5622B7ED-18ED-D010-CBE7-A471D8E42B79}"/>
              </a:ext>
            </a:extLst>
          </p:cNvPr>
          <p:cNvPicPr>
            <a:picLocks noChangeAspect="1"/>
          </p:cNvPicPr>
          <p:nvPr userDrawn="1"/>
        </p:nvPicPr>
        <p:blipFill>
          <a:blip r:embed="rId14">
            <a:extLst>
              <a:ext uri="{96DAC541-7B7A-43D3-8B79-37D633B846F1}">
                <asvg:svgBlip xmlns:asvg="http://schemas.microsoft.com/office/drawing/2016/SVG/main" r:embed="rId15"/>
              </a:ext>
            </a:extLst>
          </a:blip>
          <a:srcRect/>
          <a:stretch/>
        </p:blipFill>
        <p:spPr>
          <a:xfrm>
            <a:off x="2884056" y="4924920"/>
            <a:ext cx="648000" cy="648000"/>
          </a:xfrm>
          <a:prstGeom prst="rect">
            <a:avLst/>
          </a:prstGeom>
        </p:spPr>
      </p:pic>
      <p:pic>
        <p:nvPicPr>
          <p:cNvPr id="20" name="Object 2">
            <a:extLst>
              <a:ext uri="{FF2B5EF4-FFF2-40B4-BE49-F238E27FC236}">
                <a16:creationId xmlns:a16="http://schemas.microsoft.com/office/drawing/2014/main" id="{D04D0E2B-97F9-68E7-AD0D-9D3BCC3437AF}"/>
              </a:ext>
            </a:extLst>
          </p:cNvPr>
          <p:cNvPicPr>
            <a:picLocks noChangeAspect="1"/>
          </p:cNvPicPr>
          <p:nvPr userDrawn="1"/>
        </p:nvPicPr>
        <p:blipFill>
          <a:blip r:embed="rId16">
            <a:extLst>
              <a:ext uri="{96DAC541-7B7A-43D3-8B79-37D633B846F1}">
                <asvg:svgBlip xmlns:asvg="http://schemas.microsoft.com/office/drawing/2016/SVG/main" r:embed="rId17"/>
              </a:ext>
            </a:extLst>
          </a:blip>
          <a:srcRect/>
          <a:stretch/>
        </p:blipFill>
        <p:spPr>
          <a:xfrm>
            <a:off x="1273310" y="4925597"/>
            <a:ext cx="648000" cy="648000"/>
          </a:xfrm>
          <a:prstGeom prst="rect">
            <a:avLst/>
          </a:prstGeom>
        </p:spPr>
      </p:pic>
      <p:sp>
        <p:nvSpPr>
          <p:cNvPr id="22" name="Object13">
            <a:extLst>
              <a:ext uri="{FF2B5EF4-FFF2-40B4-BE49-F238E27FC236}">
                <a16:creationId xmlns:a16="http://schemas.microsoft.com/office/drawing/2014/main" id="{77ACAC38-52C8-7401-08DD-0AB987598DF4}"/>
              </a:ext>
            </a:extLst>
          </p:cNvPr>
          <p:cNvSpPr/>
          <p:nvPr userDrawn="1"/>
        </p:nvSpPr>
        <p:spPr>
          <a:xfrm>
            <a:off x="260985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Recruitment</a:t>
            </a:r>
            <a:endParaRPr lang="en-US" sz="1300" spc="20" baseline="0" dirty="0">
              <a:latin typeface="Arial" panose="020B0604020202020204" pitchFamily="34" charset="0"/>
              <a:cs typeface="Arial" panose="020B0604020202020204" pitchFamily="34" charset="0"/>
            </a:endParaRPr>
          </a:p>
        </p:txBody>
      </p:sp>
      <p:sp>
        <p:nvSpPr>
          <p:cNvPr id="23" name="Object14">
            <a:extLst>
              <a:ext uri="{FF2B5EF4-FFF2-40B4-BE49-F238E27FC236}">
                <a16:creationId xmlns:a16="http://schemas.microsoft.com/office/drawing/2014/main" id="{ADE5F49D-A2E9-9BEF-6EAF-0A52CCDEAE5E}"/>
              </a:ext>
            </a:extLst>
          </p:cNvPr>
          <p:cNvSpPr/>
          <p:nvPr userDrawn="1"/>
        </p:nvSpPr>
        <p:spPr>
          <a:xfrm>
            <a:off x="7908070" y="5444000"/>
            <a:ext cx="1179681"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Retention</a:t>
            </a:r>
            <a:endParaRPr lang="en-US" sz="1300" spc="20" baseline="0" dirty="0">
              <a:latin typeface="Arial" panose="020B0604020202020204" pitchFamily="34" charset="0"/>
              <a:cs typeface="Arial" panose="020B0604020202020204" pitchFamily="34" charset="0"/>
            </a:endParaRPr>
          </a:p>
        </p:txBody>
      </p:sp>
      <p:sp>
        <p:nvSpPr>
          <p:cNvPr id="24" name="Object15">
            <a:extLst>
              <a:ext uri="{FF2B5EF4-FFF2-40B4-BE49-F238E27FC236}">
                <a16:creationId xmlns:a16="http://schemas.microsoft.com/office/drawing/2014/main" id="{C7F44930-4740-DE8B-1FCA-75DA37A329E9}"/>
              </a:ext>
            </a:extLst>
          </p:cNvPr>
          <p:cNvSpPr/>
          <p:nvPr userDrawn="1"/>
        </p:nvSpPr>
        <p:spPr>
          <a:xfrm>
            <a:off x="612083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Development</a:t>
            </a:r>
            <a:endParaRPr lang="en-US" sz="1300" spc="20" baseline="0" dirty="0">
              <a:latin typeface="Arial" panose="020B0604020202020204" pitchFamily="34" charset="0"/>
              <a:cs typeface="Arial" panose="020B0604020202020204" pitchFamily="34" charset="0"/>
            </a:endParaRPr>
          </a:p>
        </p:txBody>
      </p:sp>
      <p:sp>
        <p:nvSpPr>
          <p:cNvPr id="25" name="Object16">
            <a:extLst>
              <a:ext uri="{FF2B5EF4-FFF2-40B4-BE49-F238E27FC236}">
                <a16:creationId xmlns:a16="http://schemas.microsoft.com/office/drawing/2014/main" id="{0405CDC0-AEA5-1FCC-3F02-6AEA0DBF6684}"/>
              </a:ext>
            </a:extLst>
          </p:cNvPr>
          <p:cNvSpPr/>
          <p:nvPr userDrawn="1"/>
        </p:nvSpPr>
        <p:spPr>
          <a:xfrm>
            <a:off x="433359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Onboarding</a:t>
            </a:r>
            <a:endParaRPr lang="en-US" sz="1300" spc="20" baseline="0" dirty="0">
              <a:latin typeface="Arial" panose="020B0604020202020204" pitchFamily="34" charset="0"/>
              <a:cs typeface="Arial" panose="020B0604020202020204" pitchFamily="34" charset="0"/>
            </a:endParaRPr>
          </a:p>
        </p:txBody>
      </p:sp>
      <p:sp>
        <p:nvSpPr>
          <p:cNvPr id="26" name="Object17">
            <a:extLst>
              <a:ext uri="{FF2B5EF4-FFF2-40B4-BE49-F238E27FC236}">
                <a16:creationId xmlns:a16="http://schemas.microsoft.com/office/drawing/2014/main" id="{535DD5E0-3E13-DF3B-F062-B25E3A887096}"/>
              </a:ext>
            </a:extLst>
          </p:cNvPr>
          <p:cNvSpPr/>
          <p:nvPr userDrawn="1"/>
        </p:nvSpPr>
        <p:spPr>
          <a:xfrm>
            <a:off x="951116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Offboarding</a:t>
            </a:r>
            <a:endParaRPr lang="en-US" sz="1300" spc="20" baseline="0" dirty="0">
              <a:latin typeface="Arial" panose="020B0604020202020204" pitchFamily="34" charset="0"/>
              <a:cs typeface="Arial" panose="020B0604020202020204" pitchFamily="34" charset="0"/>
            </a:endParaRPr>
          </a:p>
        </p:txBody>
      </p:sp>
      <p:sp>
        <p:nvSpPr>
          <p:cNvPr id="28" name="Text Placeholder 27">
            <a:extLst>
              <a:ext uri="{FF2B5EF4-FFF2-40B4-BE49-F238E27FC236}">
                <a16:creationId xmlns:a16="http://schemas.microsoft.com/office/drawing/2014/main" id="{76A9B5CF-A03C-B789-B4B8-7D351E301B78}"/>
              </a:ext>
            </a:extLst>
          </p:cNvPr>
          <p:cNvSpPr>
            <a:spLocks noGrp="1"/>
          </p:cNvSpPr>
          <p:nvPr>
            <p:ph type="body" sz="quarter" idx="13" hasCustomPrompt="1"/>
          </p:nvPr>
        </p:nvSpPr>
        <p:spPr>
          <a:xfrm>
            <a:off x="838200" y="252000"/>
            <a:ext cx="1440000" cy="180000"/>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9" name="Graphic 8">
            <a:extLst>
              <a:ext uri="{FF2B5EF4-FFF2-40B4-BE49-F238E27FC236}">
                <a16:creationId xmlns:a16="http://schemas.microsoft.com/office/drawing/2014/main" id="{838E7D7F-D4DB-73BE-5AEA-17063BCCC452}"/>
              </a:ext>
            </a:extLst>
          </p:cNvPr>
          <p:cNvPicPr>
            <a:picLocks noChangeAspect="1"/>
          </p:cNvPicPr>
          <p:nvPr userDrawn="1"/>
        </p:nvPicPr>
        <p:blipFill>
          <a:blip r:embed="rId18">
            <a:extLst>
              <a:ext uri="{96DAC541-7B7A-43D3-8B79-37D633B846F1}">
                <asvg:svgBlip xmlns:asvg="http://schemas.microsoft.com/office/drawing/2016/SVG/main" r:embed="rId19"/>
              </a:ext>
            </a:extLst>
          </a:blip>
          <a:srcRect/>
          <a:stretch/>
        </p:blipFill>
        <p:spPr>
          <a:xfrm>
            <a:off x="11555148" y="229550"/>
            <a:ext cx="450000" cy="450000"/>
          </a:xfrm>
          <a:prstGeom prst="rect">
            <a:avLst/>
          </a:prstGeom>
        </p:spPr>
      </p:pic>
      <p:pic>
        <p:nvPicPr>
          <p:cNvPr id="29" name="Object 4" descr="preencoded.png">
            <a:extLst>
              <a:ext uri="{FF2B5EF4-FFF2-40B4-BE49-F238E27FC236}">
                <a16:creationId xmlns:a16="http://schemas.microsoft.com/office/drawing/2014/main" id="{2A22AE10-C4B5-F368-6FB7-CFD3122F3A97}"/>
              </a:ext>
            </a:extLst>
          </p:cNvPr>
          <p:cNvPicPr>
            <a:picLocks noChangeAspect="1"/>
          </p:cNvPicPr>
          <p:nvPr userDrawn="1"/>
        </p:nvPicPr>
        <p:blipFill>
          <a:blip r:embed="rId20">
            <a:extLst>
              <a:ext uri="{96DAC541-7B7A-43D3-8B79-37D633B846F1}">
                <asvg:svgBlip xmlns:asvg="http://schemas.microsoft.com/office/drawing/2016/SVG/main" r:embed="rId21"/>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38071934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6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FF921-42AA-0020-ECEC-43FEA2883350}"/>
              </a:ext>
            </a:extLst>
          </p:cNvPr>
          <p:cNvSpPr>
            <a:spLocks noGrp="1"/>
          </p:cNvSpPr>
          <p:nvPr>
            <p:ph type="title"/>
          </p:nvPr>
        </p:nvSpPr>
        <p:spPr>
          <a:xfrm>
            <a:off x="839788" y="1368000"/>
            <a:ext cx="3932237" cy="1600200"/>
          </a:xfrm>
        </p:spPr>
        <p:txBody>
          <a:bodyPr anchor="b"/>
          <a:lstStyle>
            <a:lvl1pPr>
              <a:defRPr sz="3200"/>
            </a:lvl1pPr>
          </a:lstStyle>
          <a:p>
            <a:r>
              <a:rPr lang="en-GB"/>
              <a:t>Click to edit Master title style</a:t>
            </a:r>
            <a:endParaRPr lang="da-DK"/>
          </a:p>
        </p:txBody>
      </p:sp>
      <p:sp>
        <p:nvSpPr>
          <p:cNvPr id="3" name="Picture Placeholder 2">
            <a:extLst>
              <a:ext uri="{FF2B5EF4-FFF2-40B4-BE49-F238E27FC236}">
                <a16:creationId xmlns:a16="http://schemas.microsoft.com/office/drawing/2014/main" id="{23F4DB7B-9199-D844-CB51-ECAA170003AA}"/>
              </a:ext>
            </a:extLst>
          </p:cNvPr>
          <p:cNvSpPr>
            <a:spLocks noGrp="1"/>
          </p:cNvSpPr>
          <p:nvPr>
            <p:ph type="pic" idx="1" hasCustomPrompt="1"/>
          </p:nvPr>
        </p:nvSpPr>
        <p:spPr>
          <a:xfrm>
            <a:off x="5183188" y="452320"/>
            <a:ext cx="6172200" cy="6405679"/>
          </a:xfrm>
          <a:pattFill prst="pct40">
            <a:fgClr>
              <a:srgbClr val="EFEFF3"/>
            </a:fgClr>
            <a:bgClr>
              <a:schemeClr val="bg1"/>
            </a:bgClr>
          </a:pattFill>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dirty="0" err="1"/>
              <a:t>Insert</a:t>
            </a:r>
            <a:r>
              <a:rPr lang="da-DK" dirty="0"/>
              <a:t> </a:t>
            </a:r>
            <a:r>
              <a:rPr lang="da-DK" dirty="0" err="1"/>
              <a:t>picture</a:t>
            </a:r>
            <a:endParaRPr lang="da-DK" dirty="0"/>
          </a:p>
        </p:txBody>
      </p:sp>
      <p:sp>
        <p:nvSpPr>
          <p:cNvPr id="4" name="Text Placeholder 3">
            <a:extLst>
              <a:ext uri="{FF2B5EF4-FFF2-40B4-BE49-F238E27FC236}">
                <a16:creationId xmlns:a16="http://schemas.microsoft.com/office/drawing/2014/main" id="{B9CC4E3A-72C5-5617-18EF-A3C836C13466}"/>
              </a:ext>
            </a:extLst>
          </p:cNvPr>
          <p:cNvSpPr>
            <a:spLocks noGrp="1"/>
          </p:cNvSpPr>
          <p:nvPr>
            <p:ph type="body" sz="half" idx="2"/>
          </p:nvPr>
        </p:nvSpPr>
        <p:spPr>
          <a:xfrm>
            <a:off x="846000" y="3348000"/>
            <a:ext cx="3932237" cy="2513050"/>
          </a:xfrm>
        </p:spPr>
        <p:txBody>
          <a:bodyPr/>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CCD25DE-1064-7ABF-7B2A-CEB0738DB987}"/>
              </a:ext>
            </a:extLst>
          </p:cNvPr>
          <p:cNvSpPr>
            <a:spLocks noGrp="1"/>
          </p:cNvSpPr>
          <p:nvPr>
            <p:ph type="dt" sz="half" idx="10"/>
          </p:nvPr>
        </p:nvSpPr>
        <p:spPr/>
        <p:txBody>
          <a:bodyPr/>
          <a:lstStyle/>
          <a:p>
            <a:fld id="{5654E360-6A11-944A-89E7-8E5BBB84148F}" type="datetime2">
              <a:rPr lang="da-DK" smtClean="0"/>
              <a:t>22. november 2022</a:t>
            </a:fld>
            <a:endParaRPr lang="da-DK"/>
          </a:p>
        </p:txBody>
      </p:sp>
      <p:sp>
        <p:nvSpPr>
          <p:cNvPr id="6" name="Footer Placeholder 5">
            <a:extLst>
              <a:ext uri="{FF2B5EF4-FFF2-40B4-BE49-F238E27FC236}">
                <a16:creationId xmlns:a16="http://schemas.microsoft.com/office/drawing/2014/main" id="{04B2EDDB-411C-40B0-26CF-3C68E349A271}"/>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0ADDA940-70A9-5553-5B4D-3CA58990D854}"/>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8" name="Text Placeholder 7">
            <a:extLst>
              <a:ext uri="{FF2B5EF4-FFF2-40B4-BE49-F238E27FC236}">
                <a16:creationId xmlns:a16="http://schemas.microsoft.com/office/drawing/2014/main" id="{C6EC2D51-3D70-1425-15E6-CA6B26B85410}"/>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2006446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7_End slid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839788" y="1980000"/>
            <a:ext cx="7200000" cy="2700000"/>
          </a:xfrm>
        </p:spPr>
        <p:txBody>
          <a:bodyPr anchor="ctr" anchorCtr="0">
            <a:noAutofit/>
          </a:bodyPr>
          <a:lstStyle>
            <a:lvl1pPr algn="ct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22. november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6" name="Graphic 5">
            <a:extLst>
              <a:ext uri="{FF2B5EF4-FFF2-40B4-BE49-F238E27FC236}">
                <a16:creationId xmlns:a16="http://schemas.microsoft.com/office/drawing/2014/main" id="{2BCCE225-037D-733F-C368-C47E92A8416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136976" y="977900"/>
            <a:ext cx="5055024" cy="5889186"/>
          </a:xfrm>
          <a:prstGeom prst="rect">
            <a:avLst/>
          </a:prstGeom>
        </p:spPr>
      </p:pic>
    </p:spTree>
    <p:extLst>
      <p:ext uri="{BB962C8B-B14F-4D97-AF65-F5344CB8AC3E}">
        <p14:creationId xmlns:p14="http://schemas.microsoft.com/office/powerpoint/2010/main" val="2977883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3_Content">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pic>
        <p:nvPicPr>
          <p:cNvPr id="8" name="Graphic 7">
            <a:extLst>
              <a:ext uri="{FF2B5EF4-FFF2-40B4-BE49-F238E27FC236}">
                <a16:creationId xmlns:a16="http://schemas.microsoft.com/office/drawing/2014/main" id="{377A95D8-AD9D-2D0A-5F11-BEB54A6263FE}"/>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9" name="Object 4" descr="preencoded.png">
            <a:extLst>
              <a:ext uri="{FF2B5EF4-FFF2-40B4-BE49-F238E27FC236}">
                <a16:creationId xmlns:a16="http://schemas.microsoft.com/office/drawing/2014/main" id="{FF616E76-DEB2-9BFC-229E-841FF8E0E55E}"/>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11" name="Pladsholder til billede 10">
            <a:extLst>
              <a:ext uri="{FF2B5EF4-FFF2-40B4-BE49-F238E27FC236}">
                <a16:creationId xmlns:a16="http://schemas.microsoft.com/office/drawing/2014/main" id="{DA619B11-3C44-B343-8EA4-84420A7E11F2}"/>
              </a:ext>
            </a:extLst>
          </p:cNvPr>
          <p:cNvSpPr>
            <a:spLocks noGrp="1"/>
          </p:cNvSpPr>
          <p:nvPr>
            <p:ph type="pic" sz="quarter" idx="14"/>
          </p:nvPr>
        </p:nvSpPr>
        <p:spPr>
          <a:xfrm>
            <a:off x="870852" y="1699592"/>
            <a:ext cx="3964401" cy="3965712"/>
          </a:xfrm>
        </p:spPr>
        <p:txBody>
          <a:bodyPr/>
          <a:lstStyle>
            <a:lvl1pPr>
              <a:defRPr>
                <a:latin typeface="Telegraf" pitchFamily="2" charset="77"/>
              </a:defRPr>
            </a:lvl1pPr>
          </a:lstStyle>
          <a:p>
            <a:endParaRPr lang="da-DK"/>
          </a:p>
        </p:txBody>
      </p:sp>
      <p:sp>
        <p:nvSpPr>
          <p:cNvPr id="13" name="Pladsholder til tekst 12">
            <a:extLst>
              <a:ext uri="{FF2B5EF4-FFF2-40B4-BE49-F238E27FC236}">
                <a16:creationId xmlns:a16="http://schemas.microsoft.com/office/drawing/2014/main" id="{43307212-4764-B64E-A902-7C71A566699A}"/>
              </a:ext>
            </a:extLst>
          </p:cNvPr>
          <p:cNvSpPr>
            <a:spLocks noGrp="1"/>
          </p:cNvSpPr>
          <p:nvPr>
            <p:ph type="body" sz="quarter" idx="15"/>
          </p:nvPr>
        </p:nvSpPr>
        <p:spPr>
          <a:xfrm>
            <a:off x="6096000" y="1698896"/>
            <a:ext cx="5249862" cy="3965712"/>
          </a:xfrm>
        </p:spPr>
        <p:txBody>
          <a:bodyPr/>
          <a:lstStyle>
            <a:lvl1pPr>
              <a:defRPr>
                <a:latin typeface="Telegraf" pitchFamily="2" charset="77"/>
              </a:defRPr>
            </a:lvl1pPr>
            <a:lvl2pPr>
              <a:defRPr>
                <a:latin typeface="Telegraf" pitchFamily="2" charset="77"/>
              </a:defRPr>
            </a:lvl2pPr>
            <a:lvl3pPr>
              <a:defRPr>
                <a:latin typeface="Telegraf" pitchFamily="2" charset="77"/>
              </a:defRPr>
            </a:lvl3pPr>
            <a:lvl4pPr>
              <a:defRPr>
                <a:latin typeface="Telegraf" pitchFamily="2" charset="77"/>
              </a:defRPr>
            </a:lvl4pPr>
            <a:lvl5pPr>
              <a:defRPr>
                <a:latin typeface="Telegraf" pitchFamily="2" charset="77"/>
              </a:defRPr>
            </a:lvl5p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Tree>
    <p:extLst>
      <p:ext uri="{BB962C8B-B14F-4D97-AF65-F5344CB8AC3E}">
        <p14:creationId xmlns:p14="http://schemas.microsoft.com/office/powerpoint/2010/main" val="191752325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5_Title and Content_ligh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p>
            <a:fld id="{CE21FDA0-9B75-FD4B-8974-211DAFD3C1D2}" type="slidenum">
              <a:rPr lang="da-DK" smtClean="0"/>
              <a:t>‹nr.›</a:t>
            </a:fld>
            <a:endParaRPr lang="da-DK" dirty="0"/>
          </a:p>
        </p:txBody>
      </p:sp>
      <p:sp>
        <p:nvSpPr>
          <p:cNvPr id="10" name="Pladsholder til tekst 9">
            <a:extLst>
              <a:ext uri="{FF2B5EF4-FFF2-40B4-BE49-F238E27FC236}">
                <a16:creationId xmlns:a16="http://schemas.microsoft.com/office/drawing/2014/main" id="{FA4ACC73-A1D8-1F4D-8675-E06B189901A9}"/>
              </a:ext>
            </a:extLst>
          </p:cNvPr>
          <p:cNvSpPr>
            <a:spLocks noGrp="1"/>
          </p:cNvSpPr>
          <p:nvPr>
            <p:ph type="body" sz="quarter" idx="14" hasCustomPrompt="1"/>
          </p:nvPr>
        </p:nvSpPr>
        <p:spPr>
          <a:xfrm>
            <a:off x="6096000" y="2124805"/>
            <a:ext cx="5235146" cy="3967076"/>
          </a:xfrm>
        </p:spPr>
        <p:txBody>
          <a:bodyPr anchor="ctr"/>
          <a:lstStyle>
            <a:lvl1pPr marL="457200" indent="-457200">
              <a:lnSpc>
                <a:spcPct val="100000"/>
              </a:lnSpc>
              <a:buFont typeface="Wingdings" pitchFamily="2" charset="2"/>
              <a:buChar char="q"/>
              <a:defRPr sz="2800">
                <a:latin typeface="Telegraf" pitchFamily="2" charset="77"/>
              </a:defRPr>
            </a:lvl1pPr>
            <a:lvl2pPr marL="336600" indent="-228600">
              <a:buFont typeface="Wingdings" pitchFamily="2" charset="2"/>
              <a:buChar char="q"/>
              <a:defRPr/>
            </a:lvl2pPr>
            <a:lvl3pPr marL="444600" indent="-228600">
              <a:buFont typeface="Wingdings" pitchFamily="2" charset="2"/>
              <a:buChar char="q"/>
              <a:defRPr/>
            </a:lvl3pPr>
            <a:lvl4pPr marL="552600" indent="-228600">
              <a:buFont typeface="Wingdings" pitchFamily="2" charset="2"/>
              <a:buChar char="q"/>
              <a:defRPr/>
            </a:lvl4pPr>
            <a:lvl5pPr marL="696600" indent="-228600">
              <a:buFont typeface="Wingdings" pitchFamily="2" charset="2"/>
              <a:buChar char="q"/>
              <a:defRPr/>
            </a:lvl5pPr>
          </a:lstStyle>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p>
        </p:txBody>
      </p:sp>
      <p:sp>
        <p:nvSpPr>
          <p:cNvPr id="12" name="Pladsholder til billede 11">
            <a:extLst>
              <a:ext uri="{FF2B5EF4-FFF2-40B4-BE49-F238E27FC236}">
                <a16:creationId xmlns:a16="http://schemas.microsoft.com/office/drawing/2014/main" id="{E2A4F88A-F575-D34A-AE93-0AC6C3814400}"/>
              </a:ext>
            </a:extLst>
          </p:cNvPr>
          <p:cNvSpPr>
            <a:spLocks noGrp="1"/>
          </p:cNvSpPr>
          <p:nvPr>
            <p:ph type="pic" sz="quarter" idx="15"/>
          </p:nvPr>
        </p:nvSpPr>
        <p:spPr>
          <a:xfrm>
            <a:off x="860854" y="2124805"/>
            <a:ext cx="3968578" cy="3967076"/>
          </a:xfrm>
        </p:spPr>
        <p:txBody>
          <a:bodyPr/>
          <a:lstStyle>
            <a:lvl1pPr marL="0" indent="0">
              <a:buNone/>
              <a:defRPr>
                <a:latin typeface="Telegraf" pitchFamily="2" charset="77"/>
              </a:defRPr>
            </a:lvl1pPr>
          </a:lstStyle>
          <a:p>
            <a:endParaRPr lang="da-DK" dirty="0"/>
          </a:p>
        </p:txBody>
      </p:sp>
      <p:sp>
        <p:nvSpPr>
          <p:cNvPr id="14" name="Pladsholder til indhold 13">
            <a:extLst>
              <a:ext uri="{FF2B5EF4-FFF2-40B4-BE49-F238E27FC236}">
                <a16:creationId xmlns:a16="http://schemas.microsoft.com/office/drawing/2014/main" id="{4E7AF84B-16D6-0248-B73A-0D7DAE5789D8}"/>
              </a:ext>
            </a:extLst>
          </p:cNvPr>
          <p:cNvSpPr>
            <a:spLocks noGrp="1"/>
          </p:cNvSpPr>
          <p:nvPr>
            <p:ph sz="quarter" idx="16" hasCustomPrompt="1"/>
          </p:nvPr>
        </p:nvSpPr>
        <p:spPr>
          <a:xfrm>
            <a:off x="838200" y="1185863"/>
            <a:ext cx="6983413" cy="630237"/>
          </a:xfrm>
        </p:spPr>
        <p:txBody>
          <a:bodyPr/>
          <a:lstStyle>
            <a:lvl1pPr marL="0" indent="0">
              <a:buNone/>
              <a:defRPr sz="4000">
                <a:latin typeface="Telegraf" pitchFamily="2" charset="77"/>
              </a:defRPr>
            </a:lvl1pPr>
            <a:lvl2pPr marL="108000" indent="0">
              <a:buNone/>
              <a:defRPr sz="4000">
                <a:latin typeface="Telegraf" pitchFamily="2" charset="77"/>
              </a:defRPr>
            </a:lvl2pPr>
            <a:lvl3pPr marL="216000" indent="0">
              <a:buNone/>
              <a:defRPr sz="4000">
                <a:latin typeface="Telegraf" pitchFamily="2" charset="77"/>
              </a:defRPr>
            </a:lvl3pPr>
            <a:lvl4pPr marL="324000" indent="0">
              <a:buNone/>
              <a:defRPr sz="4000">
                <a:latin typeface="Telegraf" pitchFamily="2" charset="77"/>
              </a:defRPr>
            </a:lvl4pPr>
            <a:lvl5pPr marL="468000" indent="0">
              <a:buNone/>
              <a:defRPr sz="4000">
                <a:latin typeface="Telegraf" pitchFamily="2" charset="77"/>
              </a:defRPr>
            </a:lvl5pPr>
          </a:lstStyle>
          <a:p>
            <a:pPr lvl="0"/>
            <a:r>
              <a:rPr lang="da-DK" dirty="0"/>
              <a:t>Titel</a:t>
            </a:r>
          </a:p>
        </p:txBody>
      </p:sp>
    </p:spTree>
    <p:extLst>
      <p:ext uri="{BB962C8B-B14F-4D97-AF65-F5344CB8AC3E}">
        <p14:creationId xmlns:p14="http://schemas.microsoft.com/office/powerpoint/2010/main" val="141829432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5_Title and Content_Dar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22. november 2022</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spTree>
    <p:extLst>
      <p:ext uri="{BB962C8B-B14F-4D97-AF65-F5344CB8AC3E}">
        <p14:creationId xmlns:p14="http://schemas.microsoft.com/office/powerpoint/2010/main" val="1955229762"/>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6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838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6172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22.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558159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7_Two Content w sub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ABAE5-A313-2E1E-5507-C7DF8335F7B2}"/>
              </a:ext>
            </a:extLst>
          </p:cNvPr>
          <p:cNvSpPr>
            <a:spLocks noGrp="1"/>
          </p:cNvSpPr>
          <p:nvPr>
            <p:ph type="title"/>
          </p:nvPr>
        </p:nvSpPr>
        <p:spPr>
          <a:xfrm>
            <a:off x="839788" y="1368000"/>
            <a:ext cx="6364576" cy="1513745"/>
          </a:xfrm>
        </p:spPr>
        <p:txBody>
          <a:bodyPr/>
          <a:lstStyle/>
          <a:p>
            <a:r>
              <a:rPr lang="en-GB"/>
              <a:t>Click to edit Master title style</a:t>
            </a:r>
            <a:endParaRPr lang="da-DK"/>
          </a:p>
        </p:txBody>
      </p:sp>
      <p:sp>
        <p:nvSpPr>
          <p:cNvPr id="3" name="Text Placeholder 2">
            <a:extLst>
              <a:ext uri="{FF2B5EF4-FFF2-40B4-BE49-F238E27FC236}">
                <a16:creationId xmlns:a16="http://schemas.microsoft.com/office/drawing/2014/main" id="{D25339CB-DEBE-F12E-39EF-2AF2382E4884}"/>
              </a:ext>
            </a:extLst>
          </p:cNvPr>
          <p:cNvSpPr>
            <a:spLocks noGrp="1"/>
          </p:cNvSpPr>
          <p:nvPr>
            <p:ph type="body" idx="1"/>
          </p:nvPr>
        </p:nvSpPr>
        <p:spPr>
          <a:xfrm>
            <a:off x="839788" y="2496379"/>
            <a:ext cx="5157787"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4DEB1922-B2B8-ABB2-3CCF-87666450CCC8}"/>
              </a:ext>
            </a:extLst>
          </p:cNvPr>
          <p:cNvSpPr>
            <a:spLocks noGrp="1"/>
          </p:cNvSpPr>
          <p:nvPr>
            <p:ph sz="half" idx="2"/>
          </p:nvPr>
        </p:nvSpPr>
        <p:spPr>
          <a:xfrm>
            <a:off x="839788" y="3347999"/>
            <a:ext cx="5157787" cy="288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Text Placeholder 4">
            <a:extLst>
              <a:ext uri="{FF2B5EF4-FFF2-40B4-BE49-F238E27FC236}">
                <a16:creationId xmlns:a16="http://schemas.microsoft.com/office/drawing/2014/main" id="{A1817334-84F4-5BBB-E76A-5C9A3BFCBB3E}"/>
              </a:ext>
            </a:extLst>
          </p:cNvPr>
          <p:cNvSpPr>
            <a:spLocks noGrp="1"/>
          </p:cNvSpPr>
          <p:nvPr>
            <p:ph type="body" sz="quarter" idx="3"/>
          </p:nvPr>
        </p:nvSpPr>
        <p:spPr>
          <a:xfrm>
            <a:off x="6172200" y="2496379"/>
            <a:ext cx="5183188"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16C898F-26CB-75F9-948F-E92F091BE387}"/>
              </a:ext>
            </a:extLst>
          </p:cNvPr>
          <p:cNvSpPr>
            <a:spLocks noGrp="1"/>
          </p:cNvSpPr>
          <p:nvPr>
            <p:ph sz="quarter" idx="4"/>
          </p:nvPr>
        </p:nvSpPr>
        <p:spPr>
          <a:xfrm>
            <a:off x="6172200" y="3347999"/>
            <a:ext cx="5183188" cy="2880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7" name="Date Placeholder 6">
            <a:extLst>
              <a:ext uri="{FF2B5EF4-FFF2-40B4-BE49-F238E27FC236}">
                <a16:creationId xmlns:a16="http://schemas.microsoft.com/office/drawing/2014/main" id="{D9E41128-A155-B883-550E-2AD532157188}"/>
              </a:ext>
            </a:extLst>
          </p:cNvPr>
          <p:cNvSpPr>
            <a:spLocks noGrp="1"/>
          </p:cNvSpPr>
          <p:nvPr>
            <p:ph type="dt" sz="half" idx="10"/>
          </p:nvPr>
        </p:nvSpPr>
        <p:spPr/>
        <p:txBody>
          <a:bodyPr/>
          <a:lstStyle/>
          <a:p>
            <a:fld id="{FA1D4C37-71A2-5D48-99ED-C7C57CF03AA7}" type="datetime2">
              <a:rPr lang="da-DK" smtClean="0"/>
              <a:t>22. november 2022</a:t>
            </a:fld>
            <a:endParaRPr lang="da-DK"/>
          </a:p>
        </p:txBody>
      </p:sp>
      <p:sp>
        <p:nvSpPr>
          <p:cNvPr id="8" name="Footer Placeholder 7">
            <a:extLst>
              <a:ext uri="{FF2B5EF4-FFF2-40B4-BE49-F238E27FC236}">
                <a16:creationId xmlns:a16="http://schemas.microsoft.com/office/drawing/2014/main" id="{0D25FEFC-3ED7-82DE-A33B-321E08C93A78}"/>
              </a:ext>
            </a:extLst>
          </p:cNvPr>
          <p:cNvSpPr>
            <a:spLocks noGrp="1"/>
          </p:cNvSpPr>
          <p:nvPr>
            <p:ph type="ftr" sz="quarter" idx="11"/>
          </p:nvPr>
        </p:nvSpPr>
        <p:spPr/>
        <p:txBody>
          <a:bodyPr/>
          <a:lstStyle/>
          <a:p>
            <a:endParaRPr lang="da-DK"/>
          </a:p>
        </p:txBody>
      </p:sp>
      <p:sp>
        <p:nvSpPr>
          <p:cNvPr id="9" name="Slide Number Placeholder 8">
            <a:extLst>
              <a:ext uri="{FF2B5EF4-FFF2-40B4-BE49-F238E27FC236}">
                <a16:creationId xmlns:a16="http://schemas.microsoft.com/office/drawing/2014/main" id="{43C99F0B-6686-B01F-234A-84C617E017DC}"/>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10" name="Text Placeholder 7">
            <a:extLst>
              <a:ext uri="{FF2B5EF4-FFF2-40B4-BE49-F238E27FC236}">
                <a16:creationId xmlns:a16="http://schemas.microsoft.com/office/drawing/2014/main" id="{2C3118B9-FE21-AF0C-FEF9-A351F7986FA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2744929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8_Three Content_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lvl1pPr>
              <a:defRPr sz="2800">
                <a:latin typeface="Telegraf" pitchFamily="2" charset="77"/>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lvl1pPr>
              <a:defRPr>
                <a:latin typeface="Telegraf" pitchFamily="2" charset="77"/>
              </a:defRPr>
            </a:lvl1pPr>
          </a:lstStyle>
          <a:p>
            <a:fld id="{ED177C36-2AF5-9944-8BA2-8F1728EE5FD7}" type="datetime2">
              <a:rPr lang="da-DK" smtClean="0"/>
              <a:pPr/>
              <a:t>22.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‹nr.›</a:t>
            </a:fld>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latin typeface="Telegraf"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Telegraf" pitchFamily="2" charset="77"/>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atin typeface="Telegraf" pitchFamily="2" charset="77"/>
              </a:defRPr>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
        <p:nvSpPr>
          <p:cNvPr id="36" name="Pladsholder til indhold 34">
            <a:extLst>
              <a:ext uri="{FF2B5EF4-FFF2-40B4-BE49-F238E27FC236}">
                <a16:creationId xmlns:a16="http://schemas.microsoft.com/office/drawing/2014/main" id="{6E2342AA-3181-F445-9DC6-96F3CE7E2FD0}"/>
              </a:ext>
            </a:extLst>
          </p:cNvPr>
          <p:cNvSpPr>
            <a:spLocks noGrp="1"/>
          </p:cNvSpPr>
          <p:nvPr>
            <p:ph sz="quarter" idx="24" hasCustomPrompt="1"/>
          </p:nvPr>
        </p:nvSpPr>
        <p:spPr>
          <a:xfrm>
            <a:off x="6685806" y="1496414"/>
            <a:ext cx="526962" cy="530226"/>
          </a:xfrm>
        </p:spPr>
        <p:txBody>
          <a:bodyPr/>
          <a:lstStyle>
            <a:lvl1pPr>
              <a:defRPr>
                <a:latin typeface="Telegraf" pitchFamily="2" charset="77"/>
              </a:defRPr>
            </a:lvl1pPr>
          </a:lstStyle>
          <a:p>
            <a:pPr lvl="0"/>
            <a:r>
              <a:rPr lang="da-DK" dirty="0"/>
              <a:t>ikon</a:t>
            </a:r>
          </a:p>
        </p:txBody>
      </p:sp>
      <p:sp>
        <p:nvSpPr>
          <p:cNvPr id="37" name="Pladsholder til indhold 34">
            <a:extLst>
              <a:ext uri="{FF2B5EF4-FFF2-40B4-BE49-F238E27FC236}">
                <a16:creationId xmlns:a16="http://schemas.microsoft.com/office/drawing/2014/main" id="{C9263C8D-0DA2-314D-AB77-18FF386954BF}"/>
              </a:ext>
            </a:extLst>
          </p:cNvPr>
          <p:cNvSpPr>
            <a:spLocks noGrp="1"/>
          </p:cNvSpPr>
          <p:nvPr>
            <p:ph sz="quarter" idx="25" hasCustomPrompt="1"/>
          </p:nvPr>
        </p:nvSpPr>
        <p:spPr>
          <a:xfrm>
            <a:off x="6685806" y="3882343"/>
            <a:ext cx="526962" cy="530226"/>
          </a:xfrm>
        </p:spPr>
        <p:txBody>
          <a:bodyPr/>
          <a:lstStyle>
            <a:lvl1pPr>
              <a:defRPr>
                <a:latin typeface="Telegraf" pitchFamily="2" charset="77"/>
              </a:defRPr>
            </a:lvl1pPr>
          </a:lstStyle>
          <a:p>
            <a:pPr lvl="0"/>
            <a:r>
              <a:rPr lang="da-DK" dirty="0"/>
              <a:t>ikon</a:t>
            </a:r>
          </a:p>
        </p:txBody>
      </p:sp>
      <p:sp>
        <p:nvSpPr>
          <p:cNvPr id="38" name="Pladsholder til indhold 34">
            <a:extLst>
              <a:ext uri="{FF2B5EF4-FFF2-40B4-BE49-F238E27FC236}">
                <a16:creationId xmlns:a16="http://schemas.microsoft.com/office/drawing/2014/main" id="{6C301B74-1CDD-CE42-90F8-82F363960299}"/>
              </a:ext>
            </a:extLst>
          </p:cNvPr>
          <p:cNvSpPr>
            <a:spLocks noGrp="1"/>
          </p:cNvSpPr>
          <p:nvPr>
            <p:ph sz="quarter" idx="26" hasCustomPrompt="1"/>
          </p:nvPr>
        </p:nvSpPr>
        <p:spPr>
          <a:xfrm>
            <a:off x="827561" y="3882343"/>
            <a:ext cx="526962" cy="530226"/>
          </a:xfrm>
        </p:spPr>
        <p:txBody>
          <a:bodyPr/>
          <a:lstStyle>
            <a:lvl1pPr>
              <a:defRPr>
                <a:latin typeface="Telegraf" pitchFamily="2" charset="77"/>
              </a:defRPr>
            </a:lvl1pPr>
          </a:lstStyle>
          <a:p>
            <a:pPr lvl="0"/>
            <a:r>
              <a:rPr lang="da-DK" dirty="0"/>
              <a:t>ikon</a:t>
            </a:r>
          </a:p>
        </p:txBody>
      </p:sp>
    </p:spTree>
    <p:extLst>
      <p:ext uri="{BB962C8B-B14F-4D97-AF65-F5344CB8AC3E}">
        <p14:creationId xmlns:p14="http://schemas.microsoft.com/office/powerpoint/2010/main" val="49623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Three Content_light">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DFAEC3E4-D613-D84F-8F57-E8F8A9140FD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43706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4.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216537-75B7-39DA-CFA8-E039690A8C30}"/>
              </a:ext>
            </a:extLst>
          </p:cNvPr>
          <p:cNvSpPr>
            <a:spLocks noGrp="1"/>
          </p:cNvSpPr>
          <p:nvPr>
            <p:ph type="title"/>
          </p:nvPr>
        </p:nvSpPr>
        <p:spPr>
          <a:xfrm>
            <a:off x="837144" y="1368001"/>
            <a:ext cx="6244604" cy="1732612"/>
          </a:xfrm>
          <a:prstGeom prst="rect">
            <a:avLst/>
          </a:prstGeom>
        </p:spPr>
        <p:txBody>
          <a:bodyPr vert="horz" lIns="0" tIns="0" rIns="0" bIns="0" rtlCol="0" anchor="t" anchorCtr="0">
            <a:noAutofit/>
          </a:bodyPr>
          <a:lstStyle/>
          <a:p>
            <a:r>
              <a:rPr lang="en-GB" dirty="0"/>
              <a:t>Click to edit Master title style</a:t>
            </a:r>
            <a:endParaRPr lang="da-DK" dirty="0"/>
          </a:p>
        </p:txBody>
      </p:sp>
      <p:sp>
        <p:nvSpPr>
          <p:cNvPr id="3" name="Text Placeholder 2">
            <a:extLst>
              <a:ext uri="{FF2B5EF4-FFF2-40B4-BE49-F238E27FC236}">
                <a16:creationId xmlns:a16="http://schemas.microsoft.com/office/drawing/2014/main" id="{C92C554F-822B-25A1-21A5-88E85741F634}"/>
              </a:ext>
            </a:extLst>
          </p:cNvPr>
          <p:cNvSpPr>
            <a:spLocks noGrp="1"/>
          </p:cNvSpPr>
          <p:nvPr>
            <p:ph type="body" idx="1"/>
          </p:nvPr>
        </p:nvSpPr>
        <p:spPr>
          <a:xfrm>
            <a:off x="847344" y="3348000"/>
            <a:ext cx="10504869" cy="2820534"/>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Date Placeholder 3">
            <a:extLst>
              <a:ext uri="{FF2B5EF4-FFF2-40B4-BE49-F238E27FC236}">
                <a16:creationId xmlns:a16="http://schemas.microsoft.com/office/drawing/2014/main" id="{9414FF20-68C6-D201-0365-8C184F61FF2A}"/>
              </a:ext>
            </a:extLst>
          </p:cNvPr>
          <p:cNvSpPr>
            <a:spLocks noGrp="1"/>
          </p:cNvSpPr>
          <p:nvPr>
            <p:ph type="dt" sz="half" idx="2"/>
          </p:nvPr>
        </p:nvSpPr>
        <p:spPr>
          <a:xfrm>
            <a:off x="838200" y="6356350"/>
            <a:ext cx="2743200" cy="365125"/>
          </a:xfrm>
          <a:prstGeom prst="rect">
            <a:avLst/>
          </a:prstGeom>
        </p:spPr>
        <p:txBody>
          <a:bodyPr vert="horz" lIns="0" tIns="0" rIns="0" bIns="0" rtlCol="0" anchor="ctr"/>
          <a:lstStyle>
            <a:lvl1pPr algn="l">
              <a:defRPr sz="1000">
                <a:solidFill>
                  <a:schemeClr val="tx1">
                    <a:tint val="75000"/>
                  </a:schemeClr>
                </a:solidFill>
              </a:defRPr>
            </a:lvl1pPr>
          </a:lstStyle>
          <a:p>
            <a:fld id="{79CDDE7F-CF5C-7448-A5D4-138EB970DA53}" type="datetime2">
              <a:rPr lang="da-DK" smtClean="0"/>
              <a:t>22. november 2022</a:t>
            </a:fld>
            <a:endParaRPr lang="da-DK" dirty="0"/>
          </a:p>
        </p:txBody>
      </p:sp>
      <p:sp>
        <p:nvSpPr>
          <p:cNvPr id="5" name="Footer Placeholder 4">
            <a:extLst>
              <a:ext uri="{FF2B5EF4-FFF2-40B4-BE49-F238E27FC236}">
                <a16:creationId xmlns:a16="http://schemas.microsoft.com/office/drawing/2014/main" id="{B2E38372-71AC-77B3-4CD8-5FD59164B9CF}"/>
              </a:ext>
            </a:extLst>
          </p:cNvPr>
          <p:cNvSpPr>
            <a:spLocks noGrp="1"/>
          </p:cNvSpPr>
          <p:nvPr>
            <p:ph type="ftr" sz="quarter" idx="3"/>
          </p:nvPr>
        </p:nvSpPr>
        <p:spPr>
          <a:xfrm>
            <a:off x="4038600" y="6356350"/>
            <a:ext cx="4114800" cy="365125"/>
          </a:xfrm>
          <a:prstGeom prst="rect">
            <a:avLst/>
          </a:prstGeom>
        </p:spPr>
        <p:txBody>
          <a:bodyPr vert="horz" lIns="0" tIns="0" rIns="0" bIns="0" rtlCol="0" anchor="ctr"/>
          <a:lstStyle>
            <a:lvl1pPr algn="ctr">
              <a:defRPr sz="1000">
                <a:solidFill>
                  <a:schemeClr val="tx1">
                    <a:tint val="75000"/>
                  </a:schemeClr>
                </a:solidFill>
              </a:defRPr>
            </a:lvl1pPr>
          </a:lstStyle>
          <a:p>
            <a:endParaRPr lang="da-DK"/>
          </a:p>
        </p:txBody>
      </p:sp>
      <p:sp>
        <p:nvSpPr>
          <p:cNvPr id="6" name="Slide Number Placeholder 5">
            <a:extLst>
              <a:ext uri="{FF2B5EF4-FFF2-40B4-BE49-F238E27FC236}">
                <a16:creationId xmlns:a16="http://schemas.microsoft.com/office/drawing/2014/main" id="{776D0B2A-49BE-0807-8DE3-AADD8DA7D95B}"/>
              </a:ext>
            </a:extLst>
          </p:cNvPr>
          <p:cNvSpPr>
            <a:spLocks noGrp="1"/>
          </p:cNvSpPr>
          <p:nvPr>
            <p:ph type="sldNum" sz="quarter" idx="4"/>
          </p:nvPr>
        </p:nvSpPr>
        <p:spPr>
          <a:xfrm>
            <a:off x="216001" y="216000"/>
            <a:ext cx="622200" cy="365125"/>
          </a:xfrm>
          <a:prstGeom prst="rect">
            <a:avLst/>
          </a:prstGeom>
        </p:spPr>
        <p:txBody>
          <a:bodyPr vert="horz" lIns="0" tIns="0" rIns="0" bIns="0" rtlCol="0" anchor="ctr"/>
          <a:lstStyle>
            <a:lvl1pPr algn="l">
              <a:defRPr sz="2400">
                <a:solidFill>
                  <a:schemeClr val="tx1"/>
                </a:solidFill>
              </a:defRPr>
            </a:lvl1pPr>
          </a:lstStyle>
          <a:p>
            <a:fld id="{CE21FDA0-9B75-FD4B-8974-211DAFD3C1D2}" type="slidenum">
              <a:rPr lang="da-DK" smtClean="0"/>
              <a:pPr/>
              <a:t>‹nr.›</a:t>
            </a:fld>
            <a:endParaRPr lang="da-DK" dirty="0"/>
          </a:p>
        </p:txBody>
      </p:sp>
      <p:pic>
        <p:nvPicPr>
          <p:cNvPr id="7" name="Graphic 6">
            <a:extLst>
              <a:ext uri="{FF2B5EF4-FFF2-40B4-BE49-F238E27FC236}">
                <a16:creationId xmlns:a16="http://schemas.microsoft.com/office/drawing/2014/main" id="{AD01D1C6-6883-B271-72B8-59CD5EFFAB07}"/>
              </a:ext>
            </a:extLst>
          </p:cNvPr>
          <p:cNvPicPr>
            <a:picLocks noChangeAspect="1"/>
          </p:cNvPicPr>
          <p:nvPr userDrawn="1"/>
        </p:nvPicPr>
        <p:blipFill>
          <a:blip r:embed="rId23">
            <a:extLst>
              <a:ext uri="{96DAC541-7B7A-43D3-8B79-37D633B846F1}">
                <asvg:svgBlip xmlns:asvg="http://schemas.microsoft.com/office/drawing/2016/SVG/main" r:embed="rId24"/>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7D199010-5ECE-2600-3EDB-CF029BE0FDE3}"/>
              </a:ext>
            </a:extLst>
          </p:cNvPr>
          <p:cNvPicPr>
            <a:picLocks noChangeAspect="1"/>
          </p:cNvPicPr>
          <p:nvPr userDrawn="1"/>
        </p:nvPicPr>
        <p:blipFill>
          <a:blip r:embed="rId25">
            <a:extLst>
              <a:ext uri="{96DAC541-7B7A-43D3-8B79-37D633B846F1}">
                <asvg:svgBlip xmlns:asvg="http://schemas.microsoft.com/office/drawing/2016/SVG/main" r:embed="rId26"/>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164807185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0" r:id="rId3"/>
    <p:sldLayoutId id="2147483659" r:id="rId4"/>
    <p:sldLayoutId id="2147483661" r:id="rId5"/>
    <p:sldLayoutId id="2147483652" r:id="rId6"/>
    <p:sldLayoutId id="2147483653" r:id="rId7"/>
    <p:sldLayoutId id="2147483665" r:id="rId8"/>
    <p:sldLayoutId id="2147483671" r:id="rId9"/>
    <p:sldLayoutId id="2147483663" r:id="rId10"/>
    <p:sldLayoutId id="2147483654" r:id="rId11"/>
    <p:sldLayoutId id="2147483655" r:id="rId12"/>
    <p:sldLayoutId id="2147483660" r:id="rId13"/>
    <p:sldLayoutId id="2147483664" r:id="rId14"/>
    <p:sldLayoutId id="2147483658" r:id="rId15"/>
    <p:sldLayoutId id="2147483667" r:id="rId16"/>
    <p:sldLayoutId id="2147483656" r:id="rId17"/>
    <p:sldLayoutId id="2147483669" r:id="rId18"/>
    <p:sldLayoutId id="2147483670" r:id="rId19"/>
    <p:sldLayoutId id="2147483657" r:id="rId20"/>
    <p:sldLayoutId id="2147483668" r:id="rId21"/>
  </p:sldLayoutIdLst>
  <p:hf hdr="0" ftr="0" dt="0"/>
  <p:txStyles>
    <p:title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p:titleStyle>
    <p:body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userDrawn="1">
          <p15:clr>
            <a:srgbClr val="F26B43"/>
          </p15:clr>
        </p15:guide>
        <p15:guide id="2" pos="715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hyperlink" Target="https://www2.deloitte.com/us/en/insights/topics/talent/designing-talent-experience-for-better-business-outcomes.html" TargetMode="Externa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hyperlink" Target="https://www2.deloitte.com/us/en/insights/topics/talent/designing-talent-experience-for-better-business-outcomes.html" TargetMode="Externa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hyperlink" Target="https://learning.linkedin.com/resources/workplace-learning-report-2018#trends" TargetMode="Externa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hyperlink" Target="https://www2.deloitte.com/content/dam/Deloitte/ro/Documents/HC_Trends_2019_C_TT-FFF-06291_ro_2019_General_Document_en.pdf?nc=1&amp;utm_campaign=HC_Trends_2019_C_TTFFF-%2006291_ro_2019_General_Email_en%20&amp;%20utm_medium%20=%20email%20&amp;%20utm_source%20=%20Eloqua%20&amp;%20_ga%20=%202.117475726.664058775.1600066207-67337638.1600066207" TargetMode="Externa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hyperlink" Target="https://image-src.bcg.com/Images/BCG_From_Capability_to_Pro_tability_Jul_2012_tcm9-103684.pdf" TargetMode="Externa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hyperlink" Target="https://2034935.fs1.hubspotusercontent-na1.net/hubfs/2034935/Demands%20specification%20template%20for%20talent%20management%20systems.xlsx" TargetMode="External"/><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0.svg"/><Relationship Id="rId2" Type="http://schemas.openxmlformats.org/officeDocument/2006/relationships/image" Target="../media/image39.png"/><Relationship Id="rId1" Type="http://schemas.openxmlformats.org/officeDocument/2006/relationships/slideLayout" Target="../slideLayouts/slideLayout8.xml"/><Relationship Id="rId4" Type="http://schemas.openxmlformats.org/officeDocument/2006/relationships/image" Target="../media/image4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901858D5-F328-AB42-A762-6193941EB24E}"/>
              </a:ext>
            </a:extLst>
          </p:cNvPr>
          <p:cNvSpPr>
            <a:spLocks noGrp="1"/>
          </p:cNvSpPr>
          <p:nvPr>
            <p:ph type="sldNum" sz="quarter" idx="12"/>
          </p:nvPr>
        </p:nvSpPr>
        <p:spPr/>
        <p:txBody>
          <a:bodyPr/>
          <a:lstStyle/>
          <a:p>
            <a:fld id="{CE21FDA0-9B75-FD4B-8974-211DAFD3C1D2}" type="slidenum">
              <a:rPr lang="da-DK" smtClean="0"/>
              <a:t>1</a:t>
            </a:fld>
            <a:endParaRPr lang="da-DK"/>
          </a:p>
        </p:txBody>
      </p:sp>
      <p:sp>
        <p:nvSpPr>
          <p:cNvPr id="4" name="Subtitle 2">
            <a:extLst>
              <a:ext uri="{FF2B5EF4-FFF2-40B4-BE49-F238E27FC236}">
                <a16:creationId xmlns:a16="http://schemas.microsoft.com/office/drawing/2014/main" id="{5FB07686-B415-1B4C-B4A7-8B8D59744FFB}"/>
              </a:ext>
            </a:extLst>
          </p:cNvPr>
          <p:cNvSpPr txBox="1">
            <a:spLocks/>
          </p:cNvSpPr>
          <p:nvPr/>
        </p:nvSpPr>
        <p:spPr>
          <a:xfrm>
            <a:off x="838201" y="3526927"/>
            <a:ext cx="9144000" cy="111714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4800" dirty="0">
                <a:solidFill>
                  <a:srgbClr val="26253E"/>
                </a:solidFill>
                <a:latin typeface="Telegraf" pitchFamily="2" charset="77"/>
              </a:rPr>
              <a:t>Your one click pitch template</a:t>
            </a:r>
          </a:p>
        </p:txBody>
      </p:sp>
      <p:sp>
        <p:nvSpPr>
          <p:cNvPr id="5" name="Text Placeholder 5">
            <a:extLst>
              <a:ext uri="{FF2B5EF4-FFF2-40B4-BE49-F238E27FC236}">
                <a16:creationId xmlns:a16="http://schemas.microsoft.com/office/drawing/2014/main" id="{8483035A-7587-1443-BABD-033F09F398C0}"/>
              </a:ext>
            </a:extLst>
          </p:cNvPr>
          <p:cNvSpPr txBox="1">
            <a:spLocks/>
          </p:cNvSpPr>
          <p:nvPr/>
        </p:nvSpPr>
        <p:spPr>
          <a:xfrm>
            <a:off x="7606723" y="5949659"/>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Let’s start convince your boss</a:t>
            </a:r>
          </a:p>
        </p:txBody>
      </p:sp>
      <p:sp>
        <p:nvSpPr>
          <p:cNvPr id="6" name="Title 1">
            <a:extLst>
              <a:ext uri="{FF2B5EF4-FFF2-40B4-BE49-F238E27FC236}">
                <a16:creationId xmlns:a16="http://schemas.microsoft.com/office/drawing/2014/main" id="{2994E3BC-0699-5A4D-86E1-BA4B0539C944}"/>
              </a:ext>
            </a:extLst>
          </p:cNvPr>
          <p:cNvSpPr txBox="1">
            <a:spLocks/>
          </p:cNvSpPr>
          <p:nvPr/>
        </p:nvSpPr>
        <p:spPr>
          <a:xfrm>
            <a:off x="838200" y="2860392"/>
            <a:ext cx="10628869"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r>
              <a:rPr lang="en-GB" sz="5900" b="1" dirty="0">
                <a:solidFill>
                  <a:srgbClr val="26253E"/>
                </a:solidFill>
                <a:latin typeface="Telegraf" pitchFamily="2" charset="77"/>
              </a:rPr>
              <a:t>Talent Management system</a:t>
            </a:r>
          </a:p>
        </p:txBody>
      </p:sp>
    </p:spTree>
    <p:extLst>
      <p:ext uri="{BB962C8B-B14F-4D97-AF65-F5344CB8AC3E}">
        <p14:creationId xmlns:p14="http://schemas.microsoft.com/office/powerpoint/2010/main" val="2443632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1388543"/>
            <a:ext cx="6531141" cy="2040458"/>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3800" dirty="0"/>
              <a:t>Increase </a:t>
            </a:r>
            <a:r>
              <a:rPr lang="da-DK" sz="3800" dirty="0" err="1"/>
              <a:t>employee</a:t>
            </a:r>
            <a:r>
              <a:rPr lang="da-DK" sz="3800" dirty="0"/>
              <a:t> </a:t>
            </a:r>
          </a:p>
          <a:p>
            <a:r>
              <a:rPr lang="da-DK" sz="3800" dirty="0"/>
              <a:t>Performance and retention</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10</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16799" y="1843950"/>
            <a:ext cx="1810111" cy="3170099"/>
          </a:xfrm>
          <a:prstGeom prst="rect">
            <a:avLst/>
          </a:prstGeom>
          <a:noFill/>
        </p:spPr>
        <p:txBody>
          <a:bodyPr wrap="none" rtlCol="0">
            <a:spAutoFit/>
          </a:bodyPr>
          <a:lstStyle/>
          <a:p>
            <a:r>
              <a:rPr lang="da-DK" sz="20000" dirty="0">
                <a:solidFill>
                  <a:srgbClr val="26253E"/>
                </a:solidFill>
                <a:latin typeface="Telegraf" pitchFamily="2" charset="77"/>
              </a:rPr>
              <a:t>2</a:t>
            </a:r>
          </a:p>
        </p:txBody>
      </p:sp>
      <p:sp>
        <p:nvSpPr>
          <p:cNvPr id="9" name="Pladsholder til indhold 2">
            <a:extLst>
              <a:ext uri="{FF2B5EF4-FFF2-40B4-BE49-F238E27FC236}">
                <a16:creationId xmlns:a16="http://schemas.microsoft.com/office/drawing/2014/main" id="{D48CB887-DED5-9C48-B5A3-603DE02EE662}"/>
              </a:ext>
            </a:extLst>
          </p:cNvPr>
          <p:cNvSpPr txBox="1">
            <a:spLocks/>
          </p:cNvSpPr>
          <p:nvPr/>
        </p:nvSpPr>
        <p:spPr>
          <a:xfrm>
            <a:off x="5207203" y="3550405"/>
            <a:ext cx="6260272" cy="2212442"/>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With a talent management system we will be able to improve employee performance and retention by running appraisals, facilitating employee development, course administration measuring and acting on </a:t>
            </a:r>
            <a:r>
              <a:rPr lang="en-US" sz="2000" dirty="0" err="1"/>
              <a:t>eNPS</a:t>
            </a:r>
            <a:r>
              <a:rPr lang="en-US" sz="2000" dirty="0"/>
              <a:t>, through succession planning and more.</a:t>
            </a:r>
          </a:p>
        </p:txBody>
      </p:sp>
    </p:spTree>
    <p:extLst>
      <p:ext uri="{BB962C8B-B14F-4D97-AF65-F5344CB8AC3E}">
        <p14:creationId xmlns:p14="http://schemas.microsoft.com/office/powerpoint/2010/main" val="2014712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8" y="3274537"/>
            <a:ext cx="7635995" cy="2399490"/>
          </a:xfrm>
        </p:spPr>
        <p:txBody>
          <a:bodyPr/>
          <a:lstStyle/>
          <a:p>
            <a:pPr lvl="0"/>
            <a:r>
              <a:rPr lang="en-US" dirty="0"/>
              <a:t>The companies best at talent management are </a:t>
            </a:r>
            <a:r>
              <a:rPr lang="en-US" u="sng" dirty="0">
                <a:hlinkClick r:id="rId2"/>
              </a:rPr>
              <a:t>3.8 times more likely</a:t>
            </a:r>
            <a:r>
              <a:rPr lang="en-US" dirty="0"/>
              <a:t> to develop employees to perform better and </a:t>
            </a:r>
            <a:r>
              <a:rPr lang="en-US" u="sng" dirty="0">
                <a:hlinkClick r:id="rId2"/>
              </a:rPr>
              <a:t>6 times more likely</a:t>
            </a:r>
            <a:r>
              <a:rPr lang="en-US" dirty="0"/>
              <a:t> to address performance issues.</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11</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808144"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3.8x</a:t>
            </a:r>
          </a:p>
        </p:txBody>
      </p:sp>
    </p:spTree>
    <p:extLst>
      <p:ext uri="{BB962C8B-B14F-4D97-AF65-F5344CB8AC3E}">
        <p14:creationId xmlns:p14="http://schemas.microsoft.com/office/powerpoint/2010/main" val="3443936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8" y="3118554"/>
            <a:ext cx="7686796" cy="2063045"/>
          </a:xfrm>
        </p:spPr>
        <p:txBody>
          <a:bodyPr/>
          <a:lstStyle/>
          <a:p>
            <a:pPr lvl="0"/>
            <a:r>
              <a:rPr lang="en-US" dirty="0"/>
              <a:t>The companies best at talent management are </a:t>
            </a:r>
            <a:r>
              <a:rPr lang="en-US" u="sng" dirty="0">
                <a:hlinkClick r:id="rId2"/>
              </a:rPr>
              <a:t>2.9 times more likely</a:t>
            </a:r>
            <a:r>
              <a:rPr lang="en-US" dirty="0"/>
              <a:t> to identify and develop leaders.</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12</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849723" y="1898795"/>
            <a:ext cx="3293652"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2.9x</a:t>
            </a:r>
          </a:p>
        </p:txBody>
      </p:sp>
    </p:spTree>
    <p:extLst>
      <p:ext uri="{BB962C8B-B14F-4D97-AF65-F5344CB8AC3E}">
        <p14:creationId xmlns:p14="http://schemas.microsoft.com/office/powerpoint/2010/main" val="279561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985103"/>
            <a:ext cx="9259687" cy="1947844"/>
          </a:xfrm>
        </p:spPr>
        <p:txBody>
          <a:bodyPr/>
          <a:lstStyle/>
          <a:p>
            <a:pPr lvl="0"/>
            <a:r>
              <a:rPr lang="en-US" dirty="0">
                <a:hlinkClick r:id="rId2"/>
              </a:rPr>
              <a:t>94% </a:t>
            </a:r>
            <a:r>
              <a:rPr lang="en-US" dirty="0"/>
              <a:t>of employees would stay longer if their workplace invested in their career</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13</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92370" y="1913083"/>
            <a:ext cx="2707793"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94%</a:t>
            </a:r>
          </a:p>
        </p:txBody>
      </p:sp>
    </p:spTree>
    <p:extLst>
      <p:ext uri="{BB962C8B-B14F-4D97-AF65-F5344CB8AC3E}">
        <p14:creationId xmlns:p14="http://schemas.microsoft.com/office/powerpoint/2010/main" val="3406744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2438411"/>
            <a:ext cx="10517711" cy="990590"/>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Improve</a:t>
            </a:r>
            <a:r>
              <a:rPr lang="da-DK" sz="4000" dirty="0"/>
              <a:t> </a:t>
            </a:r>
            <a:r>
              <a:rPr lang="da-DK" sz="4000" dirty="0" err="1"/>
              <a:t>our</a:t>
            </a:r>
            <a:r>
              <a:rPr lang="da-DK" sz="4000" dirty="0"/>
              <a:t> </a:t>
            </a:r>
            <a:r>
              <a:rPr lang="da-DK" sz="4000" dirty="0" err="1"/>
              <a:t>bottom</a:t>
            </a:r>
            <a:r>
              <a:rPr lang="da-DK" sz="4000" dirty="0"/>
              <a:t> line</a:t>
            </a:r>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050410" cy="2020662"/>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With a talent management system we will be able to save time and money on administration. We’ll be able to lift engagement and performance through appraisals, competence management, development plans and more, which will show on our bottom line. </a:t>
            </a:r>
            <a:endParaRPr lang="en-US" sz="2000" b="1" dirty="0"/>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14</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21853" y="1843950"/>
            <a:ext cx="1800004" cy="3170099"/>
          </a:xfrm>
          <a:prstGeom prst="rect">
            <a:avLst/>
          </a:prstGeom>
          <a:noFill/>
        </p:spPr>
        <p:txBody>
          <a:bodyPr wrap="square" rtlCol="0">
            <a:spAutoFit/>
          </a:bodyPr>
          <a:lstStyle/>
          <a:p>
            <a:r>
              <a:rPr lang="da-DK" sz="20000" dirty="0">
                <a:solidFill>
                  <a:srgbClr val="26253E"/>
                </a:solidFill>
                <a:latin typeface="Telegraf" pitchFamily="2" charset="77"/>
              </a:rPr>
              <a:t>3</a:t>
            </a:r>
          </a:p>
        </p:txBody>
      </p:sp>
    </p:spTree>
    <p:extLst>
      <p:ext uri="{BB962C8B-B14F-4D97-AF65-F5344CB8AC3E}">
        <p14:creationId xmlns:p14="http://schemas.microsoft.com/office/powerpoint/2010/main" val="1415795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311058"/>
            <a:ext cx="7657403" cy="2728235"/>
          </a:xfrm>
        </p:spPr>
        <p:txBody>
          <a:bodyPr/>
          <a:lstStyle/>
          <a:p>
            <a:pPr lvl="0"/>
            <a:r>
              <a:rPr lang="en-US" dirty="0"/>
              <a:t>It is </a:t>
            </a:r>
            <a:r>
              <a:rPr lang="en-US" u="sng" dirty="0">
                <a:hlinkClick r:id="rId2"/>
              </a:rPr>
              <a:t>2.4 times more likely</a:t>
            </a:r>
            <a:r>
              <a:rPr lang="en-US" dirty="0"/>
              <a:t> that the companies best at talent management will evaluate and select the right candidates.  Hence avoiding high employee replacement costs.</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15</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14439" y="1908808"/>
            <a:ext cx="2671762"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2.4x</a:t>
            </a:r>
          </a:p>
        </p:txBody>
      </p:sp>
    </p:spTree>
    <p:extLst>
      <p:ext uri="{BB962C8B-B14F-4D97-AF65-F5344CB8AC3E}">
        <p14:creationId xmlns:p14="http://schemas.microsoft.com/office/powerpoint/2010/main" val="1143198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311058"/>
            <a:ext cx="7795425" cy="1795779"/>
          </a:xfrm>
        </p:spPr>
        <p:txBody>
          <a:bodyPr/>
          <a:lstStyle/>
          <a:p>
            <a:pPr lvl="0"/>
            <a:r>
              <a:rPr lang="en-US" dirty="0"/>
              <a:t>The companies best at talent management have </a:t>
            </a:r>
            <a:r>
              <a:rPr lang="en-US" u="sng" dirty="0">
                <a:hlinkClick r:id="rId2"/>
              </a:rPr>
              <a:t>2.2 times the revenue growth</a:t>
            </a:r>
            <a:r>
              <a:rPr lang="en-US" dirty="0"/>
              <a:t> and </a:t>
            </a:r>
            <a:r>
              <a:rPr lang="en-US" u="sng" dirty="0">
                <a:hlinkClick r:id="rId2"/>
              </a:rPr>
              <a:t>2.1 times the profit rate</a:t>
            </a:r>
            <a:r>
              <a:rPr lang="en-US" dirty="0"/>
              <a:t>.</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16</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48482"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2.2x</a:t>
            </a:r>
          </a:p>
        </p:txBody>
      </p:sp>
    </p:spTree>
    <p:extLst>
      <p:ext uri="{BB962C8B-B14F-4D97-AF65-F5344CB8AC3E}">
        <p14:creationId xmlns:p14="http://schemas.microsoft.com/office/powerpoint/2010/main" val="1398200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9DD725-F522-C04C-A7E8-4EE86DD7B689}"/>
              </a:ext>
            </a:extLst>
          </p:cNvPr>
          <p:cNvSpPr>
            <a:spLocks noGrp="1"/>
          </p:cNvSpPr>
          <p:nvPr>
            <p:ph type="title"/>
          </p:nvPr>
        </p:nvSpPr>
        <p:spPr>
          <a:xfrm>
            <a:off x="1692222" y="1507012"/>
            <a:ext cx="8791479" cy="4385787"/>
          </a:xfrm>
        </p:spPr>
        <p:txBody>
          <a:bodyPr/>
          <a:lstStyle/>
          <a:p>
            <a:r>
              <a:rPr lang="da-DK" sz="4000" dirty="0"/>
              <a:t>To sum up</a:t>
            </a:r>
            <a:br>
              <a:rPr lang="da-DK" dirty="0"/>
            </a:br>
            <a:r>
              <a:rPr lang="en-US" b="0" dirty="0"/>
              <a:t>A talent management system will help us store and manage our employee data and documents in compliance with GDPR. It will enable us to facilitate employee development and by doing that increase employee satisfaction and retention. And ultimately, this will all help us improve our bottom line. </a:t>
            </a:r>
            <a:endParaRPr lang="da-DK" dirty="0"/>
          </a:p>
        </p:txBody>
      </p:sp>
      <p:sp>
        <p:nvSpPr>
          <p:cNvPr id="3" name="Pladsholder til slidenummer 2">
            <a:extLst>
              <a:ext uri="{FF2B5EF4-FFF2-40B4-BE49-F238E27FC236}">
                <a16:creationId xmlns:a16="http://schemas.microsoft.com/office/drawing/2014/main" id="{E18A7D0E-6403-0E40-8297-5C320DEE0D4A}"/>
              </a:ext>
            </a:extLst>
          </p:cNvPr>
          <p:cNvSpPr>
            <a:spLocks noGrp="1"/>
          </p:cNvSpPr>
          <p:nvPr>
            <p:ph type="sldNum" sz="quarter" idx="12"/>
          </p:nvPr>
        </p:nvSpPr>
        <p:spPr/>
        <p:txBody>
          <a:bodyPr/>
          <a:lstStyle/>
          <a:p>
            <a:fld id="{CE21FDA0-9B75-FD4B-8974-211DAFD3C1D2}" type="slidenum">
              <a:rPr lang="da-DK" smtClean="0"/>
              <a:pPr/>
              <a:t>17</a:t>
            </a:fld>
            <a:endParaRPr lang="da-DK"/>
          </a:p>
        </p:txBody>
      </p:sp>
    </p:spTree>
    <p:extLst>
      <p:ext uri="{BB962C8B-B14F-4D97-AF65-F5344CB8AC3E}">
        <p14:creationId xmlns:p14="http://schemas.microsoft.com/office/powerpoint/2010/main" val="3727115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en-US" dirty="0"/>
              <a:t>…</a:t>
            </a:r>
            <a:r>
              <a:rPr lang="da-DK" dirty="0"/>
              <a:t>And </a:t>
            </a:r>
            <a:r>
              <a:rPr lang="da-DK" dirty="0" err="1"/>
              <a:t>there</a:t>
            </a:r>
            <a:r>
              <a:rPr lang="da-DK" dirty="0"/>
              <a:t> is more!</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18</a:t>
            </a:fld>
            <a:endParaRPr lang="da-DK"/>
          </a:p>
        </p:txBody>
      </p:sp>
    </p:spTree>
    <p:extLst>
      <p:ext uri="{BB962C8B-B14F-4D97-AF65-F5344CB8AC3E}">
        <p14:creationId xmlns:p14="http://schemas.microsoft.com/office/powerpoint/2010/main" val="32413727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834C3D12-C26B-7044-8123-D91CB0AE8E54}"/>
              </a:ext>
            </a:extLst>
          </p:cNvPr>
          <p:cNvSpPr>
            <a:spLocks noGrp="1"/>
          </p:cNvSpPr>
          <p:nvPr>
            <p:ph type="sldNum" sz="quarter" idx="12"/>
          </p:nvPr>
        </p:nvSpPr>
        <p:spPr/>
        <p:txBody>
          <a:bodyPr/>
          <a:lstStyle/>
          <a:p>
            <a:fld id="{CE21FDA0-9B75-FD4B-8974-211DAFD3C1D2}" type="slidenum">
              <a:rPr lang="da-DK" smtClean="0"/>
              <a:t>19</a:t>
            </a:fld>
            <a:endParaRPr lang="da-DK" dirty="0"/>
          </a:p>
        </p:txBody>
      </p:sp>
      <p:sp>
        <p:nvSpPr>
          <p:cNvPr id="3" name="Pladsholder til tekst 2">
            <a:extLst>
              <a:ext uri="{FF2B5EF4-FFF2-40B4-BE49-F238E27FC236}">
                <a16:creationId xmlns:a16="http://schemas.microsoft.com/office/drawing/2014/main" id="{DBB86DAF-F265-3D4D-8902-DBA4056B26C6}"/>
              </a:ext>
            </a:extLst>
          </p:cNvPr>
          <p:cNvSpPr>
            <a:spLocks noGrp="1"/>
          </p:cNvSpPr>
          <p:nvPr>
            <p:ph type="body" sz="quarter" idx="14"/>
          </p:nvPr>
        </p:nvSpPr>
        <p:spPr>
          <a:xfrm>
            <a:off x="5799320" y="2922811"/>
            <a:ext cx="5967959" cy="2945266"/>
          </a:xfrm>
        </p:spPr>
        <p:txBody>
          <a:bodyPr/>
          <a:lstStyle/>
          <a:p>
            <a:r>
              <a:rPr lang="en-US" sz="2400" dirty="0"/>
              <a:t>Digital and automated processes </a:t>
            </a:r>
            <a:br>
              <a:rPr lang="en-US" sz="2400" dirty="0"/>
            </a:br>
            <a:r>
              <a:rPr lang="en-US" sz="2400" dirty="0"/>
              <a:t>will free up internal resources</a:t>
            </a:r>
          </a:p>
          <a:p>
            <a:r>
              <a:rPr lang="da-DK" sz="2400" dirty="0"/>
              <a:t>No </a:t>
            </a:r>
            <a:r>
              <a:rPr lang="da-DK" sz="2400" dirty="0" err="1"/>
              <a:t>internal</a:t>
            </a:r>
            <a:r>
              <a:rPr lang="da-DK" sz="2400" dirty="0"/>
              <a:t> IT </a:t>
            </a:r>
            <a:r>
              <a:rPr lang="da-DK" sz="2400" dirty="0" err="1"/>
              <a:t>resources</a:t>
            </a:r>
            <a:r>
              <a:rPr lang="da-DK" sz="2400" dirty="0"/>
              <a:t> </a:t>
            </a:r>
            <a:r>
              <a:rPr lang="da-DK" sz="2400" dirty="0" err="1"/>
              <a:t>needed</a:t>
            </a:r>
            <a:r>
              <a:rPr lang="da-DK" sz="2400" dirty="0"/>
              <a:t> </a:t>
            </a:r>
            <a:br>
              <a:rPr lang="da-DK" sz="2400" dirty="0"/>
            </a:br>
            <a:r>
              <a:rPr lang="da-DK" sz="2400" dirty="0"/>
              <a:t>for </a:t>
            </a:r>
            <a:r>
              <a:rPr lang="da-DK" sz="2400" dirty="0" err="1"/>
              <a:t>daily</a:t>
            </a:r>
            <a:r>
              <a:rPr lang="da-DK" sz="2400" dirty="0"/>
              <a:t> </a:t>
            </a:r>
            <a:r>
              <a:rPr lang="da-DK" sz="2400" dirty="0" err="1"/>
              <a:t>usage</a:t>
            </a:r>
            <a:endParaRPr lang="da-DK" sz="2400" dirty="0"/>
          </a:p>
          <a:p>
            <a:r>
              <a:rPr lang="en-US" sz="2400" dirty="0"/>
              <a:t>We’ll have free local support </a:t>
            </a:r>
            <a:br>
              <a:rPr lang="en-US" sz="2400" dirty="0"/>
            </a:br>
            <a:r>
              <a:rPr lang="en-US" sz="2400" dirty="0"/>
              <a:t>every day from 8-17</a:t>
            </a:r>
            <a:endParaRPr lang="da-DK" sz="2400" dirty="0"/>
          </a:p>
          <a:p>
            <a:pPr lvl="0"/>
            <a:r>
              <a:rPr lang="en-US" sz="2400" dirty="0"/>
              <a:t>We’ll have access to consultancy </a:t>
            </a:r>
            <a:br>
              <a:rPr lang="en-US" sz="2400" dirty="0"/>
            </a:br>
            <a:r>
              <a:rPr lang="en-US" sz="2400" dirty="0"/>
              <a:t>if needed</a:t>
            </a:r>
            <a:endParaRPr lang="da-DK" sz="2400" dirty="0"/>
          </a:p>
        </p:txBody>
      </p:sp>
      <p:sp>
        <p:nvSpPr>
          <p:cNvPr id="11" name="Pladsholder til indhold 10">
            <a:extLst>
              <a:ext uri="{FF2B5EF4-FFF2-40B4-BE49-F238E27FC236}">
                <a16:creationId xmlns:a16="http://schemas.microsoft.com/office/drawing/2014/main" id="{02524477-3AC9-3B4B-81AC-7A9F202D3472}"/>
              </a:ext>
            </a:extLst>
          </p:cNvPr>
          <p:cNvSpPr>
            <a:spLocks noGrp="1"/>
          </p:cNvSpPr>
          <p:nvPr>
            <p:ph sz="quarter" idx="16"/>
          </p:nvPr>
        </p:nvSpPr>
        <p:spPr>
          <a:xfrm>
            <a:off x="838200" y="1600199"/>
            <a:ext cx="8681357" cy="538843"/>
          </a:xfrm>
        </p:spPr>
        <p:txBody>
          <a:bodyPr/>
          <a:lstStyle/>
          <a:p>
            <a:r>
              <a:rPr lang="da-DK" b="1" dirty="0" err="1"/>
              <a:t>It’s</a:t>
            </a:r>
            <a:r>
              <a:rPr lang="da-DK" b="1" dirty="0"/>
              <a:t> </a:t>
            </a:r>
            <a:r>
              <a:rPr lang="da-DK" b="1" dirty="0" err="1"/>
              <a:t>like</a:t>
            </a:r>
            <a:r>
              <a:rPr lang="da-DK" b="1" dirty="0"/>
              <a:t> a digital HR </a:t>
            </a:r>
            <a:r>
              <a:rPr lang="da-DK" b="1" dirty="0" err="1"/>
              <a:t>assistant</a:t>
            </a:r>
            <a:endParaRPr lang="da-DK" b="1" dirty="0"/>
          </a:p>
        </p:txBody>
      </p:sp>
      <p:pic>
        <p:nvPicPr>
          <p:cNvPr id="17" name="Pladsholder til billede 16" descr="Et billede, der indeholder galleri, værelse, skærmbillede&#10;&#10;Automatisk genereret beskrivelse">
            <a:extLst>
              <a:ext uri="{FF2B5EF4-FFF2-40B4-BE49-F238E27FC236}">
                <a16:creationId xmlns:a16="http://schemas.microsoft.com/office/drawing/2014/main" id="{5B1E6A63-0443-B841-BEC9-238DFB5BC1E6}"/>
              </a:ext>
            </a:extLst>
          </p:cNvPr>
          <p:cNvPicPr>
            <a:picLocks noGrp="1" noChangeAspect="1"/>
          </p:cNvPicPr>
          <p:nvPr>
            <p:ph type="pic" sz="quarter" idx="15"/>
          </p:nvPr>
        </p:nvPicPr>
        <p:blipFill rotWithShape="1">
          <a:blip r:embed="rId2"/>
          <a:srcRect l="9594" r="10403"/>
          <a:stretch/>
        </p:blipFill>
        <p:spPr>
          <a:xfrm>
            <a:off x="838200" y="2922811"/>
            <a:ext cx="4182358" cy="2945266"/>
          </a:xfrm>
        </p:spPr>
      </p:pic>
    </p:spTree>
    <p:extLst>
      <p:ext uri="{BB962C8B-B14F-4D97-AF65-F5344CB8AC3E}">
        <p14:creationId xmlns:p14="http://schemas.microsoft.com/office/powerpoint/2010/main" val="4146382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C81F5-BDE8-3740-3AF0-B636D282407B}"/>
              </a:ext>
            </a:extLst>
          </p:cNvPr>
          <p:cNvSpPr>
            <a:spLocks noGrp="1"/>
          </p:cNvSpPr>
          <p:nvPr>
            <p:ph type="title" idx="4294967295"/>
          </p:nvPr>
        </p:nvSpPr>
        <p:spPr>
          <a:xfrm>
            <a:off x="1129150" y="2521953"/>
            <a:ext cx="9933700" cy="2699919"/>
          </a:xfrm>
        </p:spPr>
        <p:txBody>
          <a:bodyPr anchor="t">
            <a:noAutofit/>
          </a:bodyPr>
          <a:lstStyle/>
          <a:p>
            <a:pPr>
              <a:lnSpc>
                <a:spcPct val="100000"/>
              </a:lnSpc>
            </a:pPr>
            <a:r>
              <a:rPr lang="en-US" sz="5400" dirty="0">
                <a:latin typeface="Telegraf" pitchFamily="2" charset="77"/>
              </a:rPr>
              <a:t>GDPR compliance is required </a:t>
            </a:r>
            <a:br>
              <a:rPr lang="en-US" sz="5400" dirty="0">
                <a:latin typeface="Telegraf" pitchFamily="2" charset="77"/>
              </a:rPr>
            </a:br>
            <a:r>
              <a:rPr lang="en-US" sz="3200" b="0" dirty="0">
                <a:latin typeface="Telegraf" pitchFamily="2" charset="77"/>
              </a:rPr>
              <a:t>…and facilitating talent development is a necessity</a:t>
            </a:r>
            <a:endParaRPr lang="da-DK" sz="2000" b="0" dirty="0">
              <a:solidFill>
                <a:srgbClr val="26253E"/>
              </a:solidFill>
              <a:latin typeface="Telegraf" pitchFamily="2" charset="77"/>
            </a:endParaRPr>
          </a:p>
        </p:txBody>
      </p:sp>
      <p:sp>
        <p:nvSpPr>
          <p:cNvPr id="4" name="Slide Number Placeholder 3">
            <a:extLst>
              <a:ext uri="{FF2B5EF4-FFF2-40B4-BE49-F238E27FC236}">
                <a16:creationId xmlns:a16="http://schemas.microsoft.com/office/drawing/2014/main" id="{EDB57423-7EAF-B307-BA8A-8FA0B5659F81}"/>
              </a:ext>
            </a:extLst>
          </p:cNvPr>
          <p:cNvSpPr>
            <a:spLocks noGrp="1"/>
          </p:cNvSpPr>
          <p:nvPr>
            <p:ph type="sldNum" sz="quarter" idx="12"/>
          </p:nvPr>
        </p:nvSpPr>
        <p:spPr/>
        <p:txBody>
          <a:bodyPr/>
          <a:lstStyle/>
          <a:p>
            <a:r>
              <a:rPr lang="da-DK" dirty="0">
                <a:latin typeface="Telegraf" pitchFamily="2" charset="77"/>
              </a:rPr>
              <a:t>0</a:t>
            </a:r>
            <a:fld id="{CE21FDA0-9B75-FD4B-8974-211DAFD3C1D2}" type="slidenum">
              <a:rPr lang="da-DK" smtClean="0">
                <a:latin typeface="Telegraf" pitchFamily="2" charset="77"/>
              </a:rPr>
              <a:pPr/>
              <a:t>2</a:t>
            </a:fld>
            <a:endParaRPr lang="da-DK" dirty="0">
              <a:latin typeface="Telegraf" pitchFamily="2" charset="77"/>
            </a:endParaRPr>
          </a:p>
        </p:txBody>
      </p:sp>
    </p:spTree>
    <p:extLst>
      <p:ext uri="{BB962C8B-B14F-4D97-AF65-F5344CB8AC3E}">
        <p14:creationId xmlns:p14="http://schemas.microsoft.com/office/powerpoint/2010/main" val="13194763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36D6006F-D6C3-B644-BD7C-E3CC377B4E88}"/>
              </a:ext>
            </a:extLst>
          </p:cNvPr>
          <p:cNvSpPr>
            <a:spLocks noGrp="1"/>
          </p:cNvSpPr>
          <p:nvPr>
            <p:ph type="sldNum" sz="quarter" idx="12"/>
          </p:nvPr>
        </p:nvSpPr>
        <p:spPr/>
        <p:txBody>
          <a:bodyPr/>
          <a:lstStyle/>
          <a:p>
            <a:fld id="{CE21FDA0-9B75-FD4B-8974-211DAFD3C1D2}" type="slidenum">
              <a:rPr lang="da-DK" smtClean="0"/>
              <a:t>20</a:t>
            </a:fld>
            <a:endParaRPr lang="da-DK" dirty="0"/>
          </a:p>
        </p:txBody>
      </p:sp>
      <p:sp>
        <p:nvSpPr>
          <p:cNvPr id="3" name="Pladsholder til tekst 2">
            <a:extLst>
              <a:ext uri="{FF2B5EF4-FFF2-40B4-BE49-F238E27FC236}">
                <a16:creationId xmlns:a16="http://schemas.microsoft.com/office/drawing/2014/main" id="{B3D0893B-CDCE-8640-AE9E-4E98DD08D6CE}"/>
              </a:ext>
            </a:extLst>
          </p:cNvPr>
          <p:cNvSpPr>
            <a:spLocks noGrp="1"/>
          </p:cNvSpPr>
          <p:nvPr>
            <p:ph type="body" sz="quarter" idx="14"/>
          </p:nvPr>
        </p:nvSpPr>
        <p:spPr>
          <a:xfrm>
            <a:off x="838199" y="2304419"/>
            <a:ext cx="6491991" cy="3967076"/>
          </a:xfrm>
        </p:spPr>
        <p:txBody>
          <a:bodyPr/>
          <a:lstStyle/>
          <a:p>
            <a:pPr marL="0" indent="0">
              <a:buNone/>
            </a:pPr>
            <a:r>
              <a:rPr lang="da-DK" b="1" dirty="0"/>
              <a:t>Yes, </a:t>
            </a:r>
          </a:p>
          <a:p>
            <a:pPr marL="0" indent="0">
              <a:buNone/>
            </a:pPr>
            <a:endParaRPr lang="da-DK" dirty="0"/>
          </a:p>
          <a:p>
            <a:r>
              <a:rPr lang="en-US" dirty="0"/>
              <a:t>It is 100% GDPR compliant</a:t>
            </a:r>
            <a:endParaRPr lang="da-DK" dirty="0"/>
          </a:p>
          <a:p>
            <a:pPr lvl="4"/>
            <a:r>
              <a:rPr lang="en-GB" sz="1400" dirty="0">
                <a:latin typeface="Telegraf" pitchFamily="2" charset="77"/>
              </a:rPr>
              <a:t>We’ll always have candidate &amp; employee consent</a:t>
            </a:r>
          </a:p>
          <a:p>
            <a:pPr lvl="4"/>
            <a:r>
              <a:rPr lang="en-GB" sz="1400" dirty="0">
                <a:latin typeface="Telegraf" pitchFamily="2" charset="77"/>
              </a:rPr>
              <a:t>We’ll have deletion policy &amp; user management in place</a:t>
            </a:r>
          </a:p>
          <a:p>
            <a:pPr lvl="4"/>
            <a:r>
              <a:rPr lang="en-GB" sz="1400" dirty="0">
                <a:latin typeface="Telegraf" pitchFamily="2" charset="77"/>
              </a:rPr>
              <a:t>Vendor is under IT audit by external IT revisions</a:t>
            </a:r>
          </a:p>
          <a:p>
            <a:pPr lvl="4"/>
            <a:r>
              <a:rPr lang="en-GB" sz="1400" dirty="0">
                <a:latin typeface="Telegraf" pitchFamily="2" charset="77"/>
              </a:rPr>
              <a:t>We’ll have secure data storage</a:t>
            </a:r>
          </a:p>
          <a:p>
            <a:pPr lvl="4"/>
            <a:r>
              <a:rPr lang="en-GB" sz="1400" dirty="0">
                <a:latin typeface="Telegraf" pitchFamily="2" charset="77"/>
              </a:rPr>
              <a:t>Data processor agreement from vendor is our guarantee</a:t>
            </a:r>
          </a:p>
          <a:p>
            <a:pPr marL="108000" lvl="1" indent="0">
              <a:buNone/>
            </a:pPr>
            <a:endParaRPr lang="en-GB" dirty="0">
              <a:latin typeface="Telegraf" pitchFamily="2" charset="77"/>
            </a:endParaRPr>
          </a:p>
          <a:p>
            <a:pPr lvl="1"/>
            <a:endParaRPr lang="en-GB" dirty="0">
              <a:latin typeface="Telegraf" pitchFamily="2" charset="77"/>
            </a:endParaRPr>
          </a:p>
          <a:p>
            <a:pPr lvl="1"/>
            <a:endParaRPr lang="da-DK" dirty="0"/>
          </a:p>
          <a:p>
            <a:pPr marL="0" indent="0">
              <a:buNone/>
            </a:pPr>
            <a:endParaRPr lang="da-DK" dirty="0"/>
          </a:p>
        </p:txBody>
      </p:sp>
      <p:pic>
        <p:nvPicPr>
          <p:cNvPr id="7" name="Pladsholder til billede 6" descr="Et billede, der indeholder vektorgrafik&#10;&#10;Automatisk genereret beskrivelse">
            <a:extLst>
              <a:ext uri="{FF2B5EF4-FFF2-40B4-BE49-F238E27FC236}">
                <a16:creationId xmlns:a16="http://schemas.microsoft.com/office/drawing/2014/main" id="{1922DAE0-BB04-D443-B9CE-F8FD1E290741}"/>
              </a:ext>
            </a:extLst>
          </p:cNvPr>
          <p:cNvPicPr>
            <a:picLocks noGrp="1" noChangeAspect="1"/>
          </p:cNvPicPr>
          <p:nvPr>
            <p:ph type="pic" sz="quarter" idx="15"/>
          </p:nvPr>
        </p:nvPicPr>
        <p:blipFill rotWithShape="1">
          <a:blip r:embed="rId2"/>
          <a:srcRect t="2092" b="2092"/>
          <a:stretch>
            <a:fillRect/>
          </a:stretch>
        </p:blipFill>
        <p:spPr>
          <a:xfrm>
            <a:off x="6596743" y="1718159"/>
            <a:ext cx="4757057" cy="4755256"/>
          </a:xfrm>
        </p:spPr>
      </p:pic>
      <p:sp>
        <p:nvSpPr>
          <p:cNvPr id="5" name="Pladsholder til indhold 4">
            <a:extLst>
              <a:ext uri="{FF2B5EF4-FFF2-40B4-BE49-F238E27FC236}">
                <a16:creationId xmlns:a16="http://schemas.microsoft.com/office/drawing/2014/main" id="{95D78F61-9C21-1446-BA7C-5378644E7FB2}"/>
              </a:ext>
            </a:extLst>
          </p:cNvPr>
          <p:cNvSpPr>
            <a:spLocks noGrp="1"/>
          </p:cNvSpPr>
          <p:nvPr>
            <p:ph sz="quarter" idx="16"/>
          </p:nvPr>
        </p:nvSpPr>
        <p:spPr/>
        <p:txBody>
          <a:bodyPr/>
          <a:lstStyle/>
          <a:p>
            <a:pPr>
              <a:lnSpc>
                <a:spcPct val="100000"/>
              </a:lnSpc>
            </a:pPr>
            <a:r>
              <a:rPr lang="en-US" b="1" dirty="0"/>
              <a:t>And in case you wonder…</a:t>
            </a:r>
            <a:endParaRPr lang="da-DK" b="1" dirty="0"/>
          </a:p>
        </p:txBody>
      </p:sp>
    </p:spTree>
    <p:extLst>
      <p:ext uri="{BB962C8B-B14F-4D97-AF65-F5344CB8AC3E}">
        <p14:creationId xmlns:p14="http://schemas.microsoft.com/office/powerpoint/2010/main" val="1274110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79A3D5-26DB-C84B-B316-EA9318ABFE27}"/>
              </a:ext>
            </a:extLst>
          </p:cNvPr>
          <p:cNvSpPr>
            <a:spLocks noGrp="1"/>
          </p:cNvSpPr>
          <p:nvPr>
            <p:ph type="title"/>
          </p:nvPr>
        </p:nvSpPr>
        <p:spPr>
          <a:xfrm>
            <a:off x="870859" y="3156653"/>
            <a:ext cx="4370614" cy="2554200"/>
          </a:xfrm>
        </p:spPr>
        <p:txBody>
          <a:bodyPr/>
          <a:lstStyle/>
          <a:p>
            <a:r>
              <a:rPr lang="en-US" dirty="0">
                <a:latin typeface="Telegraf" pitchFamily="2" charset="77"/>
              </a:rPr>
              <a:t>To make it even more simple, I’ve listed the system requirements we need to succeed</a:t>
            </a:r>
            <a:br>
              <a:rPr lang="en-US" dirty="0">
                <a:latin typeface="Telegraf" pitchFamily="2" charset="77"/>
              </a:rPr>
            </a:br>
            <a:br>
              <a:rPr lang="en-US" dirty="0">
                <a:latin typeface="Telegraf" pitchFamily="2" charset="77"/>
              </a:rPr>
            </a:br>
            <a:r>
              <a:rPr lang="en-US" sz="2000" b="0" u="sng" dirty="0">
                <a:latin typeface="Telegraf" pitchFamily="2" charset="77"/>
                <a:hlinkClick r:id="rId2"/>
              </a:rPr>
              <a:t>See overview</a:t>
            </a:r>
            <a:br>
              <a:rPr lang="da-DK" dirty="0">
                <a:latin typeface="Telegraf" pitchFamily="2" charset="77"/>
              </a:rPr>
            </a:br>
            <a:endParaRPr lang="da-DK" dirty="0">
              <a:latin typeface="Telegraf" pitchFamily="2" charset="77"/>
            </a:endParaRPr>
          </a:p>
        </p:txBody>
      </p:sp>
      <p:sp>
        <p:nvSpPr>
          <p:cNvPr id="5" name="Pladsholder til slidenummer 4">
            <a:extLst>
              <a:ext uri="{FF2B5EF4-FFF2-40B4-BE49-F238E27FC236}">
                <a16:creationId xmlns:a16="http://schemas.microsoft.com/office/drawing/2014/main" id="{5DAFA328-6388-D746-AC59-0E696201F8BC}"/>
              </a:ext>
            </a:extLst>
          </p:cNvPr>
          <p:cNvSpPr>
            <a:spLocks noGrp="1"/>
          </p:cNvSpPr>
          <p:nvPr>
            <p:ph type="sldNum" sz="quarter" idx="12"/>
          </p:nvPr>
        </p:nvSpPr>
        <p:spPr/>
        <p:txBody>
          <a:bodyPr/>
          <a:lstStyle/>
          <a:p>
            <a:fld id="{CE21FDA0-9B75-FD4B-8974-211DAFD3C1D2}" type="slidenum">
              <a:rPr lang="da-DK" smtClean="0"/>
              <a:t>21</a:t>
            </a:fld>
            <a:endParaRPr lang="da-DK"/>
          </a:p>
        </p:txBody>
      </p:sp>
      <p:pic>
        <p:nvPicPr>
          <p:cNvPr id="12" name="Pladsholder til billede 11" descr="Et billede, der indeholder tekst, shoji, krydsord&#10;&#10;Automatisk genereret beskrivelse">
            <a:extLst>
              <a:ext uri="{FF2B5EF4-FFF2-40B4-BE49-F238E27FC236}">
                <a16:creationId xmlns:a16="http://schemas.microsoft.com/office/drawing/2014/main" id="{3C6150A6-8105-C843-A28A-C388985CD01C}"/>
              </a:ext>
            </a:extLst>
          </p:cNvPr>
          <p:cNvPicPr>
            <a:picLocks noGrp="1" noChangeAspect="1"/>
          </p:cNvPicPr>
          <p:nvPr>
            <p:ph type="pic" idx="1"/>
          </p:nvPr>
        </p:nvPicPr>
        <p:blipFill rotWithShape="1">
          <a:blip r:embed="rId3">
            <a:alphaModFix/>
          </a:blip>
          <a:srcRect t="13746" b="13746"/>
          <a:stretch>
            <a:fillRect/>
          </a:stretch>
        </p:blipFill>
        <p:spPr>
          <a:xfrm>
            <a:off x="6950529" y="1807569"/>
            <a:ext cx="3761014" cy="3903284"/>
          </a:xfrm>
          <a:noFill/>
        </p:spPr>
      </p:pic>
    </p:spTree>
    <p:extLst>
      <p:ext uri="{BB962C8B-B14F-4D97-AF65-F5344CB8AC3E}">
        <p14:creationId xmlns:p14="http://schemas.microsoft.com/office/powerpoint/2010/main" val="2285642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22</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600088" y="2124805"/>
            <a:ext cx="5838542" cy="3967076"/>
          </a:xfrm>
        </p:spPr>
        <p:txBody>
          <a:bodyPr/>
          <a:lstStyle/>
          <a:p>
            <a:pPr lvl="0"/>
            <a:r>
              <a:rPr lang="da-DK" sz="2000" dirty="0" err="1"/>
              <a:t>We</a:t>
            </a:r>
            <a:r>
              <a:rPr lang="da-DK" sz="2000" dirty="0"/>
              <a:t> </a:t>
            </a:r>
            <a:r>
              <a:rPr lang="da-DK" sz="2000" dirty="0" err="1"/>
              <a:t>want</a:t>
            </a:r>
            <a:r>
              <a:rPr lang="da-DK" sz="2000" dirty="0"/>
              <a:t> to </a:t>
            </a:r>
            <a:r>
              <a:rPr lang="da-DK" sz="2000" dirty="0" err="1"/>
              <a:t>be</a:t>
            </a:r>
            <a:r>
              <a:rPr lang="da-DK" sz="2000" dirty="0"/>
              <a:t> GDPR </a:t>
            </a:r>
            <a:r>
              <a:rPr lang="da-DK" sz="2000" dirty="0" err="1"/>
              <a:t>compliant</a:t>
            </a:r>
            <a:r>
              <a:rPr lang="da-DK" sz="2000" dirty="0"/>
              <a:t>!</a:t>
            </a:r>
            <a:br>
              <a:rPr lang="da-DK" sz="2000" dirty="0"/>
            </a:br>
            <a:endParaRPr lang="da-DK" sz="2000" dirty="0"/>
          </a:p>
          <a:p>
            <a:pPr lvl="0"/>
            <a:r>
              <a:rPr lang="en-US" sz="2000" dirty="0"/>
              <a:t>We want to make it easy to store, edit and control data and documents timely and with the right access levels!</a:t>
            </a:r>
            <a:br>
              <a:rPr lang="en-US" sz="2000" dirty="0"/>
            </a:br>
            <a:endParaRPr lang="da-DK" sz="2000" dirty="0"/>
          </a:p>
          <a:p>
            <a:pPr lvl="0"/>
            <a:r>
              <a:rPr lang="da-DK" sz="2000" dirty="0" err="1"/>
              <a:t>We</a:t>
            </a:r>
            <a:r>
              <a:rPr lang="da-DK" sz="2000" dirty="0"/>
              <a:t> </a:t>
            </a:r>
            <a:r>
              <a:rPr lang="da-DK" sz="2000" dirty="0" err="1"/>
              <a:t>want</a:t>
            </a:r>
            <a:r>
              <a:rPr lang="da-DK" sz="2000" dirty="0"/>
              <a:t> </a:t>
            </a:r>
            <a:r>
              <a:rPr lang="da-DK" sz="2000" dirty="0" err="1"/>
              <a:t>our</a:t>
            </a:r>
            <a:r>
              <a:rPr lang="da-DK" sz="2000" dirty="0"/>
              <a:t> </a:t>
            </a:r>
            <a:r>
              <a:rPr lang="da-DK" sz="2000" dirty="0" err="1"/>
              <a:t>employees</a:t>
            </a:r>
            <a:r>
              <a:rPr lang="da-DK" sz="2000" dirty="0"/>
              <a:t> to perform </a:t>
            </a:r>
            <a:r>
              <a:rPr lang="da-DK" sz="2000" dirty="0" err="1"/>
              <a:t>their</a:t>
            </a:r>
            <a:r>
              <a:rPr lang="da-DK" sz="2000" dirty="0"/>
              <a:t> </a:t>
            </a:r>
            <a:r>
              <a:rPr lang="da-DK" sz="2000" dirty="0" err="1"/>
              <a:t>best</a:t>
            </a:r>
            <a:r>
              <a:rPr lang="da-DK" sz="2000" dirty="0"/>
              <a:t> and </a:t>
            </a:r>
            <a:r>
              <a:rPr lang="da-DK" sz="2000" dirty="0" err="1"/>
              <a:t>grow</a:t>
            </a:r>
            <a:r>
              <a:rPr lang="da-DK" sz="2000" dirty="0"/>
              <a:t> with </a:t>
            </a:r>
            <a:r>
              <a:rPr lang="da-DK" sz="2000" dirty="0" err="1"/>
              <a:t>us</a:t>
            </a:r>
            <a:r>
              <a:rPr lang="da-DK" sz="2000" dirty="0"/>
              <a:t>!</a:t>
            </a:r>
            <a:br>
              <a:rPr lang="da-DK" sz="2000" dirty="0"/>
            </a:br>
            <a:endParaRPr lang="da-DK" sz="2000" dirty="0"/>
          </a:p>
          <a:p>
            <a:pPr lvl="0"/>
            <a:r>
              <a:rPr lang="en-US" sz="2000" dirty="0"/>
              <a:t>We want our employees to stay as long as possible!</a:t>
            </a:r>
            <a:endParaRPr lang="da-DK" sz="2000" dirty="0"/>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a:xfrm>
            <a:off x="838200" y="1185863"/>
            <a:ext cx="10363200" cy="630237"/>
          </a:xfrm>
        </p:spPr>
        <p:txBody>
          <a:bodyPr/>
          <a:lstStyle/>
          <a:p>
            <a:r>
              <a:rPr lang="da-DK" b="1" dirty="0" err="1"/>
              <a:t>We</a:t>
            </a:r>
            <a:r>
              <a:rPr lang="da-DK" b="1" dirty="0"/>
              <a:t> have </a:t>
            </a:r>
            <a:r>
              <a:rPr lang="da-DK" b="1" dirty="0" err="1"/>
              <a:t>already</a:t>
            </a:r>
            <a:r>
              <a:rPr lang="da-DK" b="1" dirty="0"/>
              <a:t> </a:t>
            </a:r>
            <a:r>
              <a:rPr lang="da-DK" b="1" dirty="0" err="1"/>
              <a:t>stated</a:t>
            </a:r>
            <a:r>
              <a:rPr lang="da-DK" b="1" dirty="0"/>
              <a:t> </a:t>
            </a:r>
            <a:r>
              <a:rPr lang="da-DK" b="1" dirty="0" err="1"/>
              <a:t>what</a:t>
            </a:r>
            <a:r>
              <a:rPr lang="da-DK" b="1" dirty="0"/>
              <a:t> </a:t>
            </a:r>
            <a:r>
              <a:rPr lang="da-DK" b="1" dirty="0" err="1"/>
              <a:t>we</a:t>
            </a:r>
            <a:r>
              <a:rPr lang="da-DK" b="1" dirty="0"/>
              <a:t> </a:t>
            </a:r>
            <a:r>
              <a:rPr lang="da-DK" b="1" dirty="0" err="1"/>
              <a:t>want</a:t>
            </a:r>
            <a:r>
              <a:rPr lang="da-DK" b="1" dirty="0"/>
              <a:t>..</a:t>
            </a:r>
          </a:p>
        </p:txBody>
      </p:sp>
      <p:pic>
        <p:nvPicPr>
          <p:cNvPr id="13" name="Pladsholder til billede 12">
            <a:extLst>
              <a:ext uri="{FF2B5EF4-FFF2-40B4-BE49-F238E27FC236}">
                <a16:creationId xmlns:a16="http://schemas.microsoft.com/office/drawing/2014/main" id="{E73076EA-B9C9-1140-A054-A4DE9E413CBC}"/>
              </a:ext>
            </a:extLst>
          </p:cNvPr>
          <p:cNvPicPr>
            <a:picLocks noGrp="1" noChangeAspect="1"/>
          </p:cNvPicPr>
          <p:nvPr>
            <p:ph type="pic" sz="quarter" idx="15"/>
          </p:nvPr>
        </p:nvPicPr>
        <p:blipFill rotWithShape="1">
          <a:blip r:embed="rId2"/>
          <a:srcRect l="4271" r="4271"/>
          <a:stretch>
            <a:fillRect/>
          </a:stretch>
        </p:blipFill>
        <p:spPr/>
      </p:pic>
      <p:sp>
        <p:nvSpPr>
          <p:cNvPr id="9" name="Pladsholder til tekst 2">
            <a:extLst>
              <a:ext uri="{FF2B5EF4-FFF2-40B4-BE49-F238E27FC236}">
                <a16:creationId xmlns:a16="http://schemas.microsoft.com/office/drawing/2014/main" id="{7DBB3A0E-E639-B347-A56C-980230298DCF}"/>
              </a:ext>
            </a:extLst>
          </p:cNvPr>
          <p:cNvSpPr txBox="1">
            <a:spLocks/>
          </p:cNvSpPr>
          <p:nvPr/>
        </p:nvSpPr>
        <p:spPr>
          <a:xfrm>
            <a:off x="5612788" y="2569077"/>
            <a:ext cx="6154989" cy="3349638"/>
          </a:xfrm>
          <a:prstGeom prst="rect">
            <a:avLst/>
          </a:prstGeom>
        </p:spPr>
        <p:txBody>
          <a:bodyPr vert="horz" lIns="0" tIns="0" rIns="0" bIns="0" rtlCol="0" anchor="ctr">
            <a:noAutofit/>
          </a:bodyPr>
          <a:lstStyle>
            <a:lvl1pPr marL="457200" indent="-457200" algn="l" defTabSz="914400" rtl="0" eaLnBrk="1" latinLnBrk="0" hangingPunct="1">
              <a:lnSpc>
                <a:spcPct val="100000"/>
              </a:lnSpc>
              <a:spcBef>
                <a:spcPts val="0"/>
              </a:spcBef>
              <a:buFont typeface="Wingdings" pitchFamily="2" charset="2"/>
              <a:buChar char="q"/>
              <a:defRPr sz="2800" kern="1200" spc="20" baseline="0">
                <a:solidFill>
                  <a:schemeClr val="tx1"/>
                </a:solidFill>
                <a:latin typeface="Telegraf" pitchFamily="2" charset="77"/>
                <a:ea typeface="+mn-ea"/>
                <a:cs typeface="+mn-cs"/>
              </a:defRPr>
            </a:lvl1pPr>
            <a:lvl2pPr marL="33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2pPr>
            <a:lvl3pPr marL="444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3pPr>
            <a:lvl4pPr marL="552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4pPr>
            <a:lvl5pPr marL="69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Char char="ü"/>
            </a:pPr>
            <a:r>
              <a:rPr lang="en-US" sz="2000" dirty="0"/>
              <a:t> </a:t>
            </a:r>
          </a:p>
          <a:p>
            <a:pPr marL="0" indent="0">
              <a:buNone/>
            </a:pPr>
            <a:endParaRPr lang="en-US" sz="2000" dirty="0"/>
          </a:p>
          <a:p>
            <a:pPr>
              <a:buFont typeface="Wingdings" pitchFamily="2" charset="2"/>
              <a:buChar char="ü"/>
            </a:pPr>
            <a:r>
              <a:rPr lang="en-US" sz="2000" dirty="0"/>
              <a:t> </a:t>
            </a:r>
          </a:p>
          <a:p>
            <a:pPr marL="0" indent="0">
              <a:lnSpc>
                <a:spcPct val="200000"/>
              </a:lnSpc>
              <a:buNone/>
            </a:pPr>
            <a:endParaRPr lang="en-US" sz="2000" dirty="0"/>
          </a:p>
          <a:p>
            <a:pPr>
              <a:buFont typeface="Wingdings" pitchFamily="2" charset="2"/>
              <a:buChar char="ü"/>
            </a:pPr>
            <a:endParaRPr lang="en-US" sz="2000" dirty="0"/>
          </a:p>
          <a:p>
            <a:pPr>
              <a:buFont typeface="Wingdings" pitchFamily="2" charset="2"/>
              <a:buChar char="ü"/>
            </a:pPr>
            <a:r>
              <a:rPr lang="en-US" sz="2000" dirty="0"/>
              <a:t> </a:t>
            </a:r>
          </a:p>
          <a:p>
            <a:pPr>
              <a:lnSpc>
                <a:spcPct val="200000"/>
              </a:lnSpc>
              <a:buFont typeface="Wingdings" pitchFamily="2" charset="2"/>
              <a:buChar char="ü"/>
            </a:pPr>
            <a:endParaRPr lang="en-US" sz="2000" dirty="0"/>
          </a:p>
          <a:p>
            <a:pPr>
              <a:buFont typeface="Wingdings" pitchFamily="2" charset="2"/>
              <a:buChar char="ü"/>
            </a:pPr>
            <a:r>
              <a:rPr lang="en-US" sz="2000" dirty="0"/>
              <a:t> </a:t>
            </a:r>
          </a:p>
          <a:p>
            <a:pPr marL="0" indent="0">
              <a:buNone/>
            </a:pPr>
            <a:r>
              <a:rPr lang="en-US" sz="2000" dirty="0"/>
              <a:t> </a:t>
            </a:r>
            <a:br>
              <a:rPr lang="en-US" sz="2000" dirty="0"/>
            </a:br>
            <a:r>
              <a:rPr lang="en-US" sz="2000" dirty="0"/>
              <a:t> </a:t>
            </a:r>
            <a:endParaRPr lang="da-DK" sz="2000" dirty="0"/>
          </a:p>
        </p:txBody>
      </p:sp>
    </p:spTree>
    <p:extLst>
      <p:ext uri="{BB962C8B-B14F-4D97-AF65-F5344CB8AC3E}">
        <p14:creationId xmlns:p14="http://schemas.microsoft.com/office/powerpoint/2010/main" val="603277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iterate type="wd">
                                    <p:tmAbs val="500"/>
                                  </p:iterate>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500"/>
                                  </p:stCondLst>
                                  <p:iterate type="wd">
                                    <p:tmAbs val="500"/>
                                  </p:iterate>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500"/>
                                  </p:stCondLst>
                                  <p:iterate type="wd">
                                    <p:tmAbs val="500"/>
                                  </p:iterate>
                                  <p:childTnLst>
                                    <p:set>
                                      <p:cBhvr>
                                        <p:cTn id="14"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500"/>
                                  </p:stCondLst>
                                  <p:iterate type="wd">
                                    <p:tmAbs val="500"/>
                                  </p:iterate>
                                  <p:childTnLst>
                                    <p:set>
                                      <p:cBhvr>
                                        <p:cTn id="18"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bldLvl="5"/>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3" name="Pladsholder til slidenummer 2">
            <a:extLst>
              <a:ext uri="{FF2B5EF4-FFF2-40B4-BE49-F238E27FC236}">
                <a16:creationId xmlns:a16="http://schemas.microsoft.com/office/drawing/2014/main" id="{B98254FC-D84B-864C-BF2E-6D7FD942A6E3}"/>
              </a:ext>
            </a:extLst>
          </p:cNvPr>
          <p:cNvSpPr>
            <a:spLocks noGrp="1"/>
          </p:cNvSpPr>
          <p:nvPr>
            <p:ph type="sldNum" sz="quarter" idx="12"/>
          </p:nvPr>
        </p:nvSpPr>
        <p:spPr/>
        <p:txBody>
          <a:bodyPr/>
          <a:lstStyle/>
          <a:p>
            <a:fld id="{CE21FDA0-9B75-FD4B-8974-211DAFD3C1D2}" type="slidenum">
              <a:rPr lang="da-DK" smtClean="0">
                <a:solidFill>
                  <a:srgbClr val="26253E"/>
                </a:solidFill>
              </a:rPr>
              <a:pPr/>
              <a:t>23</a:t>
            </a:fld>
            <a:endParaRPr lang="da-DK" dirty="0">
              <a:solidFill>
                <a:srgbClr val="26253E"/>
              </a:solidFill>
            </a:endParaRPr>
          </a:p>
        </p:txBody>
      </p:sp>
      <p:sp>
        <p:nvSpPr>
          <p:cNvPr id="7" name="Text Placeholder 5">
            <a:extLst>
              <a:ext uri="{FF2B5EF4-FFF2-40B4-BE49-F238E27FC236}">
                <a16:creationId xmlns:a16="http://schemas.microsoft.com/office/drawing/2014/main" id="{C17E8138-C078-F747-91F2-D91EFB269793}"/>
              </a:ext>
            </a:extLst>
          </p:cNvPr>
          <p:cNvSpPr txBox="1">
            <a:spLocks/>
          </p:cNvSpPr>
          <p:nvPr/>
        </p:nvSpPr>
        <p:spPr>
          <a:xfrm>
            <a:off x="8978323" y="5779302"/>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Let’s get started</a:t>
            </a:r>
          </a:p>
        </p:txBody>
      </p:sp>
      <p:sp>
        <p:nvSpPr>
          <p:cNvPr id="5" name="Title 1">
            <a:extLst>
              <a:ext uri="{FF2B5EF4-FFF2-40B4-BE49-F238E27FC236}">
                <a16:creationId xmlns:a16="http://schemas.microsoft.com/office/drawing/2014/main" id="{4A9B628F-D8AA-B140-B480-AE51346DC8BC}"/>
              </a:ext>
            </a:extLst>
          </p:cNvPr>
          <p:cNvSpPr txBox="1">
            <a:spLocks/>
          </p:cNvSpPr>
          <p:nvPr/>
        </p:nvSpPr>
        <p:spPr>
          <a:xfrm>
            <a:off x="919846" y="2975013"/>
            <a:ext cx="11048999"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pPr>
              <a:lnSpc>
                <a:spcPct val="100000"/>
              </a:lnSpc>
            </a:pPr>
            <a:r>
              <a:rPr lang="en-US" sz="6000" b="1" dirty="0">
                <a:solidFill>
                  <a:srgbClr val="26253E"/>
                </a:solidFill>
                <a:latin typeface="Telegraf" pitchFamily="2" charset="77"/>
                <a:ea typeface="Times New Roman" panose="02020603050405020304" pitchFamily="18" charset="0"/>
              </a:rPr>
              <a:t>Let’s start complying and developing our talents</a:t>
            </a:r>
            <a:endParaRPr lang="da-DK" sz="5400" b="1" dirty="0">
              <a:solidFill>
                <a:srgbClr val="26253E"/>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14388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196DB1BE-92DE-6741-84BC-A71C4A6A2FE0}"/>
              </a:ext>
            </a:extLst>
          </p:cNvPr>
          <p:cNvSpPr>
            <a:spLocks noGrp="1"/>
          </p:cNvSpPr>
          <p:nvPr>
            <p:ph type="sldNum" sz="quarter" idx="12"/>
          </p:nvPr>
        </p:nvSpPr>
        <p:spPr/>
        <p:txBody>
          <a:bodyPr/>
          <a:lstStyle/>
          <a:p>
            <a:fld id="{CE21FDA0-9B75-FD4B-8974-211DAFD3C1D2}" type="slidenum">
              <a:rPr lang="da-DK" smtClean="0"/>
              <a:pPr/>
              <a:t>3</a:t>
            </a:fld>
            <a:endParaRPr lang="da-DK" dirty="0"/>
          </a:p>
        </p:txBody>
      </p:sp>
      <p:sp>
        <p:nvSpPr>
          <p:cNvPr id="4" name="Pladsholder til tekst 3">
            <a:extLst>
              <a:ext uri="{FF2B5EF4-FFF2-40B4-BE49-F238E27FC236}">
                <a16:creationId xmlns:a16="http://schemas.microsoft.com/office/drawing/2014/main" id="{75F219A4-3D92-C24B-850C-556356D4EF64}"/>
              </a:ext>
            </a:extLst>
          </p:cNvPr>
          <p:cNvSpPr>
            <a:spLocks noGrp="1"/>
          </p:cNvSpPr>
          <p:nvPr>
            <p:ph type="body" sz="quarter" idx="15"/>
          </p:nvPr>
        </p:nvSpPr>
        <p:spPr>
          <a:xfrm>
            <a:off x="5569526" y="1698896"/>
            <a:ext cx="5782836" cy="3965712"/>
          </a:xfrm>
        </p:spPr>
        <p:txBody>
          <a:bodyPr anchor="ctr"/>
          <a:lstStyle/>
          <a:p>
            <a:pPr marL="0" indent="0">
              <a:lnSpc>
                <a:spcPct val="100000"/>
              </a:lnSpc>
              <a:buNone/>
            </a:pPr>
            <a:r>
              <a:rPr lang="en-US" sz="2400" b="1" dirty="0"/>
              <a:t>94% of employees would stay longer if their workplace invested in their career</a:t>
            </a:r>
            <a:r>
              <a:rPr lang="en-US" sz="2400" dirty="0"/>
              <a:t>. And on top of this, employees simply expect us to manage their data in compliance with GDPR. </a:t>
            </a:r>
            <a:endParaRPr lang="da-DK" sz="2400" dirty="0"/>
          </a:p>
          <a:p>
            <a:pPr marL="0" indent="0">
              <a:lnSpc>
                <a:spcPct val="100000"/>
              </a:lnSpc>
              <a:buNone/>
            </a:pPr>
            <a:r>
              <a:rPr lang="en-US" sz="2400" dirty="0"/>
              <a:t> </a:t>
            </a:r>
            <a:endParaRPr lang="da-DK" sz="2400" dirty="0"/>
          </a:p>
          <a:p>
            <a:pPr marL="0" indent="0">
              <a:lnSpc>
                <a:spcPct val="100000"/>
              </a:lnSpc>
              <a:buNone/>
            </a:pPr>
            <a:r>
              <a:rPr lang="en-US" sz="2400" dirty="0"/>
              <a:t>In other words, it is time to pay attention to Talent Management!</a:t>
            </a:r>
            <a:endParaRPr lang="da-DK" sz="2400" dirty="0"/>
          </a:p>
        </p:txBody>
      </p:sp>
      <p:pic>
        <p:nvPicPr>
          <p:cNvPr id="8" name="Pladsholder til billede 7" descr="Et billede, der indeholder tekst, visitkort, vektorgrafik&#10;&#10;Automatisk genereret beskrivelse">
            <a:extLst>
              <a:ext uri="{FF2B5EF4-FFF2-40B4-BE49-F238E27FC236}">
                <a16:creationId xmlns:a16="http://schemas.microsoft.com/office/drawing/2014/main" id="{80085A1B-74EB-9543-B943-F12D80C70C5B}"/>
              </a:ext>
            </a:extLst>
          </p:cNvPr>
          <p:cNvPicPr>
            <a:picLocks noGrp="1" noChangeAspect="1"/>
          </p:cNvPicPr>
          <p:nvPr>
            <p:ph type="pic" sz="quarter" idx="14"/>
          </p:nvPr>
        </p:nvPicPr>
        <p:blipFill rotWithShape="1">
          <a:blip r:embed="rId2"/>
          <a:srcRect t="542" b="542"/>
          <a:stretch>
            <a:fillRect/>
          </a:stretch>
        </p:blipFill>
        <p:spPr/>
      </p:pic>
    </p:spTree>
    <p:extLst>
      <p:ext uri="{BB962C8B-B14F-4D97-AF65-F5344CB8AC3E}">
        <p14:creationId xmlns:p14="http://schemas.microsoft.com/office/powerpoint/2010/main" val="4008277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4</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600088" y="2124805"/>
            <a:ext cx="5838542" cy="3967076"/>
          </a:xfrm>
        </p:spPr>
        <p:txBody>
          <a:bodyPr/>
          <a:lstStyle/>
          <a:p>
            <a:pPr lvl="0"/>
            <a:r>
              <a:rPr lang="da-DK" sz="2000" dirty="0"/>
              <a:t>Do </a:t>
            </a:r>
            <a:r>
              <a:rPr lang="da-DK" sz="2000" dirty="0" err="1"/>
              <a:t>we</a:t>
            </a:r>
            <a:r>
              <a:rPr lang="da-DK" sz="2000" dirty="0"/>
              <a:t> </a:t>
            </a:r>
            <a:r>
              <a:rPr lang="da-DK" sz="2000" dirty="0" err="1"/>
              <a:t>want</a:t>
            </a:r>
            <a:r>
              <a:rPr lang="da-DK" sz="2000" dirty="0"/>
              <a:t> to </a:t>
            </a:r>
            <a:r>
              <a:rPr lang="da-DK" sz="2000" dirty="0" err="1"/>
              <a:t>be</a:t>
            </a:r>
            <a:r>
              <a:rPr lang="da-DK" sz="2000" dirty="0"/>
              <a:t> GDPR </a:t>
            </a:r>
            <a:r>
              <a:rPr lang="da-DK" sz="2000" dirty="0" err="1"/>
              <a:t>compliant</a:t>
            </a:r>
            <a:r>
              <a:rPr lang="da-DK" sz="2000" dirty="0"/>
              <a:t>?</a:t>
            </a:r>
            <a:br>
              <a:rPr lang="da-DK" sz="2000" dirty="0"/>
            </a:br>
            <a:endParaRPr lang="da-DK" sz="2000" dirty="0"/>
          </a:p>
          <a:p>
            <a:pPr lvl="0"/>
            <a:r>
              <a:rPr lang="en-US" sz="2000" dirty="0"/>
              <a:t>Do we want to make it easy to store, edit and control data and documents timely and with the right access levels?</a:t>
            </a:r>
            <a:br>
              <a:rPr lang="en-US" sz="2000" dirty="0"/>
            </a:br>
            <a:endParaRPr lang="da-DK" sz="2000" dirty="0"/>
          </a:p>
          <a:p>
            <a:pPr lvl="0"/>
            <a:r>
              <a:rPr lang="da-DK" sz="2000" dirty="0"/>
              <a:t>Do </a:t>
            </a:r>
            <a:r>
              <a:rPr lang="da-DK" sz="2000" dirty="0" err="1"/>
              <a:t>we</a:t>
            </a:r>
            <a:r>
              <a:rPr lang="da-DK" sz="2000" dirty="0"/>
              <a:t> </a:t>
            </a:r>
            <a:r>
              <a:rPr lang="da-DK" sz="2000" dirty="0" err="1"/>
              <a:t>want</a:t>
            </a:r>
            <a:r>
              <a:rPr lang="da-DK" sz="2000" dirty="0"/>
              <a:t> </a:t>
            </a:r>
            <a:r>
              <a:rPr lang="da-DK" sz="2000" dirty="0" err="1"/>
              <a:t>our</a:t>
            </a:r>
            <a:r>
              <a:rPr lang="da-DK" sz="2000" dirty="0"/>
              <a:t> </a:t>
            </a:r>
            <a:r>
              <a:rPr lang="da-DK" sz="2000" dirty="0" err="1"/>
              <a:t>employees</a:t>
            </a:r>
            <a:r>
              <a:rPr lang="da-DK" sz="2000" dirty="0"/>
              <a:t> to perform </a:t>
            </a:r>
            <a:r>
              <a:rPr lang="da-DK" sz="2000" dirty="0" err="1"/>
              <a:t>their</a:t>
            </a:r>
            <a:r>
              <a:rPr lang="da-DK" sz="2000" dirty="0"/>
              <a:t> </a:t>
            </a:r>
            <a:r>
              <a:rPr lang="da-DK" sz="2000" dirty="0" err="1"/>
              <a:t>best</a:t>
            </a:r>
            <a:r>
              <a:rPr lang="da-DK" sz="2000" dirty="0"/>
              <a:t> and </a:t>
            </a:r>
            <a:r>
              <a:rPr lang="da-DK" sz="2000" dirty="0" err="1"/>
              <a:t>grow</a:t>
            </a:r>
            <a:r>
              <a:rPr lang="da-DK" sz="2000" dirty="0"/>
              <a:t> with </a:t>
            </a:r>
            <a:r>
              <a:rPr lang="da-DK" sz="2000" dirty="0" err="1"/>
              <a:t>us</a:t>
            </a:r>
            <a:r>
              <a:rPr lang="da-DK" sz="2000" dirty="0"/>
              <a:t>?</a:t>
            </a:r>
            <a:br>
              <a:rPr lang="da-DK" sz="2000" dirty="0"/>
            </a:br>
            <a:endParaRPr lang="da-DK" sz="2000" dirty="0"/>
          </a:p>
          <a:p>
            <a:pPr lvl="0"/>
            <a:r>
              <a:rPr lang="en-US" sz="2000" dirty="0"/>
              <a:t>Do we want our employees to stay as long as possible?</a:t>
            </a:r>
            <a:endParaRPr lang="da-DK" sz="2000" dirty="0"/>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p:txBody>
          <a:bodyPr/>
          <a:lstStyle/>
          <a:p>
            <a:r>
              <a:rPr lang="da-DK" b="1" dirty="0" err="1"/>
              <a:t>Let’s</a:t>
            </a:r>
            <a:r>
              <a:rPr lang="da-DK" b="1" dirty="0"/>
              <a:t> flip </a:t>
            </a:r>
            <a:r>
              <a:rPr lang="da-DK" b="1" dirty="0" err="1"/>
              <a:t>that</a:t>
            </a:r>
            <a:r>
              <a:rPr lang="da-DK" b="1" dirty="0"/>
              <a:t> </a:t>
            </a:r>
            <a:r>
              <a:rPr lang="da-DK" b="1" dirty="0" err="1"/>
              <a:t>around</a:t>
            </a:r>
            <a:endParaRPr lang="da-DK" b="1" dirty="0"/>
          </a:p>
        </p:txBody>
      </p:sp>
      <p:pic>
        <p:nvPicPr>
          <p:cNvPr id="17" name="Pladsholder til billede 16" descr="Et billede, der indeholder tekst, linjetegning&#10;&#10;Automatisk genereret beskrivelse">
            <a:extLst>
              <a:ext uri="{FF2B5EF4-FFF2-40B4-BE49-F238E27FC236}">
                <a16:creationId xmlns:a16="http://schemas.microsoft.com/office/drawing/2014/main" id="{E2BBBFF8-18EF-2A4A-A455-819ACD66F687}"/>
              </a:ext>
            </a:extLst>
          </p:cNvPr>
          <p:cNvPicPr>
            <a:picLocks noGrp="1" noChangeAspect="1"/>
          </p:cNvPicPr>
          <p:nvPr>
            <p:ph type="pic" sz="quarter" idx="15"/>
          </p:nvPr>
        </p:nvPicPr>
        <p:blipFill rotWithShape="1">
          <a:blip r:embed="rId2"/>
          <a:srcRect t="150" b="150"/>
          <a:stretch>
            <a:fillRect/>
          </a:stretch>
        </p:blipFill>
        <p:spPr>
          <a:xfrm>
            <a:off x="522190" y="2124805"/>
            <a:ext cx="3968578" cy="3967076"/>
          </a:xfrm>
        </p:spPr>
      </p:pic>
    </p:spTree>
    <p:extLst>
      <p:ext uri="{BB962C8B-B14F-4D97-AF65-F5344CB8AC3E}">
        <p14:creationId xmlns:p14="http://schemas.microsoft.com/office/powerpoint/2010/main" val="1235932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27C374-1ED1-7145-9C50-00A24A2FBB29}"/>
              </a:ext>
            </a:extLst>
          </p:cNvPr>
          <p:cNvSpPr>
            <a:spLocks noGrp="1"/>
          </p:cNvSpPr>
          <p:nvPr>
            <p:ph type="title"/>
          </p:nvPr>
        </p:nvSpPr>
        <p:spPr>
          <a:xfrm>
            <a:off x="837143" y="1368001"/>
            <a:ext cx="7663389" cy="1732612"/>
          </a:xfrm>
        </p:spPr>
        <p:txBody>
          <a:bodyPr/>
          <a:lstStyle/>
          <a:p>
            <a:r>
              <a:rPr lang="en-US" dirty="0"/>
              <a:t>Here’s a way for us to meet our employees’ expectations today and in the future</a:t>
            </a:r>
            <a:endParaRPr lang="da-DK" dirty="0"/>
          </a:p>
        </p:txBody>
      </p:sp>
      <p:sp>
        <p:nvSpPr>
          <p:cNvPr id="3" name="Pladsholder til indhold 2">
            <a:extLst>
              <a:ext uri="{FF2B5EF4-FFF2-40B4-BE49-F238E27FC236}">
                <a16:creationId xmlns:a16="http://schemas.microsoft.com/office/drawing/2014/main" id="{0311A742-8208-8E44-B036-6A660FB3741C}"/>
              </a:ext>
            </a:extLst>
          </p:cNvPr>
          <p:cNvSpPr>
            <a:spLocks noGrp="1"/>
          </p:cNvSpPr>
          <p:nvPr>
            <p:ph sz="half" idx="1"/>
          </p:nvPr>
        </p:nvSpPr>
        <p:spPr>
          <a:xfrm>
            <a:off x="1590582" y="4165378"/>
            <a:ext cx="4623951" cy="2032221"/>
          </a:xfrm>
        </p:spPr>
        <p:txBody>
          <a:bodyPr/>
          <a:lstStyle/>
          <a:p>
            <a:pPr marL="0" indent="0">
              <a:buNone/>
            </a:pPr>
            <a:r>
              <a:rPr lang="en-US" dirty="0"/>
              <a:t>With a digital talent management system we can gather all employee data and documents in one place</a:t>
            </a:r>
            <a:r>
              <a:rPr lang="en-US" b="1" dirty="0"/>
              <a:t>. We can manage, develop and retain</a:t>
            </a:r>
            <a:r>
              <a:rPr lang="en-US" dirty="0"/>
              <a:t> talents while ensuring GDPR compliant storage and management of data and documents. It allows us to easily set up deletion policies, ensuring that we keep data for the time we need to be GDPR compliant.  </a:t>
            </a:r>
            <a:endParaRPr lang="da-DK" dirty="0"/>
          </a:p>
        </p:txBody>
      </p:sp>
      <p:sp>
        <p:nvSpPr>
          <p:cNvPr id="5" name="Pladsholder til slidenummer 4">
            <a:extLst>
              <a:ext uri="{FF2B5EF4-FFF2-40B4-BE49-F238E27FC236}">
                <a16:creationId xmlns:a16="http://schemas.microsoft.com/office/drawing/2014/main" id="{68EC968A-A1B4-EB42-A9AC-000AC9B28FE6}"/>
              </a:ext>
            </a:extLst>
          </p:cNvPr>
          <p:cNvSpPr>
            <a:spLocks noGrp="1"/>
          </p:cNvSpPr>
          <p:nvPr>
            <p:ph type="sldNum" sz="quarter" idx="12"/>
          </p:nvPr>
        </p:nvSpPr>
        <p:spPr/>
        <p:txBody>
          <a:bodyPr/>
          <a:lstStyle/>
          <a:p>
            <a:fld id="{CE21FDA0-9B75-FD4B-8974-211DAFD3C1D2}" type="slidenum">
              <a:rPr lang="da-DK" smtClean="0"/>
              <a:pPr/>
              <a:t>5</a:t>
            </a:fld>
            <a:endParaRPr lang="da-DK"/>
          </a:p>
        </p:txBody>
      </p:sp>
      <p:sp>
        <p:nvSpPr>
          <p:cNvPr id="7" name="Pladsholder til tekst 6">
            <a:extLst>
              <a:ext uri="{FF2B5EF4-FFF2-40B4-BE49-F238E27FC236}">
                <a16:creationId xmlns:a16="http://schemas.microsoft.com/office/drawing/2014/main" id="{8DD65667-E928-6949-9083-91891C7B6575}"/>
              </a:ext>
            </a:extLst>
          </p:cNvPr>
          <p:cNvSpPr>
            <a:spLocks noGrp="1"/>
          </p:cNvSpPr>
          <p:nvPr>
            <p:ph type="body" idx="18"/>
          </p:nvPr>
        </p:nvSpPr>
        <p:spPr>
          <a:xfrm>
            <a:off x="1589384" y="3553381"/>
            <a:ext cx="4259547" cy="463070"/>
          </a:xfrm>
        </p:spPr>
        <p:txBody>
          <a:bodyPr/>
          <a:lstStyle/>
          <a:p>
            <a:r>
              <a:rPr lang="da-DK" dirty="0"/>
              <a:t>Talent Management </a:t>
            </a:r>
            <a:r>
              <a:rPr lang="en-US" dirty="0"/>
              <a:t>system</a:t>
            </a:r>
            <a:endParaRPr lang="da-DK" dirty="0"/>
          </a:p>
        </p:txBody>
      </p:sp>
      <p:pic>
        <p:nvPicPr>
          <p:cNvPr id="24" name="Pladsholder til indhold 23" descr="Badge Tick1 kontur">
            <a:extLst>
              <a:ext uri="{FF2B5EF4-FFF2-40B4-BE49-F238E27FC236}">
                <a16:creationId xmlns:a16="http://schemas.microsoft.com/office/drawing/2014/main" id="{B7EB32EE-337D-A74A-8584-D97C1D3B19FA}"/>
              </a:ext>
            </a:extLst>
          </p:cNvPr>
          <p:cNvPicPr>
            <a:picLocks noGrp="1" noChangeAspect="1"/>
          </p:cNvPicPr>
          <p:nvPr>
            <p:ph sz="quarter" idx="26"/>
          </p:nvPr>
        </p:nvPicPr>
        <p:blipFill>
          <a:blip r:embed="rId2">
            <a:extLst>
              <a:ext uri="{96DAC541-7B7A-43D3-8B79-37D633B846F1}">
                <asvg:svgBlip xmlns:asvg="http://schemas.microsoft.com/office/drawing/2016/SVG/main" r:embed="rId3"/>
              </a:ext>
            </a:extLst>
          </a:blip>
          <a:stretch>
            <a:fillRect/>
          </a:stretch>
        </p:blipFill>
        <p:spPr>
          <a:xfrm>
            <a:off x="827088" y="3637422"/>
            <a:ext cx="527050" cy="527050"/>
          </a:xfrm>
        </p:spPr>
      </p:pic>
      <p:pic>
        <p:nvPicPr>
          <p:cNvPr id="47" name="Pladsholder til indhold 46" descr="Et billede, der indeholder vektorgrafik&#10;&#10;Automatisk genereret beskrivelse">
            <a:extLst>
              <a:ext uri="{FF2B5EF4-FFF2-40B4-BE49-F238E27FC236}">
                <a16:creationId xmlns:a16="http://schemas.microsoft.com/office/drawing/2014/main" id="{DB7F3444-D290-BF42-B90F-A5894B971C6E}"/>
              </a:ext>
            </a:extLst>
          </p:cNvPr>
          <p:cNvPicPr>
            <a:picLocks noGrp="1" noChangeAspect="1"/>
          </p:cNvPicPr>
          <p:nvPr>
            <p:ph sz="half" idx="16"/>
          </p:nvPr>
        </p:nvPicPr>
        <p:blipFill>
          <a:blip r:embed="rId4"/>
          <a:stretch>
            <a:fillRect/>
          </a:stretch>
        </p:blipFill>
        <p:spPr>
          <a:xfrm>
            <a:off x="7429500" y="2303139"/>
            <a:ext cx="3935413" cy="3504260"/>
          </a:xfrm>
        </p:spPr>
      </p:pic>
    </p:spTree>
    <p:extLst>
      <p:ext uri="{BB962C8B-B14F-4D97-AF65-F5344CB8AC3E}">
        <p14:creationId xmlns:p14="http://schemas.microsoft.com/office/powerpoint/2010/main" val="3620747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da-DK" dirty="0" err="1"/>
              <a:t>What</a:t>
            </a:r>
            <a:r>
              <a:rPr lang="da-DK" dirty="0"/>
              <a:t> </a:t>
            </a:r>
            <a:r>
              <a:rPr lang="da-DK" dirty="0" err="1"/>
              <a:t>will</a:t>
            </a:r>
            <a:r>
              <a:rPr lang="da-DK" dirty="0"/>
              <a:t> </a:t>
            </a:r>
            <a:r>
              <a:rPr lang="da-DK" dirty="0" err="1"/>
              <a:t>this</a:t>
            </a:r>
            <a:r>
              <a:rPr lang="da-DK" dirty="0"/>
              <a:t> do for </a:t>
            </a:r>
            <a:r>
              <a:rPr lang="da-DK" dirty="0" err="1"/>
              <a:t>us</a:t>
            </a:r>
            <a:r>
              <a:rPr lang="da-DK" dirty="0"/>
              <a:t>?</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6</a:t>
            </a:fld>
            <a:endParaRPr lang="da-DK"/>
          </a:p>
        </p:txBody>
      </p:sp>
    </p:spTree>
    <p:extLst>
      <p:ext uri="{BB962C8B-B14F-4D97-AF65-F5344CB8AC3E}">
        <p14:creationId xmlns:p14="http://schemas.microsoft.com/office/powerpoint/2010/main" val="346473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1306743"/>
            <a:ext cx="6459863" cy="2139192"/>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Ensure</a:t>
            </a:r>
            <a:r>
              <a:rPr lang="da-DK" sz="4000" dirty="0"/>
              <a:t> GDPR </a:t>
            </a:r>
            <a:r>
              <a:rPr lang="da-DK" sz="4000" dirty="0" err="1"/>
              <a:t>compliant</a:t>
            </a:r>
            <a:r>
              <a:rPr lang="da-DK" sz="4000" dirty="0"/>
              <a:t> management of data and </a:t>
            </a:r>
            <a:r>
              <a:rPr lang="da-DK" sz="4000" dirty="0" err="1"/>
              <a:t>documents</a:t>
            </a:r>
            <a:endParaRPr lang="da-DK" sz="4000" dirty="0"/>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260272" cy="2139193"/>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2000" dirty="0"/>
              <a:t>With a secure talent management system, we can lean back and have confidence in our data and documents security. The system will give us the opportunity to be compliant within every aspect of GDPR in regards to employee data, policies and processes. </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7</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528396" y="1677574"/>
            <a:ext cx="1386918" cy="3170099"/>
          </a:xfrm>
          <a:prstGeom prst="rect">
            <a:avLst/>
          </a:prstGeom>
          <a:noFill/>
        </p:spPr>
        <p:txBody>
          <a:bodyPr wrap="none" rtlCol="0">
            <a:spAutoFit/>
          </a:bodyPr>
          <a:lstStyle/>
          <a:p>
            <a:r>
              <a:rPr lang="da-DK" sz="20000" dirty="0">
                <a:solidFill>
                  <a:srgbClr val="26253E"/>
                </a:solidFill>
                <a:latin typeface="Telegraf" pitchFamily="2" charset="77"/>
              </a:rPr>
              <a:t>1</a:t>
            </a:r>
          </a:p>
        </p:txBody>
      </p:sp>
    </p:spTree>
    <p:extLst>
      <p:ext uri="{BB962C8B-B14F-4D97-AF65-F5344CB8AC3E}">
        <p14:creationId xmlns:p14="http://schemas.microsoft.com/office/powerpoint/2010/main" val="3254560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985103"/>
            <a:ext cx="8894729" cy="2186972"/>
          </a:xfrm>
        </p:spPr>
        <p:txBody>
          <a:bodyPr/>
          <a:lstStyle/>
          <a:p>
            <a:pPr lvl="0"/>
            <a:r>
              <a:rPr lang="en-US" sz="3200" dirty="0"/>
              <a:t>Violating GDPR can cost as much as 4% of our global revenue.</a:t>
            </a:r>
            <a:endParaRPr lang="da-DK" sz="3200"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8</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1947969"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4%</a:t>
            </a:r>
          </a:p>
        </p:txBody>
      </p:sp>
    </p:spTree>
    <p:extLst>
      <p:ext uri="{BB962C8B-B14F-4D97-AF65-F5344CB8AC3E}">
        <p14:creationId xmlns:p14="http://schemas.microsoft.com/office/powerpoint/2010/main" val="4230861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118554"/>
            <a:ext cx="9053073" cy="2160811"/>
          </a:xfrm>
        </p:spPr>
        <p:txBody>
          <a:bodyPr/>
          <a:lstStyle/>
          <a:p>
            <a:pPr lvl="0"/>
            <a:r>
              <a:rPr lang="da-DK" dirty="0" err="1"/>
              <a:t>Almost</a:t>
            </a:r>
            <a:r>
              <a:rPr lang="da-DK" dirty="0"/>
              <a:t> 1,2 billion euros </a:t>
            </a:r>
            <a:r>
              <a:rPr lang="da-DK" dirty="0" err="1"/>
              <a:t>was</a:t>
            </a:r>
            <a:r>
              <a:rPr lang="da-DK" dirty="0"/>
              <a:t> given in fines in 2021, </a:t>
            </a:r>
            <a:r>
              <a:rPr lang="da-DK" dirty="0" err="1"/>
              <a:t>because</a:t>
            </a:r>
            <a:r>
              <a:rPr lang="da-DK" dirty="0"/>
              <a:t> of </a:t>
            </a:r>
            <a:r>
              <a:rPr lang="da-DK" dirty="0" err="1"/>
              <a:t>lack</a:t>
            </a:r>
            <a:r>
              <a:rPr lang="da-DK" dirty="0"/>
              <a:t> of compliance </a:t>
            </a:r>
            <a:r>
              <a:rPr lang="da-DK" dirty="0" err="1"/>
              <a:t>towards</a:t>
            </a:r>
            <a:r>
              <a:rPr lang="da-DK" dirty="0"/>
              <a:t> GPDR. </a:t>
            </a:r>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9</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396251" y="1898795"/>
            <a:ext cx="5011771"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1,2bn €</a:t>
            </a:r>
          </a:p>
        </p:txBody>
      </p:sp>
    </p:spTree>
    <p:extLst>
      <p:ext uri="{BB962C8B-B14F-4D97-AF65-F5344CB8AC3E}">
        <p14:creationId xmlns:p14="http://schemas.microsoft.com/office/powerpoint/2010/main" val="36138245"/>
      </p:ext>
    </p:extLst>
  </p:cSld>
  <p:clrMapOvr>
    <a:masterClrMapping/>
  </p:clrMapOvr>
</p:sld>
</file>

<file path=ppt/theme/theme1.xml><?xml version="1.0" encoding="utf-8"?>
<a:theme xmlns:a="http://schemas.openxmlformats.org/drawingml/2006/main" name="Office Theme">
  <a:themeElements>
    <a:clrScheme name="Talentech">
      <a:dk1>
        <a:srgbClr val="26243E"/>
      </a:dk1>
      <a:lt1>
        <a:srgbClr val="FFFFFF"/>
      </a:lt1>
      <a:dk2>
        <a:srgbClr val="26243E"/>
      </a:dk2>
      <a:lt2>
        <a:srgbClr val="E7E6E6"/>
      </a:lt2>
      <a:accent1>
        <a:srgbClr val="26243E"/>
      </a:accent1>
      <a:accent2>
        <a:srgbClr val="FFCFCD"/>
      </a:accent2>
      <a:accent3>
        <a:srgbClr val="E7E6E6"/>
      </a:accent3>
      <a:accent4>
        <a:srgbClr val="FFC870"/>
      </a:accent4>
      <a:accent5>
        <a:srgbClr val="3FC3B3"/>
      </a:accent5>
      <a:accent6>
        <a:srgbClr val="D04348"/>
      </a:accent6>
      <a:hlink>
        <a:srgbClr val="41405E"/>
      </a:hlink>
      <a:folHlink>
        <a:srgbClr val="26243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67789</TotalTime>
  <Words>808</Words>
  <Application>Microsoft Office PowerPoint</Application>
  <PresentationFormat>Widescreen</PresentationFormat>
  <Paragraphs>98</Paragraphs>
  <Slides>23</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23</vt:i4>
      </vt:variant>
    </vt:vector>
  </HeadingPairs>
  <TitlesOfParts>
    <vt:vector size="28" baseType="lpstr">
      <vt:lpstr>Arial</vt:lpstr>
      <vt:lpstr>Telegraf</vt:lpstr>
      <vt:lpstr>Times New Roman</vt:lpstr>
      <vt:lpstr>Wingdings</vt:lpstr>
      <vt:lpstr>Office Theme</vt:lpstr>
      <vt:lpstr>PowerPoint-præsentation</vt:lpstr>
      <vt:lpstr>GDPR compliance is required  …and facilitating talent development is a necessity</vt:lpstr>
      <vt:lpstr>PowerPoint-præsentation</vt:lpstr>
      <vt:lpstr>PowerPoint-præsentation</vt:lpstr>
      <vt:lpstr>Here’s a way for us to meet our employees’ expectations today and in the future</vt:lpstr>
      <vt:lpstr>What will this do for us?</vt:lpstr>
      <vt:lpstr>PowerPoint-præsentation</vt:lpstr>
      <vt:lpstr>Violating GDPR can cost as much as 4% of our global revenue.</vt:lpstr>
      <vt:lpstr>Almost 1,2 billion euros was given in fines in 2021, because of lack of compliance towards GPDR. </vt:lpstr>
      <vt:lpstr>PowerPoint-præsentation</vt:lpstr>
      <vt:lpstr>The companies best at talent management are 3.8 times more likely to develop employees to perform better and 6 times more likely to address performance issues.</vt:lpstr>
      <vt:lpstr>The companies best at talent management are 2.9 times more likely to identify and develop leaders.</vt:lpstr>
      <vt:lpstr>94% of employees would stay longer if their workplace invested in their career</vt:lpstr>
      <vt:lpstr>PowerPoint-præsentation</vt:lpstr>
      <vt:lpstr>It is 2.4 times more likely that the companies best at talent management will evaluate and select the right candidates.  Hence avoiding high employee replacement costs.</vt:lpstr>
      <vt:lpstr>The companies best at talent management have 2.2 times the revenue growth and 2.1 times the profit rate.</vt:lpstr>
      <vt:lpstr>To sum up A talent management system will help us store and manage our employee data and documents in compliance with GDPR. It will enable us to facilitate employee development and by doing that increase employee satisfaction and retention. And ultimately, this will all help us improve our bottom line. </vt:lpstr>
      <vt:lpstr>…And there is more!</vt:lpstr>
      <vt:lpstr>PowerPoint-præsentation</vt:lpstr>
      <vt:lpstr>PowerPoint-præsentation</vt:lpstr>
      <vt:lpstr>To make it even more simple, I’ve listed the system requirements we need to succeed  See overview </vt:lpstr>
      <vt:lpstr>PowerPoint-præsentation</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Anette Larsen</dc:creator>
  <cp:lastModifiedBy>Mikkel Husen</cp:lastModifiedBy>
  <cp:revision>352</cp:revision>
  <dcterms:created xsi:type="dcterms:W3CDTF">2022-07-05T19:57:09Z</dcterms:created>
  <dcterms:modified xsi:type="dcterms:W3CDTF">2022-11-22T12:16:12Z</dcterms:modified>
</cp:coreProperties>
</file>