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5"/>
  </p:notesMasterIdLst>
  <p:sldIdLst>
    <p:sldId id="333" r:id="rId2"/>
    <p:sldId id="259" r:id="rId3"/>
    <p:sldId id="308" r:id="rId4"/>
    <p:sldId id="310" r:id="rId5"/>
    <p:sldId id="312" r:id="rId6"/>
    <p:sldId id="458" r:id="rId7"/>
    <p:sldId id="459" r:id="rId8"/>
    <p:sldId id="452" r:id="rId9"/>
    <p:sldId id="453" r:id="rId10"/>
    <p:sldId id="462" r:id="rId11"/>
    <p:sldId id="456" r:id="rId12"/>
    <p:sldId id="454" r:id="rId13"/>
    <p:sldId id="460" r:id="rId14"/>
    <p:sldId id="322" r:id="rId15"/>
    <p:sldId id="461" r:id="rId16"/>
    <p:sldId id="321" r:id="rId17"/>
    <p:sldId id="455" r:id="rId18"/>
    <p:sldId id="331" r:id="rId19"/>
    <p:sldId id="329" r:id="rId20"/>
    <p:sldId id="328" r:id="rId21"/>
    <p:sldId id="327" r:id="rId22"/>
    <p:sldId id="332" r:id="rId23"/>
    <p:sldId id="330" r:id="rId24"/>
  </p:sldIdLst>
  <p:sldSz cx="12192000" cy="6858000"/>
  <p:notesSz cx="6858000" cy="9144000"/>
  <p:defaultTextStyle>
    <a:defPPr>
      <a:defRPr lang="en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39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EFF3"/>
    <a:srgbClr val="26253E"/>
    <a:srgbClr val="D8D8E4"/>
    <a:srgbClr val="FFCF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40"/>
    <p:restoredTop sz="96190"/>
  </p:normalViewPr>
  <p:slideViewPr>
    <p:cSldViewPr snapToGrid="0" snapToObjects="1">
      <p:cViewPr varScale="1">
        <p:scale>
          <a:sx n="123" d="100"/>
          <a:sy n="123" d="100"/>
        </p:scale>
        <p:origin x="624" y="184"/>
      </p:cViewPr>
      <p:guideLst>
        <p:guide orient="horz" pos="3339"/>
        <p:guide pos="3840"/>
      </p:guideLst>
    </p:cSldViewPr>
  </p:slideViewPr>
  <p:outlineViewPr>
    <p:cViewPr>
      <p:scale>
        <a:sx n="33" d="100"/>
        <a:sy n="33" d="100"/>
      </p:scale>
      <p:origin x="0" y="-105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D305F1BF-D95E-674F-B7F7-F89C67676273}" type="datetimeFigureOut">
              <a:rPr lang="da-DK" smtClean="0"/>
              <a:pPr/>
              <a:t>07/10/2022</a:t>
            </a:fld>
            <a:endParaRPr lang="da-DK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06664583-91AC-C64B-92D1-012FADAB7886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20371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7" Type="http://schemas.openxmlformats.org/officeDocument/2006/relationships/image" Target="../media/image2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7.png"/><Relationship Id="rId5" Type="http://schemas.openxmlformats.org/officeDocument/2006/relationships/image" Target="../media/image26.svg"/><Relationship Id="rId4" Type="http://schemas.openxmlformats.org/officeDocument/2006/relationships/image" Target="../media/image25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svg"/><Relationship Id="rId2" Type="http://schemas.openxmlformats.org/officeDocument/2006/relationships/image" Target="../media/image29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2.svg"/><Relationship Id="rId4" Type="http://schemas.openxmlformats.org/officeDocument/2006/relationships/image" Target="../media/image31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6.svg"/><Relationship Id="rId4" Type="http://schemas.openxmlformats.org/officeDocument/2006/relationships/image" Target="../media/image25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svg"/><Relationship Id="rId2" Type="http://schemas.openxmlformats.org/officeDocument/2006/relationships/image" Target="../media/image3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6.svg"/><Relationship Id="rId4" Type="http://schemas.openxmlformats.org/officeDocument/2006/relationships/image" Target="../media/image35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svg"/><Relationship Id="rId18" Type="http://schemas.openxmlformats.org/officeDocument/2006/relationships/image" Target="../media/image7.png"/><Relationship Id="rId3" Type="http://schemas.openxmlformats.org/officeDocument/2006/relationships/image" Target="../media/image10.svg"/><Relationship Id="rId21" Type="http://schemas.openxmlformats.org/officeDocument/2006/relationships/image" Target="../media/image26.svg"/><Relationship Id="rId7" Type="http://schemas.openxmlformats.org/officeDocument/2006/relationships/image" Target="../media/image14.svg"/><Relationship Id="rId12" Type="http://schemas.openxmlformats.org/officeDocument/2006/relationships/image" Target="../media/image19.png"/><Relationship Id="rId17" Type="http://schemas.openxmlformats.org/officeDocument/2006/relationships/image" Target="../media/image24.svg"/><Relationship Id="rId2" Type="http://schemas.openxmlformats.org/officeDocument/2006/relationships/image" Target="../media/image9.png"/><Relationship Id="rId16" Type="http://schemas.openxmlformats.org/officeDocument/2006/relationships/image" Target="../media/image23.png"/><Relationship Id="rId20" Type="http://schemas.openxmlformats.org/officeDocument/2006/relationships/image" Target="../media/image2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8.svg"/><Relationship Id="rId5" Type="http://schemas.openxmlformats.org/officeDocument/2006/relationships/image" Target="../media/image12.svg"/><Relationship Id="rId15" Type="http://schemas.openxmlformats.org/officeDocument/2006/relationships/image" Target="../media/image22.svg"/><Relationship Id="rId10" Type="http://schemas.openxmlformats.org/officeDocument/2006/relationships/image" Target="../media/image17.png"/><Relationship Id="rId19" Type="http://schemas.openxmlformats.org/officeDocument/2006/relationships/image" Target="../media/image8.svg"/><Relationship Id="rId4" Type="http://schemas.openxmlformats.org/officeDocument/2006/relationships/image" Target="../media/image11.png"/><Relationship Id="rId9" Type="http://schemas.openxmlformats.org/officeDocument/2006/relationships/image" Target="../media/image16.svg"/><Relationship Id="rId14" Type="http://schemas.openxmlformats.org/officeDocument/2006/relationships/image" Target="../media/image21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6.svg"/><Relationship Id="rId4" Type="http://schemas.openxmlformats.org/officeDocument/2006/relationships/image" Target="../media/image2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6.svg"/><Relationship Id="rId4" Type="http://schemas.openxmlformats.org/officeDocument/2006/relationships/image" Target="../media/image25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_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7528EF42-D08E-0F6D-D546-490B8FDDA4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36976" y="977900"/>
            <a:ext cx="5055024" cy="588918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D3BBC25-42E0-4DC2-91FE-EFE49996E89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6000" y="2160000"/>
            <a:ext cx="9144000" cy="810000"/>
          </a:xfrm>
        </p:spPr>
        <p:txBody>
          <a:bodyPr anchor="t" anchorCtr="0">
            <a:noAutofit/>
          </a:bodyPr>
          <a:lstStyle>
            <a:lvl1pPr algn="l">
              <a:lnSpc>
                <a:spcPts val="7600"/>
              </a:lnSpc>
              <a:defRPr sz="7000" cap="all" baseline="0">
                <a:solidFill>
                  <a:schemeClr val="accent2"/>
                </a:solidFill>
                <a:latin typeface="Telegraf" pitchFamily="2" charset="77"/>
              </a:defRPr>
            </a:lvl1pPr>
          </a:lstStyle>
          <a:p>
            <a:r>
              <a:rPr lang="en-GB" dirty="0"/>
              <a:t>TALENTECH</a:t>
            </a:r>
            <a:endParaRPr lang="da-DK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10B09E-C87A-8468-2977-760555E5E0E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46000" y="3060000"/>
            <a:ext cx="9144000" cy="810000"/>
          </a:xfrm>
        </p:spPr>
        <p:txBody>
          <a:bodyPr anchor="t" anchorCtr="0">
            <a:noAutofit/>
          </a:bodyPr>
          <a:lstStyle>
            <a:lvl1pPr marL="0" indent="0" algn="l">
              <a:lnSpc>
                <a:spcPts val="7600"/>
              </a:lnSpc>
              <a:buNone/>
              <a:defRPr sz="7000" b="1" i="0" cap="all" baseline="0">
                <a:solidFill>
                  <a:schemeClr val="bg1"/>
                </a:solidFill>
                <a:latin typeface="Telegraf" pitchFamily="2" charset="77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INTRODUCTION</a:t>
            </a:r>
            <a:endParaRPr lang="da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53C6D0-B0A4-FC88-1B8B-9C336742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elegraf" pitchFamily="2" charset="77"/>
              </a:defRPr>
            </a:lvl1pPr>
          </a:lstStyle>
          <a:p>
            <a:fld id="{BBA8FECC-03A8-C541-B3A1-B18AC6B65B4E}" type="datetime2">
              <a:rPr lang="da-DK" smtClean="0"/>
              <a:pPr/>
              <a:t>7. oktober 2022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151199-CBBB-FBFA-4DA0-4EB586E8B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37971-8166-5457-991B-4B03B1385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E21FDA0-9B75-FD4B-8974-211DAFD3C1D2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3886092F-862E-A5A5-3633-22F1513915B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46000" y="5040000"/>
            <a:ext cx="4027083" cy="365125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i="0" baseline="0">
                <a:solidFill>
                  <a:schemeClr val="bg1"/>
                </a:solidFill>
                <a:latin typeface="Telegraf" pitchFamily="2" charset="77"/>
                <a:cs typeface="Arial" panose="020B0604020202020204" pitchFamily="34" charset="0"/>
              </a:defRPr>
            </a:lvl1pPr>
            <a:lvl2pPr>
              <a:lnSpc>
                <a:spcPts val="2400"/>
              </a:lnSpc>
              <a:defRPr sz="2000" b="1" i="0" baseline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2pPr>
            <a:lvl3pPr>
              <a:lnSpc>
                <a:spcPts val="2400"/>
              </a:lnSpc>
              <a:defRPr sz="2000" b="1" i="0" baseline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3pPr>
            <a:lvl4pPr>
              <a:lnSpc>
                <a:spcPts val="2400"/>
              </a:lnSpc>
              <a:defRPr sz="2000" b="1" i="0" baseline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4pPr>
            <a:lvl5pPr>
              <a:lnSpc>
                <a:spcPts val="2400"/>
              </a:lnSpc>
              <a:defRPr sz="2000" b="1" i="0" baseline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The Full Talent Journey Platform</a:t>
            </a:r>
            <a:endParaRPr lang="da-DK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E6EE5D55-9A92-3608-2BDB-5D9C469C86A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1555148" y="229550"/>
            <a:ext cx="450000" cy="45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279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8_Three Content_pin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6D1D5-2C1B-86D2-84F8-BFB5633A1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144" y="1368001"/>
            <a:ext cx="5181600" cy="1732612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da-D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E18DF-FAEC-2DF3-A263-AFB3193E2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90582" y="4412569"/>
            <a:ext cx="4259547" cy="1440000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da-DK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4D11D2-846D-4724-570C-A8E5AA2C8E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47628" y="4412570"/>
            <a:ext cx="3904585" cy="1440000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da-DK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C6C0C5-59B1-16D2-BFBF-A38A94353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77C36-2AF5-9944-8BA2-8F1728EE5FD7}" type="datetime2">
              <a:rPr lang="da-DK" smtClean="0"/>
              <a:t>7. oktober 2022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B2E19B-FA8C-42EC-3656-E34D6F73C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94DDFC-F5CD-B49D-517D-A55C64473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t>‹nr.›</a:t>
            </a:fld>
            <a:endParaRPr lang="da-DK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E32E6DB-C4BC-AAA0-77E8-4D9DDCA798D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9787" y="252000"/>
            <a:ext cx="3240000" cy="180000"/>
          </a:xfrm>
        </p:spPr>
        <p:txBody>
          <a:bodyPr anchor="ctr" anchorCtr="0"/>
          <a:lstStyle>
            <a:lvl1pPr marL="0" indent="0">
              <a:lnSpc>
                <a:spcPts val="1200"/>
              </a:lnSpc>
              <a:buNone/>
              <a:defRPr sz="750"/>
            </a:lvl1pPr>
          </a:lstStyle>
          <a:p>
            <a:pPr lvl="0"/>
            <a:r>
              <a:rPr lang="en-GB" dirty="0"/>
              <a:t>Type chapter name here</a:t>
            </a:r>
          </a:p>
        </p:txBody>
      </p:sp>
      <p:sp>
        <p:nvSpPr>
          <p:cNvPr id="8" name="Picture Placeholder 9">
            <a:extLst>
              <a:ext uri="{FF2B5EF4-FFF2-40B4-BE49-F238E27FC236}">
                <a16:creationId xmlns:a16="http://schemas.microsoft.com/office/drawing/2014/main" id="{6D73A8AC-58F2-B8F2-2F66-B9791EEBFE6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39788" y="3796628"/>
            <a:ext cx="648000" cy="648000"/>
          </a:xfrm>
        </p:spPr>
        <p:txBody>
          <a:bodyPr/>
          <a:lstStyle/>
          <a:p>
            <a:endParaRPr lang="da-DK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916B31F0-57B1-E842-6C1A-DDE761E38EA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716504" y="3796628"/>
            <a:ext cx="648000" cy="648000"/>
          </a:xfrm>
        </p:spPr>
        <p:txBody>
          <a:bodyPr/>
          <a:lstStyle/>
          <a:p>
            <a:endParaRPr lang="da-DK"/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24144CAB-617F-6897-B118-8AC236AF5278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7447628" y="1965781"/>
            <a:ext cx="3904585" cy="1440000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da-DK" dirty="0"/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AA0F8BE1-3DB3-9141-F17E-DDF20198465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716504" y="1368001"/>
            <a:ext cx="648000" cy="648000"/>
          </a:xfrm>
        </p:spPr>
        <p:txBody>
          <a:bodyPr/>
          <a:lstStyle/>
          <a:p>
            <a:endParaRPr lang="da-DK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DB28D7A6-CF37-96A2-EAB9-46538F7D9077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1589384" y="3800571"/>
            <a:ext cx="4259547" cy="463070"/>
          </a:xfrm>
        </p:spPr>
        <p:txBody>
          <a:bodyPr anchor="b"/>
          <a:lstStyle>
            <a:lvl1pPr marL="0" indent="0">
              <a:lnSpc>
                <a:spcPts val="2600"/>
              </a:lnSpc>
              <a:buNone/>
              <a:defRPr sz="1600" b="1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1DCC9395-BDE4-48F9-0645-6045648A05E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447629" y="1368001"/>
            <a:ext cx="3904584" cy="468476"/>
          </a:xfrm>
        </p:spPr>
        <p:txBody>
          <a:bodyPr anchor="b" anchorCtr="0"/>
          <a:lstStyle>
            <a:lvl1pPr marL="0" marR="0" indent="0" algn="l" defTabSz="914400" rtl="0" eaLnBrk="1" fontAlgn="auto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to edit Master text styles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777E98E0-042A-11FE-F91F-EE0107A5615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447629" y="3735403"/>
            <a:ext cx="3904583" cy="530226"/>
          </a:xfrm>
        </p:spPr>
        <p:txBody>
          <a:bodyPr anchor="b" anchorCtr="0"/>
          <a:lstStyle>
            <a:lvl1pPr marL="0" indent="0">
              <a:lnSpc>
                <a:spcPts val="2600"/>
              </a:lnSpc>
              <a:buNone/>
              <a:defRPr sz="1600" b="1" i="0" baseline="0"/>
            </a:lvl1pPr>
            <a:lvl2pPr>
              <a:lnSpc>
                <a:spcPts val="2600"/>
              </a:lnSpc>
              <a:defRPr sz="1600" b="1" i="0" baseline="0"/>
            </a:lvl2pPr>
            <a:lvl3pPr>
              <a:lnSpc>
                <a:spcPts val="2600"/>
              </a:lnSpc>
              <a:defRPr sz="1600" b="1" i="0" baseline="0"/>
            </a:lvl3pPr>
            <a:lvl4pPr>
              <a:lnSpc>
                <a:spcPts val="2600"/>
              </a:lnSpc>
              <a:defRPr sz="1600" b="1" i="0" baseline="0"/>
            </a:lvl4pPr>
            <a:lvl5pPr>
              <a:lnSpc>
                <a:spcPts val="2600"/>
              </a:lnSpc>
              <a:defRPr sz="1600" b="1" i="0" baseline="0"/>
            </a:lvl5pPr>
          </a:lstStyle>
          <a:p>
            <a:pPr lvl="0"/>
            <a:r>
              <a:rPr lang="en-GB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1626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9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5722C-CD0F-2FB9-10FC-26FCAA5BC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da-D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A16BDC-29A8-4197-725B-01D40B300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A184C-98DD-754F-9387-58C3F2DFAA5D}" type="datetime2">
              <a:rPr lang="da-DK" smtClean="0"/>
              <a:t>7. oktober 2022</a:t>
            </a:fld>
            <a:endParaRPr lang="da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D65DB2-F17D-1536-6A69-0B8563C16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4AA85C-C18B-3D60-E634-CE8B87718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t>‹nr.›</a:t>
            </a:fld>
            <a:endParaRPr lang="da-DK"/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F98D78EC-805D-1B81-E16D-F80A7229E4A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9787" y="252000"/>
            <a:ext cx="3240000" cy="180000"/>
          </a:xfrm>
        </p:spPr>
        <p:txBody>
          <a:bodyPr anchor="ctr" anchorCtr="0"/>
          <a:lstStyle>
            <a:lvl1pPr marL="0" indent="0">
              <a:lnSpc>
                <a:spcPts val="1200"/>
              </a:lnSpc>
              <a:buNone/>
              <a:defRPr sz="750"/>
            </a:lvl1pPr>
          </a:lstStyle>
          <a:p>
            <a:pPr lvl="0"/>
            <a:r>
              <a:rPr lang="en-GB" dirty="0"/>
              <a:t>Type chapter name here</a:t>
            </a:r>
          </a:p>
        </p:txBody>
      </p:sp>
    </p:spTree>
    <p:extLst>
      <p:ext uri="{BB962C8B-B14F-4D97-AF65-F5344CB8AC3E}">
        <p14:creationId xmlns:p14="http://schemas.microsoft.com/office/powerpoint/2010/main" val="18698649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9988DA-15D6-0C0F-8E6B-1BC0DBE69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B8A3A-B3BE-B147-8433-083925D49248}" type="datetime2">
              <a:rPr lang="da-DK" smtClean="0"/>
              <a:t>7. oktober 2022</a:t>
            </a:fld>
            <a:endParaRPr lang="da-D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755FC6-19D2-5284-22BE-41B26E20F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C27223-812B-239C-A4FB-5672FD89E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t>‹nr.›</a:t>
            </a:fld>
            <a:endParaRPr lang="da-DK"/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964DF9E3-E81E-83B4-AB90-1D51A89402E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9787" y="252000"/>
            <a:ext cx="3240000" cy="180000"/>
          </a:xfrm>
        </p:spPr>
        <p:txBody>
          <a:bodyPr anchor="ctr" anchorCtr="0"/>
          <a:lstStyle>
            <a:lvl1pPr marL="0" indent="0">
              <a:lnSpc>
                <a:spcPts val="1200"/>
              </a:lnSpc>
              <a:buNone/>
              <a:defRPr sz="750"/>
            </a:lvl1pPr>
          </a:lstStyle>
          <a:p>
            <a:pPr lvl="0"/>
            <a:r>
              <a:rPr lang="en-GB" dirty="0"/>
              <a:t>Type chapter name here</a:t>
            </a:r>
          </a:p>
        </p:txBody>
      </p:sp>
    </p:spTree>
    <p:extLst>
      <p:ext uri="{BB962C8B-B14F-4D97-AF65-F5344CB8AC3E}">
        <p14:creationId xmlns:p14="http://schemas.microsoft.com/office/powerpoint/2010/main" val="36963979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alentech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BE37E-6DFF-2C9B-C833-632AEE3FA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da-D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B9CE7E-FB90-8138-F632-7FAC6B5AB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7344" y="3356429"/>
            <a:ext cx="10504869" cy="282053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E5D589-4888-F171-46C1-A0122699E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73060-BBCA-B94B-A1F3-D762D58B8B2C}" type="datetime2">
              <a:rPr lang="da-DK" smtClean="0"/>
              <a:t>7. oktober 2022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DED45F-EA74-FFA4-556C-C3DBE6555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530931-9D5E-018F-E114-495C273BD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E21FDA0-9B75-FD4B-8974-211DAFD3C1D2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505BB0EF-A6CE-7C60-6C22-6B149772B9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1555148" y="229550"/>
            <a:ext cx="450000" cy="450000"/>
          </a:xfrm>
          <a:prstGeom prst="rect">
            <a:avLst/>
          </a:prstGeom>
        </p:spPr>
      </p:pic>
      <p:pic>
        <p:nvPicPr>
          <p:cNvPr id="8" name="Object 4" descr="preencoded.png">
            <a:extLst>
              <a:ext uri="{FF2B5EF4-FFF2-40B4-BE49-F238E27FC236}">
                <a16:creationId xmlns:a16="http://schemas.microsoft.com/office/drawing/2014/main" id="{6F08B55C-1E69-E53E-4930-47928C245A3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838200" y="448200"/>
            <a:ext cx="10521953" cy="12700"/>
          </a:xfrm>
          <a:prstGeom prst="rect">
            <a:avLst/>
          </a:prstGeom>
        </p:spPr>
      </p:pic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4435615-B97B-6969-1ACB-1602ACFF77B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9787" y="252000"/>
            <a:ext cx="3240000" cy="180000"/>
          </a:xfrm>
        </p:spPr>
        <p:txBody>
          <a:bodyPr anchor="ctr" anchorCtr="0"/>
          <a:lstStyle>
            <a:lvl1pPr marL="0" indent="0">
              <a:lnSpc>
                <a:spcPts val="1200"/>
              </a:lnSpc>
              <a:buNone/>
              <a:defRPr sz="75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Type chapter name here</a:t>
            </a:r>
          </a:p>
        </p:txBody>
      </p:sp>
      <p:pic>
        <p:nvPicPr>
          <p:cNvPr id="10" name="Object 1" descr="preencoded.png">
            <a:extLst>
              <a:ext uri="{FF2B5EF4-FFF2-40B4-BE49-F238E27FC236}">
                <a16:creationId xmlns:a16="http://schemas.microsoft.com/office/drawing/2014/main" id="{46F17E49-3D75-C6A3-8ABF-DAA8F8B0F0BD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rcRect/>
          <a:stretch/>
        </p:blipFill>
        <p:spPr>
          <a:xfrm>
            <a:off x="6374296" y="1040296"/>
            <a:ext cx="5817704" cy="5817704"/>
          </a:xfrm>
          <a:prstGeom prst="rect">
            <a:avLst/>
          </a:prstGeom>
        </p:spPr>
      </p:pic>
      <p:pic>
        <p:nvPicPr>
          <p:cNvPr id="11" name="Object 2" descr="preencoded.png">
            <a:extLst>
              <a:ext uri="{FF2B5EF4-FFF2-40B4-BE49-F238E27FC236}">
                <a16:creationId xmlns:a16="http://schemas.microsoft.com/office/drawing/2014/main" id="{2F1432EF-E572-5C0F-5A5E-4A0BDD2A5D1F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rcRect/>
          <a:stretch/>
        </p:blipFill>
        <p:spPr>
          <a:xfrm>
            <a:off x="9399012" y="4110281"/>
            <a:ext cx="187863" cy="236344"/>
          </a:xfrm>
          <a:prstGeom prst="rect">
            <a:avLst/>
          </a:prstGeom>
        </p:spPr>
      </p:pic>
      <p:pic>
        <p:nvPicPr>
          <p:cNvPr id="12" name="Object 3" descr="preencoded.png">
            <a:extLst>
              <a:ext uri="{FF2B5EF4-FFF2-40B4-BE49-F238E27FC236}">
                <a16:creationId xmlns:a16="http://schemas.microsoft.com/office/drawing/2014/main" id="{E7E56F32-9E22-BF66-CD0A-869AE7948470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rcRect/>
          <a:stretch/>
        </p:blipFill>
        <p:spPr>
          <a:xfrm>
            <a:off x="9202824" y="3414600"/>
            <a:ext cx="187863" cy="236344"/>
          </a:xfrm>
          <a:prstGeom prst="rect">
            <a:avLst/>
          </a:prstGeom>
        </p:spPr>
      </p:pic>
      <p:pic>
        <p:nvPicPr>
          <p:cNvPr id="13" name="Object 4" descr="preencoded.png">
            <a:extLst>
              <a:ext uri="{FF2B5EF4-FFF2-40B4-BE49-F238E27FC236}">
                <a16:creationId xmlns:a16="http://schemas.microsoft.com/office/drawing/2014/main" id="{40D90785-FB3D-D652-C682-347F23241C94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rcRect/>
          <a:stretch/>
        </p:blipFill>
        <p:spPr>
          <a:xfrm>
            <a:off x="9846987" y="3475031"/>
            <a:ext cx="187863" cy="236344"/>
          </a:xfrm>
          <a:prstGeom prst="rect">
            <a:avLst/>
          </a:prstGeom>
        </p:spPr>
      </p:pic>
      <p:pic>
        <p:nvPicPr>
          <p:cNvPr id="14" name="Object 5" descr="preencoded.png">
            <a:extLst>
              <a:ext uri="{FF2B5EF4-FFF2-40B4-BE49-F238E27FC236}">
                <a16:creationId xmlns:a16="http://schemas.microsoft.com/office/drawing/2014/main" id="{D69E5B81-38D2-E687-72B9-AE4512F4AFEF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rcRect/>
          <a:stretch/>
        </p:blipFill>
        <p:spPr>
          <a:xfrm>
            <a:off x="10337487" y="3214256"/>
            <a:ext cx="187863" cy="236344"/>
          </a:xfrm>
          <a:prstGeom prst="rect">
            <a:avLst/>
          </a:prstGeom>
        </p:spPr>
      </p:pic>
      <p:pic>
        <p:nvPicPr>
          <p:cNvPr id="15" name="Object 6" descr="preencoded.png">
            <a:extLst>
              <a:ext uri="{FF2B5EF4-FFF2-40B4-BE49-F238E27FC236}">
                <a16:creationId xmlns:a16="http://schemas.microsoft.com/office/drawing/2014/main" id="{F7552CC0-9C48-3AE6-46E8-FC2FD27059DD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rcRect/>
          <a:stretch/>
        </p:blipFill>
        <p:spPr>
          <a:xfrm>
            <a:off x="8669787" y="4587431"/>
            <a:ext cx="187863" cy="23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632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extLst>
    <p:ext uri="{DCECCB84-F9BA-43D5-87BE-67443E8EF086}">
      <p15:sldGuideLst xmlns:p15="http://schemas.microsoft.com/office/powerpoint/2012/main">
        <p15:guide id="1" pos="529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ontent in box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6D1D5-2C1B-86D2-84F8-BFB5633A1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144" y="1368001"/>
            <a:ext cx="6244604" cy="93671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da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E18DF-FAEC-2DF3-A263-AFB3193E27A5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46364" y="2538000"/>
            <a:ext cx="2610000" cy="4320000"/>
          </a:xfrm>
          <a:solidFill>
            <a:schemeClr val="accent3"/>
          </a:solidFill>
        </p:spPr>
        <p:txBody>
          <a:bodyPr lIns="216000" tIns="360000" rIns="180000" bIns="180000"/>
          <a:lstStyle>
            <a:lvl1pPr marL="180000" indent="-18000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1pPr>
            <a:lvl2pPr marL="360000" indent="-18000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2pPr>
            <a:lvl3pPr marL="540000" indent="-18000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3pPr>
            <a:lvl4pPr marL="720000" indent="-18000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4pPr>
            <a:lvl5pPr marL="900000" indent="-18000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5pPr>
          </a:lstStyle>
          <a:p>
            <a:pPr lvl="0"/>
            <a:r>
              <a:rPr lang="en-GB" dirty="0"/>
              <a:t>Text here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da-DK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C6C0C5-59B1-16D2-BFBF-A38A94353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77C36-2AF5-9944-8BA2-8F1728EE5FD7}" type="datetime2">
              <a:rPr lang="da-DK" smtClean="0"/>
              <a:t>7. oktober 2022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B2E19B-FA8C-42EC-3656-E34D6F73C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94DDFC-F5CD-B49D-517D-A55C64473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t>‹nr.›</a:t>
            </a:fld>
            <a:endParaRPr lang="da-DK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E32E6DB-C4BC-AAA0-77E8-4D9DDCA798D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9787" y="252000"/>
            <a:ext cx="3240000" cy="180000"/>
          </a:xfrm>
        </p:spPr>
        <p:txBody>
          <a:bodyPr anchor="ctr" anchorCtr="0"/>
          <a:lstStyle>
            <a:lvl1pPr marL="0" indent="0">
              <a:lnSpc>
                <a:spcPts val="1200"/>
              </a:lnSpc>
              <a:buNone/>
              <a:defRPr sz="750"/>
            </a:lvl1pPr>
          </a:lstStyle>
          <a:p>
            <a:pPr lvl="0"/>
            <a:r>
              <a:rPr lang="en-GB" dirty="0"/>
              <a:t>Type chapter name here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3A769C48-A534-D7C7-AAA3-B4E1EDC30FCA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3448978" y="2538000"/>
            <a:ext cx="2610000" cy="4320000"/>
          </a:xfrm>
          <a:solidFill>
            <a:schemeClr val="accent2"/>
          </a:solidFill>
        </p:spPr>
        <p:txBody>
          <a:bodyPr lIns="216000" tIns="360000" rIns="180000" bIns="180000"/>
          <a:lstStyle>
            <a:lvl1pPr marL="180000" indent="-18000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1pPr>
            <a:lvl2pPr marL="360000" indent="-18000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2pPr>
            <a:lvl3pPr marL="540000" indent="-18000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3pPr>
            <a:lvl4pPr marL="720000" indent="-18000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4pPr>
            <a:lvl5pPr marL="900000" indent="-18000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5pPr>
          </a:lstStyle>
          <a:p>
            <a:pPr lvl="0"/>
            <a:r>
              <a:rPr lang="en-GB" dirty="0"/>
              <a:t>Text here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da-DK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AD5862DE-CA60-1A84-4916-97D025A87142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6052256" y="2538000"/>
            <a:ext cx="2610000" cy="4320000"/>
          </a:xfrm>
          <a:solidFill>
            <a:schemeClr val="tx1"/>
          </a:solidFill>
        </p:spPr>
        <p:txBody>
          <a:bodyPr lIns="216000" tIns="360000" rIns="180000" bIns="180000"/>
          <a:lstStyle>
            <a:lvl1pPr marL="180000" indent="-180000">
              <a:buFontTx/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</a:buBlip>
              <a:defRPr>
                <a:solidFill>
                  <a:schemeClr val="bg1"/>
                </a:solidFill>
              </a:defRPr>
            </a:lvl1pPr>
            <a:lvl2pPr marL="360000" indent="-180000">
              <a:buFontTx/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</a:buBlip>
              <a:defRPr>
                <a:solidFill>
                  <a:schemeClr val="bg1"/>
                </a:solidFill>
              </a:defRPr>
            </a:lvl2pPr>
            <a:lvl3pPr marL="540000" indent="-180000">
              <a:buFontTx/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</a:buBlip>
              <a:defRPr>
                <a:solidFill>
                  <a:schemeClr val="bg1"/>
                </a:solidFill>
              </a:defRPr>
            </a:lvl3pPr>
            <a:lvl4pPr marL="720000" indent="-180000">
              <a:buFontTx/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</a:buBlip>
              <a:defRPr>
                <a:solidFill>
                  <a:schemeClr val="bg1"/>
                </a:solidFill>
              </a:defRPr>
            </a:lvl4pPr>
            <a:lvl5pPr marL="900000" indent="-180000">
              <a:buFontTx/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</a:buBlip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Text here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da-DK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253AA1B4-8936-06B5-5473-1EA785160F2A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8662256" y="2538000"/>
            <a:ext cx="2610000" cy="4320000"/>
          </a:xfrm>
          <a:solidFill>
            <a:schemeClr val="accent3"/>
          </a:solidFill>
        </p:spPr>
        <p:txBody>
          <a:bodyPr lIns="216000" tIns="360000" rIns="180000" bIns="180000"/>
          <a:lstStyle>
            <a:lvl1pPr marL="180000" indent="-18000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1pPr>
            <a:lvl2pPr marL="360000" indent="-18000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2pPr>
            <a:lvl3pPr marL="540000" indent="-18000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3pPr>
            <a:lvl4pPr marL="720000" indent="-18000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4pPr>
            <a:lvl5pPr marL="900000" indent="-18000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5pPr>
          </a:lstStyle>
          <a:p>
            <a:pPr lvl="0"/>
            <a:r>
              <a:rPr lang="en-GB" dirty="0"/>
              <a:t>Text here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868354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Quo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5722C-CD0F-2FB9-10FC-26FCAA5BC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6000" y="1980000"/>
            <a:ext cx="7200000" cy="2700000"/>
          </a:xfrm>
        </p:spPr>
        <p:txBody>
          <a:bodyPr anchor="ctr" anchorCtr="0">
            <a:noAutofit/>
          </a:bodyPr>
          <a:lstStyle>
            <a:lvl1pPr>
              <a:lnSpc>
                <a:spcPts val="4000"/>
              </a:lnSpc>
              <a:defRPr sz="3200" b="0" i="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GB" dirty="0"/>
              <a:t>Click to edit Master title style</a:t>
            </a:r>
            <a:endParaRPr lang="da-DK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A16BDC-29A8-4197-725B-01D40B300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A184C-98DD-754F-9387-58C3F2DFAA5D}" type="datetime2">
              <a:rPr lang="da-DK" smtClean="0"/>
              <a:t>7. oktober 2022</a:t>
            </a:fld>
            <a:endParaRPr lang="da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D65DB2-F17D-1536-6A69-0B8563C16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4AA85C-C18B-3D60-E634-CE8B87718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E21FDA0-9B75-FD4B-8974-211DAFD3C1D2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8" name="Text Placeholder 27">
            <a:extLst>
              <a:ext uri="{FF2B5EF4-FFF2-40B4-BE49-F238E27FC236}">
                <a16:creationId xmlns:a16="http://schemas.microsoft.com/office/drawing/2014/main" id="{3821F1AF-6391-68F9-D858-620A8D9003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245329"/>
            <a:ext cx="1457325" cy="187325"/>
          </a:xfrm>
        </p:spPr>
        <p:txBody>
          <a:bodyPr anchor="ctr" anchorCtr="0">
            <a:noAutofit/>
          </a:bodyPr>
          <a:lstStyle>
            <a:lvl1pPr marL="0" indent="0">
              <a:lnSpc>
                <a:spcPts val="1050"/>
              </a:lnSpc>
              <a:buNone/>
              <a:defRPr sz="750" baseline="0">
                <a:solidFill>
                  <a:schemeClr val="bg1"/>
                </a:solidFill>
              </a:defRPr>
            </a:lvl1pPr>
            <a:lvl2pPr marL="144000" indent="0">
              <a:lnSpc>
                <a:spcPts val="1200"/>
              </a:lnSpc>
              <a:buNone/>
              <a:defRPr sz="800" baseline="0">
                <a:solidFill>
                  <a:schemeClr val="bg1"/>
                </a:solidFill>
              </a:defRPr>
            </a:lvl2pPr>
            <a:lvl3pPr>
              <a:lnSpc>
                <a:spcPts val="1200"/>
              </a:lnSpc>
              <a:defRPr sz="800" baseline="0">
                <a:solidFill>
                  <a:schemeClr val="bg1"/>
                </a:solidFill>
              </a:defRPr>
            </a:lvl3pPr>
            <a:lvl4pPr>
              <a:lnSpc>
                <a:spcPts val="1200"/>
              </a:lnSpc>
              <a:defRPr sz="800" baseline="0">
                <a:solidFill>
                  <a:schemeClr val="bg1"/>
                </a:solidFill>
              </a:defRPr>
            </a:lvl4pPr>
            <a:lvl5pPr>
              <a:lnSpc>
                <a:spcPts val="1200"/>
              </a:lnSpc>
              <a:defRPr sz="800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Chapter name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9BE68189-32E0-75CC-453A-2B7BC3B8E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1555148" y="229550"/>
            <a:ext cx="450000" cy="450000"/>
          </a:xfrm>
          <a:prstGeom prst="rect">
            <a:avLst/>
          </a:prstGeom>
        </p:spPr>
      </p:pic>
      <p:pic>
        <p:nvPicPr>
          <p:cNvPr id="10" name="Object 4" descr="preencoded.png">
            <a:extLst>
              <a:ext uri="{FF2B5EF4-FFF2-40B4-BE49-F238E27FC236}">
                <a16:creationId xmlns:a16="http://schemas.microsoft.com/office/drawing/2014/main" id="{D2E06782-92E3-4C4D-03C8-DC176F35391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838200" y="448200"/>
            <a:ext cx="10521953" cy="1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4186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6D1D5-2C1B-86D2-84F8-BFB5633A1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144" y="1368001"/>
            <a:ext cx="5181600" cy="1732612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da-D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E18DF-FAEC-2DF3-A263-AFB3193E2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999995" y="3892042"/>
            <a:ext cx="4259547" cy="1440000"/>
          </a:xfrm>
        </p:spPr>
        <p:txBody>
          <a:bodyPr/>
          <a:lstStyle>
            <a:lvl1pPr>
              <a:lnSpc>
                <a:spcPts val="2200"/>
              </a:lnSpc>
              <a:defRPr/>
            </a:lvl1pPr>
            <a:lvl2pPr marL="0" indent="-360000">
              <a:lnSpc>
                <a:spcPts val="2200"/>
              </a:lnSpc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2pPr>
            <a:lvl3pPr marL="0" indent="-360000">
              <a:lnSpc>
                <a:spcPts val="2200"/>
              </a:lnSpc>
              <a:buSzPct val="130000"/>
              <a:buFontTx/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</a:buBlip>
              <a:defRPr/>
            </a:lvl3pPr>
            <a:lvl4pPr marL="0" indent="-360000">
              <a:lnSpc>
                <a:spcPts val="2200"/>
              </a:lnSpc>
              <a:defRPr/>
            </a:lvl4pPr>
            <a:lvl5pPr marL="0" indent="-360000">
              <a:lnSpc>
                <a:spcPts val="2200"/>
              </a:lnSpc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da-DK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C6C0C5-59B1-16D2-BFBF-A38A94353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77C36-2AF5-9944-8BA2-8F1728EE5FD7}" type="datetime2">
              <a:rPr lang="da-DK" smtClean="0"/>
              <a:t>7. oktober 2022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B2E19B-FA8C-42EC-3656-E34D6F73C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94DDFC-F5CD-B49D-517D-A55C64473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t>‹nr.›</a:t>
            </a:fld>
            <a:endParaRPr lang="da-DK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E32E6DB-C4BC-AAA0-77E8-4D9DDCA798D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9787" y="252000"/>
            <a:ext cx="3240000" cy="180000"/>
          </a:xfrm>
        </p:spPr>
        <p:txBody>
          <a:bodyPr anchor="ctr" anchorCtr="0"/>
          <a:lstStyle>
            <a:lvl1pPr marL="0" indent="0">
              <a:lnSpc>
                <a:spcPts val="1200"/>
              </a:lnSpc>
              <a:buNone/>
              <a:defRPr sz="750"/>
            </a:lvl1pPr>
          </a:lstStyle>
          <a:p>
            <a:pPr lvl="0"/>
            <a:r>
              <a:rPr lang="en-GB" dirty="0"/>
              <a:t>Type chapter name here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DB28D7A6-CF37-96A2-EAB9-46538F7D9077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2998797" y="3424419"/>
            <a:ext cx="4259547" cy="463070"/>
          </a:xfrm>
        </p:spPr>
        <p:txBody>
          <a:bodyPr anchor="b"/>
          <a:lstStyle>
            <a:lvl1pPr marL="0" indent="0">
              <a:lnSpc>
                <a:spcPts val="2800"/>
              </a:lnSpc>
              <a:buNone/>
              <a:defRPr sz="1800" b="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Picture Placeholder 9">
            <a:extLst>
              <a:ext uri="{FF2B5EF4-FFF2-40B4-BE49-F238E27FC236}">
                <a16:creationId xmlns:a16="http://schemas.microsoft.com/office/drawing/2014/main" id="{C484E1AE-3316-7324-C33E-EBA690FA916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39787" y="3420475"/>
            <a:ext cx="1924039" cy="1924039"/>
          </a:xfrm>
          <a:prstGeom prst="ellipse">
            <a:avLst/>
          </a:prstGeom>
          <a:pattFill prst="pct60">
            <a:fgClr>
              <a:srgbClr val="EFEFF3"/>
            </a:fgClr>
            <a:bgClr>
              <a:schemeClr val="bg1"/>
            </a:bgClr>
          </a:patt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593873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20C22-BE9F-B1FD-C259-4BC964B76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368000"/>
            <a:ext cx="3932237" cy="16002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da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78E029-33E7-8FA2-1B2C-9A82A9856F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3348000"/>
            <a:ext cx="6172200" cy="2513050"/>
          </a:xfrm>
        </p:spPr>
        <p:txBody>
          <a:bodyPr/>
          <a:lstStyle>
            <a:lvl1pPr>
              <a:lnSpc>
                <a:spcPts val="1800"/>
              </a:lnSpc>
              <a:defRPr sz="1200" baseline="0"/>
            </a:lvl1pPr>
            <a:lvl2pPr>
              <a:lnSpc>
                <a:spcPts val="1800"/>
              </a:lnSpc>
              <a:defRPr sz="1200" baseline="0"/>
            </a:lvl2pPr>
            <a:lvl3pPr>
              <a:lnSpc>
                <a:spcPts val="1800"/>
              </a:lnSpc>
              <a:defRPr sz="1200" baseline="0"/>
            </a:lvl3pPr>
            <a:lvl4pPr>
              <a:lnSpc>
                <a:spcPts val="1800"/>
              </a:lnSpc>
              <a:defRPr sz="1200" baseline="0"/>
            </a:lvl4pPr>
            <a:lvl5pPr>
              <a:lnSpc>
                <a:spcPts val="1800"/>
              </a:lnSpc>
              <a:defRPr sz="12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da-DK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520A74-6545-6338-305A-BEEDA44F76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6000" y="3348000"/>
            <a:ext cx="3932237" cy="2513050"/>
          </a:xfrm>
        </p:spPr>
        <p:txBody>
          <a:bodyPr anchor="t" anchorCtr="0"/>
          <a:lstStyle>
            <a:lvl1pPr marL="0" indent="0">
              <a:lnSpc>
                <a:spcPts val="2800"/>
              </a:lnSpc>
              <a:buNone/>
              <a:defRPr sz="18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0E646E-FA54-BEE1-252C-38BFC8A48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8A973-7624-4F4F-9921-E3A1FFC20EA6}" type="datetime2">
              <a:rPr lang="da-DK" smtClean="0"/>
              <a:t>7. oktober 2022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8C8BD7-5BE0-0626-3B81-059AEFE50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A11028-1B7F-64C2-91F4-98E66E095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t>‹nr.›</a:t>
            </a:fld>
            <a:endParaRPr lang="da-DK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5940CD5-4923-F62F-A0C4-F3E4BB94423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9787" y="252000"/>
            <a:ext cx="3240000" cy="180000"/>
          </a:xfrm>
        </p:spPr>
        <p:txBody>
          <a:bodyPr anchor="ctr" anchorCtr="0"/>
          <a:lstStyle>
            <a:lvl1pPr marL="0" indent="0">
              <a:lnSpc>
                <a:spcPts val="1200"/>
              </a:lnSpc>
              <a:buNone/>
              <a:defRPr sz="750"/>
            </a:lvl1pPr>
          </a:lstStyle>
          <a:p>
            <a:pPr lvl="0"/>
            <a:r>
              <a:rPr lang="en-GB" dirty="0"/>
              <a:t>Type chapter name here</a:t>
            </a:r>
          </a:p>
        </p:txBody>
      </p:sp>
    </p:spTree>
    <p:extLst>
      <p:ext uri="{BB962C8B-B14F-4D97-AF65-F5344CB8AC3E}">
        <p14:creationId xmlns:p14="http://schemas.microsoft.com/office/powerpoint/2010/main" val="8301665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20C22-BE9F-B1FD-C259-4BC964B762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628900"/>
            <a:ext cx="10494364" cy="1600200"/>
          </a:xfrm>
        </p:spPr>
        <p:txBody>
          <a:bodyPr anchor="ctr" anchorCtr="0"/>
          <a:lstStyle>
            <a:lvl1pPr algn="ctr">
              <a:defRPr sz="4000">
                <a:latin typeface="Telegraf" pitchFamily="2" charset="77"/>
              </a:defRPr>
            </a:lvl1pPr>
          </a:lstStyle>
          <a:p>
            <a:r>
              <a:rPr lang="en-GB" dirty="0"/>
              <a:t>Insert </a:t>
            </a:r>
            <a:r>
              <a:rPr lang="en-GB" dirty="0" err="1"/>
              <a:t>titel</a:t>
            </a:r>
            <a:endParaRPr lang="da-DK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0E646E-FA54-BEE1-252C-38BFC8A48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elegraf" pitchFamily="2" charset="77"/>
              </a:defRPr>
            </a:lvl1pPr>
          </a:lstStyle>
          <a:p>
            <a:fld id="{8548A973-7624-4F4F-9921-E3A1FFC20EA6}" type="datetime2">
              <a:rPr lang="da-DK" smtClean="0"/>
              <a:pPr/>
              <a:t>7. oktober 2022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8C8BD7-5BE0-0626-3B81-059AEFE50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elegraf" pitchFamily="2" charset="77"/>
              </a:defRPr>
            </a:lvl1pPr>
          </a:lstStyle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A11028-1B7F-64C2-91F4-98E66E095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elegraf" pitchFamily="2" charset="77"/>
              </a:defRPr>
            </a:lvl1pPr>
          </a:lstStyle>
          <a:p>
            <a:fld id="{CE21FDA0-9B75-FD4B-8974-211DAFD3C1D2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31010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20C22-BE9F-B1FD-C259-4BC964B762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48131" y="2628900"/>
            <a:ext cx="8079699" cy="1600200"/>
          </a:xfrm>
        </p:spPr>
        <p:txBody>
          <a:bodyPr anchor="ctr" anchorCtr="0"/>
          <a:lstStyle>
            <a:lvl1pPr algn="l">
              <a:defRPr sz="2800">
                <a:latin typeface="Telegraf" pitchFamily="2" charset="77"/>
              </a:defRPr>
            </a:lvl1pPr>
          </a:lstStyle>
          <a:p>
            <a:r>
              <a:rPr lang="en-GB" dirty="0"/>
              <a:t>Insert argument</a:t>
            </a:r>
            <a:endParaRPr lang="da-DK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0E646E-FA54-BEE1-252C-38BFC8A48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elegraf" pitchFamily="2" charset="77"/>
              </a:defRPr>
            </a:lvl1pPr>
          </a:lstStyle>
          <a:p>
            <a:fld id="{8548A973-7624-4F4F-9921-E3A1FFC20EA6}" type="datetime2">
              <a:rPr lang="da-DK" smtClean="0"/>
              <a:pPr/>
              <a:t>7. oktober 2022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8C8BD7-5BE0-0626-3B81-059AEFE50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elegraf" pitchFamily="2" charset="77"/>
              </a:defRPr>
            </a:lvl1pPr>
          </a:lstStyle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A11028-1B7F-64C2-91F4-98E66E095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elegraf" pitchFamily="2" charset="77"/>
              </a:defRPr>
            </a:lvl1pPr>
          </a:lstStyle>
          <a:p>
            <a:fld id="{CE21FDA0-9B75-FD4B-8974-211DAFD3C1D2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B5B8C8CA-DD01-6340-A0AD-1CC6B280D369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058779" y="2628901"/>
            <a:ext cx="1558254" cy="1600200"/>
          </a:xfrm>
        </p:spPr>
        <p:txBody>
          <a:bodyPr/>
          <a:lstStyle/>
          <a:p>
            <a:pPr lvl="0"/>
            <a:r>
              <a:rPr lang="da-DK" dirty="0"/>
              <a:t>ikon</a:t>
            </a:r>
          </a:p>
        </p:txBody>
      </p:sp>
    </p:spTree>
    <p:extLst>
      <p:ext uri="{BB962C8B-B14F-4D97-AF65-F5344CB8AC3E}">
        <p14:creationId xmlns:p14="http://schemas.microsoft.com/office/powerpoint/2010/main" val="747346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_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D5A6D-A29B-780A-548D-FB190E2E49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6000" y="1440000"/>
            <a:ext cx="9144000" cy="810000"/>
          </a:xfrm>
        </p:spPr>
        <p:txBody>
          <a:bodyPr anchor="t" anchorCtr="0">
            <a:noAutofit/>
          </a:bodyPr>
          <a:lstStyle>
            <a:lvl1pPr>
              <a:lnSpc>
                <a:spcPts val="8000"/>
              </a:lnSpc>
              <a:defRPr sz="7000" b="1" i="0" cap="all" baseline="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ChAPTER</a:t>
            </a:r>
            <a:r>
              <a:rPr lang="en-GB" dirty="0"/>
              <a:t> NO</a:t>
            </a:r>
            <a:endParaRPr lang="da-DK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A05F2F-3BB2-95BA-2919-F6FFA36D4BD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46000" y="2340000"/>
            <a:ext cx="9144000" cy="810000"/>
          </a:xfrm>
        </p:spPr>
        <p:txBody>
          <a:bodyPr anchor="t" anchorCtr="0">
            <a:noAutofit/>
          </a:bodyPr>
          <a:lstStyle>
            <a:lvl1pPr marL="0" indent="0">
              <a:lnSpc>
                <a:spcPts val="8000"/>
              </a:lnSpc>
              <a:buNone/>
              <a:defRPr sz="7000" b="1" i="0" cap="all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CHAPTER HEADING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5A35A9-EB03-E1BF-CCA2-B478BEBCD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8093C-F366-C24E-AA10-6FDB0B1E12DA}" type="datetime2">
              <a:rPr lang="da-DK" smtClean="0"/>
              <a:t>7. oktober 2022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E73A8A-9814-FFC8-48E1-BA8477B38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2EDD01-E19E-BB30-7492-D6E908900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E21FDA0-9B75-FD4B-8974-211DAFD3C1D2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0" name="Object21">
            <a:extLst>
              <a:ext uri="{FF2B5EF4-FFF2-40B4-BE49-F238E27FC236}">
                <a16:creationId xmlns:a16="http://schemas.microsoft.com/office/drawing/2014/main" id="{09DA315D-76B3-6024-E155-A769EA6591E0}"/>
              </a:ext>
            </a:extLst>
          </p:cNvPr>
          <p:cNvSpPr/>
          <p:nvPr userDrawn="1"/>
        </p:nvSpPr>
        <p:spPr>
          <a:xfrm>
            <a:off x="1133383" y="5499934"/>
            <a:ext cx="917243" cy="35855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>
              <a:lnSpc>
                <a:spcPts val="1550"/>
              </a:lnSpc>
            </a:pPr>
            <a:r>
              <a:rPr lang="en-US" sz="1300" spc="20" baseline="0" dirty="0">
                <a:solidFill>
                  <a:srgbClr val="FFFFFF"/>
                </a:solidFill>
                <a:latin typeface="Arial" panose="020B0604020202020204" pitchFamily="34" charset="0"/>
                <a:ea typeface="Telegraf SemiBold" pitchFamily="34" charset="-122"/>
                <a:cs typeface="Arial" panose="020B0604020202020204" pitchFamily="34" charset="0"/>
              </a:rPr>
              <a:t>Attraction</a:t>
            </a:r>
            <a:endParaRPr lang="en-US" sz="1300" spc="20" baseline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Object 3">
            <a:extLst>
              <a:ext uri="{FF2B5EF4-FFF2-40B4-BE49-F238E27FC236}">
                <a16:creationId xmlns:a16="http://schemas.microsoft.com/office/drawing/2014/main" id="{9F276EFB-FAED-3960-1327-681F062A24C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8167266" y="4924920"/>
            <a:ext cx="648000" cy="648000"/>
          </a:xfrm>
          <a:prstGeom prst="rect">
            <a:avLst/>
          </a:prstGeom>
        </p:spPr>
      </p:pic>
      <p:pic>
        <p:nvPicPr>
          <p:cNvPr id="13" name="Object 4">
            <a:extLst>
              <a:ext uri="{FF2B5EF4-FFF2-40B4-BE49-F238E27FC236}">
                <a16:creationId xmlns:a16="http://schemas.microsoft.com/office/drawing/2014/main" id="{A2614B60-DCF7-8DB8-F44A-899BAD1B87B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6373675" y="4924920"/>
            <a:ext cx="648000" cy="648000"/>
          </a:xfrm>
          <a:prstGeom prst="rect">
            <a:avLst/>
          </a:prstGeom>
        </p:spPr>
      </p:pic>
      <p:pic>
        <p:nvPicPr>
          <p:cNvPr id="14" name="Object 5">
            <a:extLst>
              <a:ext uri="{FF2B5EF4-FFF2-40B4-BE49-F238E27FC236}">
                <a16:creationId xmlns:a16="http://schemas.microsoft.com/office/drawing/2014/main" id="{4F86A87E-C29E-1942-66A2-CC2C4284972B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4605198" y="4924920"/>
            <a:ext cx="648000" cy="648000"/>
          </a:xfrm>
          <a:prstGeom prst="rect">
            <a:avLst/>
          </a:prstGeom>
        </p:spPr>
      </p:pic>
      <p:pic>
        <p:nvPicPr>
          <p:cNvPr id="15" name="Object 6">
            <a:extLst>
              <a:ext uri="{FF2B5EF4-FFF2-40B4-BE49-F238E27FC236}">
                <a16:creationId xmlns:a16="http://schemas.microsoft.com/office/drawing/2014/main" id="{1BCCCA81-9068-981C-5C52-17DBA4AFAC25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9790812" y="4924920"/>
            <a:ext cx="648000" cy="648000"/>
          </a:xfrm>
          <a:prstGeom prst="rect">
            <a:avLst/>
          </a:prstGeom>
        </p:spPr>
      </p:pic>
      <p:pic>
        <p:nvPicPr>
          <p:cNvPr id="16" name="Object 7" descr="preencoded.png">
            <a:extLst>
              <a:ext uri="{FF2B5EF4-FFF2-40B4-BE49-F238E27FC236}">
                <a16:creationId xmlns:a16="http://schemas.microsoft.com/office/drawing/2014/main" id="{E8095FA1-23F7-63E0-C8F3-4CA389DB9EB6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>
          <a:xfrm>
            <a:off x="838200" y="6031930"/>
            <a:ext cx="10496550" cy="69850"/>
          </a:xfrm>
          <a:prstGeom prst="rect">
            <a:avLst/>
          </a:prstGeom>
        </p:spPr>
      </p:pic>
      <p:pic>
        <p:nvPicPr>
          <p:cNvPr id="17" name="Object 8" descr="preencoded.png">
            <a:extLst>
              <a:ext uri="{FF2B5EF4-FFF2-40B4-BE49-F238E27FC236}">
                <a16:creationId xmlns:a16="http://schemas.microsoft.com/office/drawing/2014/main" id="{620FFAD9-BBF7-3106-B972-77C4653DCFC7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rcRect/>
          <a:stretch/>
        </p:blipFill>
        <p:spPr>
          <a:xfrm>
            <a:off x="11290300" y="5917630"/>
            <a:ext cx="69850" cy="304800"/>
          </a:xfrm>
          <a:prstGeom prst="rect">
            <a:avLst/>
          </a:prstGeom>
        </p:spPr>
      </p:pic>
      <p:pic>
        <p:nvPicPr>
          <p:cNvPr id="18" name="Object 11">
            <a:extLst>
              <a:ext uri="{FF2B5EF4-FFF2-40B4-BE49-F238E27FC236}">
                <a16:creationId xmlns:a16="http://schemas.microsoft.com/office/drawing/2014/main" id="{5622B7ED-18ED-D010-CBE7-A471D8E42B7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rcRect/>
          <a:stretch/>
        </p:blipFill>
        <p:spPr>
          <a:xfrm>
            <a:off x="2884056" y="4924920"/>
            <a:ext cx="648000" cy="648000"/>
          </a:xfrm>
          <a:prstGeom prst="rect">
            <a:avLst/>
          </a:prstGeom>
        </p:spPr>
      </p:pic>
      <p:pic>
        <p:nvPicPr>
          <p:cNvPr id="20" name="Object 2">
            <a:extLst>
              <a:ext uri="{FF2B5EF4-FFF2-40B4-BE49-F238E27FC236}">
                <a16:creationId xmlns:a16="http://schemas.microsoft.com/office/drawing/2014/main" id="{D04D0E2B-97F9-68E7-AD0D-9D3BCC3437AF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rcRect/>
          <a:stretch/>
        </p:blipFill>
        <p:spPr>
          <a:xfrm>
            <a:off x="1273310" y="4925597"/>
            <a:ext cx="648000" cy="648000"/>
          </a:xfrm>
          <a:prstGeom prst="rect">
            <a:avLst/>
          </a:prstGeom>
        </p:spPr>
      </p:pic>
      <p:sp>
        <p:nvSpPr>
          <p:cNvPr id="22" name="Object13">
            <a:extLst>
              <a:ext uri="{FF2B5EF4-FFF2-40B4-BE49-F238E27FC236}">
                <a16:creationId xmlns:a16="http://schemas.microsoft.com/office/drawing/2014/main" id="{77ACAC38-52C8-7401-08DD-0AB987598DF4}"/>
              </a:ext>
            </a:extLst>
          </p:cNvPr>
          <p:cNvSpPr/>
          <p:nvPr userDrawn="1"/>
        </p:nvSpPr>
        <p:spPr>
          <a:xfrm>
            <a:off x="2609850" y="5444000"/>
            <a:ext cx="1175020" cy="461456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>
              <a:lnSpc>
                <a:spcPts val="1600"/>
              </a:lnSpc>
            </a:pPr>
            <a:r>
              <a:rPr lang="en-US" sz="1300" spc="20" baseline="0" dirty="0">
                <a:solidFill>
                  <a:srgbClr val="FFFFFF"/>
                </a:solidFill>
                <a:latin typeface="Arial" panose="020B0604020202020204" pitchFamily="34" charset="0"/>
                <a:ea typeface="Telegraf SemiBold" pitchFamily="34" charset="-122"/>
                <a:cs typeface="Arial" panose="020B0604020202020204" pitchFamily="34" charset="0"/>
              </a:rPr>
              <a:t>Recruitment</a:t>
            </a:r>
            <a:endParaRPr lang="en-US" sz="1300" spc="20" baseline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14">
            <a:extLst>
              <a:ext uri="{FF2B5EF4-FFF2-40B4-BE49-F238E27FC236}">
                <a16:creationId xmlns:a16="http://schemas.microsoft.com/office/drawing/2014/main" id="{ADE5F49D-A2E9-9BEF-6EAF-0A52CCDEAE5E}"/>
              </a:ext>
            </a:extLst>
          </p:cNvPr>
          <p:cNvSpPr/>
          <p:nvPr userDrawn="1"/>
        </p:nvSpPr>
        <p:spPr>
          <a:xfrm>
            <a:off x="7908070" y="5444000"/>
            <a:ext cx="1179681" cy="461456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>
              <a:lnSpc>
                <a:spcPts val="1600"/>
              </a:lnSpc>
            </a:pPr>
            <a:r>
              <a:rPr lang="en-US" sz="1300" spc="20" baseline="0" dirty="0">
                <a:solidFill>
                  <a:srgbClr val="FFFFFF"/>
                </a:solidFill>
                <a:latin typeface="Arial" panose="020B0604020202020204" pitchFamily="34" charset="0"/>
                <a:ea typeface="Telegraf SemiBold" pitchFamily="34" charset="-122"/>
                <a:cs typeface="Arial" panose="020B0604020202020204" pitchFamily="34" charset="0"/>
              </a:rPr>
              <a:t>Retention</a:t>
            </a:r>
            <a:endParaRPr lang="en-US" sz="1300" spc="20" baseline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15">
            <a:extLst>
              <a:ext uri="{FF2B5EF4-FFF2-40B4-BE49-F238E27FC236}">
                <a16:creationId xmlns:a16="http://schemas.microsoft.com/office/drawing/2014/main" id="{C7F44930-4740-DE8B-1FCA-75DA37A329E9}"/>
              </a:ext>
            </a:extLst>
          </p:cNvPr>
          <p:cNvSpPr/>
          <p:nvPr userDrawn="1"/>
        </p:nvSpPr>
        <p:spPr>
          <a:xfrm>
            <a:off x="6120831" y="5444000"/>
            <a:ext cx="1170359" cy="461456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>
              <a:lnSpc>
                <a:spcPts val="1600"/>
              </a:lnSpc>
            </a:pPr>
            <a:r>
              <a:rPr lang="en-US" sz="1300" spc="20" baseline="0" dirty="0">
                <a:solidFill>
                  <a:srgbClr val="FFFFFF"/>
                </a:solidFill>
                <a:latin typeface="Arial" panose="020B0604020202020204" pitchFamily="34" charset="0"/>
                <a:ea typeface="Telegraf SemiBold" pitchFamily="34" charset="-122"/>
                <a:cs typeface="Arial" panose="020B0604020202020204" pitchFamily="34" charset="0"/>
              </a:rPr>
              <a:t>Development</a:t>
            </a:r>
            <a:endParaRPr lang="en-US" sz="1300" spc="20" baseline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Object16">
            <a:extLst>
              <a:ext uri="{FF2B5EF4-FFF2-40B4-BE49-F238E27FC236}">
                <a16:creationId xmlns:a16="http://schemas.microsoft.com/office/drawing/2014/main" id="{0405CDC0-AEA5-1FCC-3F02-6AEA0DBF6684}"/>
              </a:ext>
            </a:extLst>
          </p:cNvPr>
          <p:cNvSpPr/>
          <p:nvPr userDrawn="1"/>
        </p:nvSpPr>
        <p:spPr>
          <a:xfrm>
            <a:off x="4333590" y="5444000"/>
            <a:ext cx="1175020" cy="461456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>
              <a:lnSpc>
                <a:spcPts val="1600"/>
              </a:lnSpc>
            </a:pPr>
            <a:r>
              <a:rPr lang="en-US" sz="1300" spc="20" baseline="0" dirty="0">
                <a:solidFill>
                  <a:srgbClr val="FFFFFF"/>
                </a:solidFill>
                <a:latin typeface="Arial" panose="020B0604020202020204" pitchFamily="34" charset="0"/>
                <a:ea typeface="Telegraf SemiBold" pitchFamily="34" charset="-122"/>
                <a:cs typeface="Arial" panose="020B0604020202020204" pitchFamily="34" charset="0"/>
              </a:rPr>
              <a:t>Onboarding</a:t>
            </a:r>
            <a:endParaRPr lang="en-US" sz="1300" spc="20" baseline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17">
            <a:extLst>
              <a:ext uri="{FF2B5EF4-FFF2-40B4-BE49-F238E27FC236}">
                <a16:creationId xmlns:a16="http://schemas.microsoft.com/office/drawing/2014/main" id="{535DD5E0-3E13-DF3B-F062-B25E3A887096}"/>
              </a:ext>
            </a:extLst>
          </p:cNvPr>
          <p:cNvSpPr/>
          <p:nvPr userDrawn="1"/>
        </p:nvSpPr>
        <p:spPr>
          <a:xfrm>
            <a:off x="9511161" y="5444000"/>
            <a:ext cx="1170359" cy="461456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>
              <a:lnSpc>
                <a:spcPts val="1600"/>
              </a:lnSpc>
            </a:pPr>
            <a:r>
              <a:rPr lang="en-US" sz="1300" spc="20" baseline="0" dirty="0">
                <a:solidFill>
                  <a:srgbClr val="FFFFFF"/>
                </a:solidFill>
                <a:latin typeface="Arial" panose="020B0604020202020204" pitchFamily="34" charset="0"/>
                <a:ea typeface="Telegraf SemiBold" pitchFamily="34" charset="-122"/>
                <a:cs typeface="Arial" panose="020B0604020202020204" pitchFamily="34" charset="0"/>
              </a:rPr>
              <a:t>Offboarding</a:t>
            </a:r>
            <a:endParaRPr lang="en-US" sz="1300" spc="20" baseline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76A9B5CF-A03C-B789-B4B8-7D351E301B7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252000"/>
            <a:ext cx="1440000" cy="180000"/>
          </a:xfrm>
        </p:spPr>
        <p:txBody>
          <a:bodyPr anchor="ctr" anchorCtr="0">
            <a:noAutofit/>
          </a:bodyPr>
          <a:lstStyle>
            <a:lvl1pPr marL="0" indent="0">
              <a:lnSpc>
                <a:spcPts val="1050"/>
              </a:lnSpc>
              <a:buNone/>
              <a:defRPr sz="750" baseline="0">
                <a:solidFill>
                  <a:schemeClr val="bg1"/>
                </a:solidFill>
              </a:defRPr>
            </a:lvl1pPr>
            <a:lvl2pPr marL="144000" indent="0">
              <a:lnSpc>
                <a:spcPts val="1200"/>
              </a:lnSpc>
              <a:buNone/>
              <a:defRPr sz="800" baseline="0">
                <a:solidFill>
                  <a:schemeClr val="bg1"/>
                </a:solidFill>
              </a:defRPr>
            </a:lvl2pPr>
            <a:lvl3pPr>
              <a:lnSpc>
                <a:spcPts val="1200"/>
              </a:lnSpc>
              <a:defRPr sz="800" baseline="0">
                <a:solidFill>
                  <a:schemeClr val="bg1"/>
                </a:solidFill>
              </a:defRPr>
            </a:lvl3pPr>
            <a:lvl4pPr>
              <a:lnSpc>
                <a:spcPts val="1200"/>
              </a:lnSpc>
              <a:defRPr sz="800" baseline="0">
                <a:solidFill>
                  <a:schemeClr val="bg1"/>
                </a:solidFill>
              </a:defRPr>
            </a:lvl4pPr>
            <a:lvl5pPr>
              <a:lnSpc>
                <a:spcPts val="1200"/>
              </a:lnSpc>
              <a:defRPr sz="800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Chapter name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838E7D7F-D4DB-73BE-5AEA-17063BCCC452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rcRect/>
          <a:stretch/>
        </p:blipFill>
        <p:spPr>
          <a:xfrm>
            <a:off x="11555148" y="229550"/>
            <a:ext cx="450000" cy="450000"/>
          </a:xfrm>
          <a:prstGeom prst="rect">
            <a:avLst/>
          </a:prstGeom>
        </p:spPr>
      </p:pic>
      <p:pic>
        <p:nvPicPr>
          <p:cNvPr id="29" name="Object 4" descr="preencoded.png">
            <a:extLst>
              <a:ext uri="{FF2B5EF4-FFF2-40B4-BE49-F238E27FC236}">
                <a16:creationId xmlns:a16="http://schemas.microsoft.com/office/drawing/2014/main" id="{2A22AE10-C4B5-F368-6FB7-CFD3122F3A97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rcRect/>
          <a:stretch/>
        </p:blipFill>
        <p:spPr>
          <a:xfrm>
            <a:off x="838200" y="448200"/>
            <a:ext cx="10521953" cy="1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1934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FF921-42AA-0020-ECEC-43FEA2883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3680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da-D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F4DB7B-9199-D844-CB51-ECAA170003AA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183188" y="452320"/>
            <a:ext cx="6172200" cy="6405679"/>
          </a:xfrm>
          <a:pattFill prst="pct40">
            <a:fgClr>
              <a:srgbClr val="EFEFF3"/>
            </a:fgClr>
            <a:bgClr>
              <a:schemeClr val="bg1"/>
            </a:bgClr>
          </a:pattFill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dirty="0" err="1"/>
              <a:t>Insert</a:t>
            </a:r>
            <a:r>
              <a:rPr lang="da-DK" dirty="0"/>
              <a:t> </a:t>
            </a:r>
            <a:r>
              <a:rPr lang="da-DK" dirty="0" err="1"/>
              <a:t>picture</a:t>
            </a:r>
            <a:endParaRPr lang="da-DK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CC4E3A-72C5-5617-18EF-A3C836C134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6000" y="3348000"/>
            <a:ext cx="3932237" cy="2513050"/>
          </a:xfrm>
        </p:spPr>
        <p:txBody>
          <a:bodyPr/>
          <a:lstStyle>
            <a:lvl1pPr marL="0" indent="0">
              <a:lnSpc>
                <a:spcPts val="2800"/>
              </a:lnSpc>
              <a:buNone/>
              <a:defRPr sz="18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CD25DE-1064-7ABF-7B2A-CEB0738DB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4E360-6A11-944A-89E7-8E5BBB84148F}" type="datetime2">
              <a:rPr lang="da-DK" smtClean="0"/>
              <a:t>7. oktober 2022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B2EDDB-411C-40B0-26CF-3C68E349A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DDA940-70A9-5553-5B4D-3CA58990D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t>‹nr.›</a:t>
            </a:fld>
            <a:endParaRPr lang="da-DK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6EC2D51-3D70-1425-15E6-CA6B26B8541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9787" y="252000"/>
            <a:ext cx="3240000" cy="180000"/>
          </a:xfrm>
        </p:spPr>
        <p:txBody>
          <a:bodyPr anchor="ctr" anchorCtr="0"/>
          <a:lstStyle>
            <a:lvl1pPr marL="0" indent="0">
              <a:lnSpc>
                <a:spcPts val="1200"/>
              </a:lnSpc>
              <a:buNone/>
              <a:defRPr sz="750"/>
            </a:lvl1pPr>
          </a:lstStyle>
          <a:p>
            <a:pPr lvl="0"/>
            <a:r>
              <a:rPr lang="en-GB" dirty="0"/>
              <a:t>Type chapter name here</a:t>
            </a:r>
          </a:p>
        </p:txBody>
      </p:sp>
    </p:spTree>
    <p:extLst>
      <p:ext uri="{BB962C8B-B14F-4D97-AF65-F5344CB8AC3E}">
        <p14:creationId xmlns:p14="http://schemas.microsoft.com/office/powerpoint/2010/main" val="32006446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En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5722C-CD0F-2FB9-10FC-26FCAA5BC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980000"/>
            <a:ext cx="7200000" cy="2700000"/>
          </a:xfrm>
        </p:spPr>
        <p:txBody>
          <a:bodyPr anchor="ctr" anchorCtr="0">
            <a:noAutofit/>
          </a:bodyPr>
          <a:lstStyle>
            <a:lvl1pPr algn="ctr">
              <a:lnSpc>
                <a:spcPts val="4000"/>
              </a:lnSpc>
              <a:defRPr sz="3200" b="0" i="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GB" dirty="0"/>
              <a:t>Click to edit Master title style</a:t>
            </a:r>
            <a:endParaRPr lang="da-DK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A16BDC-29A8-4197-725B-01D40B300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A184C-98DD-754F-9387-58C3F2DFAA5D}" type="datetime2">
              <a:rPr lang="da-DK" smtClean="0"/>
              <a:t>7. oktober 2022</a:t>
            </a:fld>
            <a:endParaRPr lang="da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D65DB2-F17D-1536-6A69-0B8563C16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9BE68189-32E0-75CC-453A-2B7BC3B8E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1555148" y="229550"/>
            <a:ext cx="450000" cy="450000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2BCCE225-037D-733F-C368-C47E92A8416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136976" y="977900"/>
            <a:ext cx="5055024" cy="5889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883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3_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530931-9D5E-018F-E114-495C273BD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E21FDA0-9B75-FD4B-8974-211DAFD3C1D2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377A95D8-AD9D-2D0A-5F11-BEB54A6263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1555148" y="229550"/>
            <a:ext cx="450000" cy="450000"/>
          </a:xfrm>
          <a:prstGeom prst="rect">
            <a:avLst/>
          </a:prstGeom>
        </p:spPr>
      </p:pic>
      <p:pic>
        <p:nvPicPr>
          <p:cNvPr id="9" name="Object 4" descr="preencoded.png">
            <a:extLst>
              <a:ext uri="{FF2B5EF4-FFF2-40B4-BE49-F238E27FC236}">
                <a16:creationId xmlns:a16="http://schemas.microsoft.com/office/drawing/2014/main" id="{FF616E76-DEB2-9BFC-229E-841FF8E0E55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838200" y="448200"/>
            <a:ext cx="10521953" cy="12700"/>
          </a:xfrm>
          <a:prstGeom prst="rect">
            <a:avLst/>
          </a:prstGeom>
        </p:spPr>
      </p:pic>
      <p:sp>
        <p:nvSpPr>
          <p:cNvPr id="11" name="Pladsholder til billede 10">
            <a:extLst>
              <a:ext uri="{FF2B5EF4-FFF2-40B4-BE49-F238E27FC236}">
                <a16:creationId xmlns:a16="http://schemas.microsoft.com/office/drawing/2014/main" id="{DA619B11-3C44-B343-8EA4-84420A7E11F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70852" y="1699592"/>
            <a:ext cx="3964401" cy="3965712"/>
          </a:xfrm>
        </p:spPr>
        <p:txBody>
          <a:bodyPr/>
          <a:lstStyle>
            <a:lvl1pPr>
              <a:defRPr>
                <a:latin typeface="Telegraf" pitchFamily="2" charset="77"/>
              </a:defRPr>
            </a:lvl1pPr>
          </a:lstStyle>
          <a:p>
            <a:endParaRPr lang="da-DK"/>
          </a:p>
        </p:txBody>
      </p:sp>
      <p:sp>
        <p:nvSpPr>
          <p:cNvPr id="13" name="Pladsholder til tekst 12">
            <a:extLst>
              <a:ext uri="{FF2B5EF4-FFF2-40B4-BE49-F238E27FC236}">
                <a16:creationId xmlns:a16="http://schemas.microsoft.com/office/drawing/2014/main" id="{43307212-4764-B64E-A902-7C71A566699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096000" y="1698896"/>
            <a:ext cx="5249862" cy="3965712"/>
          </a:xfrm>
        </p:spPr>
        <p:txBody>
          <a:bodyPr/>
          <a:lstStyle>
            <a:lvl1pPr>
              <a:defRPr>
                <a:latin typeface="Telegraf" pitchFamily="2" charset="77"/>
              </a:defRPr>
            </a:lvl1pPr>
            <a:lvl2pPr>
              <a:defRPr>
                <a:latin typeface="Telegraf" pitchFamily="2" charset="77"/>
              </a:defRPr>
            </a:lvl2pPr>
            <a:lvl3pPr>
              <a:defRPr>
                <a:latin typeface="Telegraf" pitchFamily="2" charset="77"/>
              </a:defRPr>
            </a:lvl3pPr>
            <a:lvl4pPr>
              <a:defRPr>
                <a:latin typeface="Telegraf" pitchFamily="2" charset="77"/>
              </a:defRPr>
            </a:lvl4pPr>
            <a:lvl5pPr>
              <a:defRPr>
                <a:latin typeface="Telegraf" pitchFamily="2" charset="77"/>
              </a:defRPr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19175232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29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5_Title and Content_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530931-9D5E-018F-E114-495C273BD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t>‹nr.›</a:t>
            </a:fld>
            <a:endParaRPr lang="da-DK" dirty="0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FA4ACC73-A1D8-1F4D-8675-E06B189901A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96000" y="2124805"/>
            <a:ext cx="5235146" cy="3967076"/>
          </a:xfrm>
        </p:spPr>
        <p:txBody>
          <a:bodyPr anchor="ctr"/>
          <a:lstStyle>
            <a:lvl1pPr marL="457200" indent="-457200">
              <a:lnSpc>
                <a:spcPct val="100000"/>
              </a:lnSpc>
              <a:buFont typeface="Wingdings" pitchFamily="2" charset="2"/>
              <a:buChar char="q"/>
              <a:defRPr sz="2800">
                <a:latin typeface="Telegraf" pitchFamily="2" charset="77"/>
              </a:defRPr>
            </a:lvl1pPr>
            <a:lvl2pPr marL="336600" indent="-228600">
              <a:buFont typeface="Wingdings" pitchFamily="2" charset="2"/>
              <a:buChar char="q"/>
              <a:defRPr/>
            </a:lvl2pPr>
            <a:lvl3pPr marL="444600" indent="-228600">
              <a:buFont typeface="Wingdings" pitchFamily="2" charset="2"/>
              <a:buChar char="q"/>
              <a:defRPr/>
            </a:lvl3pPr>
            <a:lvl4pPr marL="552600" indent="-228600">
              <a:buFont typeface="Wingdings" pitchFamily="2" charset="2"/>
              <a:buChar char="q"/>
              <a:defRPr/>
            </a:lvl4pPr>
            <a:lvl5pPr marL="696600" indent="-228600">
              <a:buFont typeface="Wingdings" pitchFamily="2" charset="2"/>
              <a:buChar char="q"/>
              <a:defRPr/>
            </a:lvl5pPr>
          </a:lstStyle>
          <a:p>
            <a:pPr lvl="0"/>
            <a:r>
              <a:rPr lang="da-DK" dirty="0"/>
              <a:t>X</a:t>
            </a:r>
            <a:br>
              <a:rPr lang="da-DK" dirty="0"/>
            </a:br>
            <a:r>
              <a:rPr lang="da-DK" dirty="0" err="1"/>
              <a:t>xxxxx</a:t>
            </a:r>
            <a:endParaRPr lang="da-DK" dirty="0"/>
          </a:p>
          <a:p>
            <a:pPr lvl="0"/>
            <a:r>
              <a:rPr lang="da-DK" dirty="0"/>
              <a:t>X</a:t>
            </a:r>
            <a:br>
              <a:rPr lang="da-DK" dirty="0"/>
            </a:br>
            <a:r>
              <a:rPr lang="da-DK" dirty="0" err="1"/>
              <a:t>xxxxx</a:t>
            </a:r>
            <a:endParaRPr lang="da-DK" dirty="0"/>
          </a:p>
          <a:p>
            <a:pPr lvl="0"/>
            <a:r>
              <a:rPr lang="da-DK" dirty="0"/>
              <a:t>X</a:t>
            </a:r>
            <a:br>
              <a:rPr lang="da-DK" dirty="0"/>
            </a:br>
            <a:r>
              <a:rPr lang="da-DK" dirty="0" err="1"/>
              <a:t>xxxxx</a:t>
            </a:r>
            <a:endParaRPr lang="da-DK" dirty="0"/>
          </a:p>
          <a:p>
            <a:pPr lvl="0"/>
            <a:r>
              <a:rPr lang="da-DK" dirty="0"/>
              <a:t>X</a:t>
            </a:r>
            <a:br>
              <a:rPr lang="da-DK" dirty="0"/>
            </a:br>
            <a:r>
              <a:rPr lang="da-DK" dirty="0" err="1"/>
              <a:t>xxxxx</a:t>
            </a:r>
            <a:endParaRPr lang="da-DK" dirty="0"/>
          </a:p>
          <a:p>
            <a:pPr lvl="0"/>
            <a:r>
              <a:rPr lang="da-DK" dirty="0"/>
              <a:t>X</a:t>
            </a:r>
          </a:p>
        </p:txBody>
      </p:sp>
      <p:sp>
        <p:nvSpPr>
          <p:cNvPr id="12" name="Pladsholder til billede 11">
            <a:extLst>
              <a:ext uri="{FF2B5EF4-FFF2-40B4-BE49-F238E27FC236}">
                <a16:creationId xmlns:a16="http://schemas.microsoft.com/office/drawing/2014/main" id="{E2A4F88A-F575-D34A-AE93-0AC6C381440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60854" y="2124805"/>
            <a:ext cx="3968578" cy="3967076"/>
          </a:xfrm>
        </p:spPr>
        <p:txBody>
          <a:bodyPr/>
          <a:lstStyle>
            <a:lvl1pPr marL="0" indent="0">
              <a:buNone/>
              <a:defRPr>
                <a:latin typeface="Telegraf" pitchFamily="2" charset="77"/>
              </a:defRPr>
            </a:lvl1pPr>
          </a:lstStyle>
          <a:p>
            <a:endParaRPr lang="da-DK" dirty="0"/>
          </a:p>
        </p:txBody>
      </p:sp>
      <p:sp>
        <p:nvSpPr>
          <p:cNvPr id="14" name="Pladsholder til indhold 13">
            <a:extLst>
              <a:ext uri="{FF2B5EF4-FFF2-40B4-BE49-F238E27FC236}">
                <a16:creationId xmlns:a16="http://schemas.microsoft.com/office/drawing/2014/main" id="{4E7AF84B-16D6-0248-B73A-0D7DAE5789D8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838200" y="1185863"/>
            <a:ext cx="6983413" cy="630237"/>
          </a:xfrm>
        </p:spPr>
        <p:txBody>
          <a:bodyPr/>
          <a:lstStyle>
            <a:lvl1pPr marL="0" indent="0">
              <a:buNone/>
              <a:defRPr sz="4000">
                <a:latin typeface="Telegraf" pitchFamily="2" charset="77"/>
              </a:defRPr>
            </a:lvl1pPr>
            <a:lvl2pPr marL="108000" indent="0">
              <a:buNone/>
              <a:defRPr sz="4000">
                <a:latin typeface="Telegraf" pitchFamily="2" charset="77"/>
              </a:defRPr>
            </a:lvl2pPr>
            <a:lvl3pPr marL="216000" indent="0">
              <a:buNone/>
              <a:defRPr sz="4000">
                <a:latin typeface="Telegraf" pitchFamily="2" charset="77"/>
              </a:defRPr>
            </a:lvl3pPr>
            <a:lvl4pPr marL="324000" indent="0">
              <a:buNone/>
              <a:defRPr sz="4000">
                <a:latin typeface="Telegraf" pitchFamily="2" charset="77"/>
              </a:defRPr>
            </a:lvl4pPr>
            <a:lvl5pPr marL="468000" indent="0">
              <a:buNone/>
              <a:defRPr sz="4000">
                <a:latin typeface="Telegraf" pitchFamily="2" charset="77"/>
              </a:defRPr>
            </a:lvl5pPr>
          </a:lstStyle>
          <a:p>
            <a:pPr lvl="0"/>
            <a:r>
              <a:rPr lang="da-DK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14182943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29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5_Title and Content_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BE37E-6DFF-2C9B-C833-632AEE3FA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da-D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B9CE7E-FB90-8138-F632-7FAC6B5AB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7344" y="3356429"/>
            <a:ext cx="10504869" cy="282053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E5D589-4888-F171-46C1-A0122699E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73060-BBCA-B94B-A1F3-D762D58B8B2C}" type="datetime2">
              <a:rPr lang="da-DK" smtClean="0"/>
              <a:t>7. oktober 2022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DED45F-EA74-FFA4-556C-C3DBE6555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530931-9D5E-018F-E114-495C273BD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E21FDA0-9B75-FD4B-8974-211DAFD3C1D2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505BB0EF-A6CE-7C60-6C22-6B149772B9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1555148" y="229550"/>
            <a:ext cx="450000" cy="450000"/>
          </a:xfrm>
          <a:prstGeom prst="rect">
            <a:avLst/>
          </a:prstGeom>
        </p:spPr>
      </p:pic>
      <p:pic>
        <p:nvPicPr>
          <p:cNvPr id="8" name="Object 4" descr="preencoded.png">
            <a:extLst>
              <a:ext uri="{FF2B5EF4-FFF2-40B4-BE49-F238E27FC236}">
                <a16:creationId xmlns:a16="http://schemas.microsoft.com/office/drawing/2014/main" id="{6F08B55C-1E69-E53E-4930-47928C245A3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838200" y="448200"/>
            <a:ext cx="10521953" cy="12700"/>
          </a:xfrm>
          <a:prstGeom prst="rect">
            <a:avLst/>
          </a:prstGeom>
        </p:spPr>
      </p:pic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4435615-B97B-6969-1ACB-1602ACFF77B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9787" y="252000"/>
            <a:ext cx="3240000" cy="180000"/>
          </a:xfrm>
        </p:spPr>
        <p:txBody>
          <a:bodyPr anchor="ctr" anchorCtr="0"/>
          <a:lstStyle>
            <a:lvl1pPr marL="0" indent="0">
              <a:lnSpc>
                <a:spcPts val="1200"/>
              </a:lnSpc>
              <a:buNone/>
              <a:defRPr sz="75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Type chapter name here</a:t>
            </a:r>
          </a:p>
        </p:txBody>
      </p:sp>
    </p:spTree>
    <p:extLst>
      <p:ext uri="{BB962C8B-B14F-4D97-AF65-F5344CB8AC3E}">
        <p14:creationId xmlns:p14="http://schemas.microsoft.com/office/powerpoint/2010/main" val="19552297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29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6_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6D1D5-2C1B-86D2-84F8-BFB5633A1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da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E18DF-FAEC-2DF3-A263-AFB3193E2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348000"/>
            <a:ext cx="5181600" cy="283112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a-D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4D11D2-846D-4724-570C-A8E5AA2C8E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348000"/>
            <a:ext cx="5181600" cy="283112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a-D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C6C0C5-59B1-16D2-BFBF-A38A94353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77C36-2AF5-9944-8BA2-8F1728EE5FD7}" type="datetime2">
              <a:rPr lang="da-DK" smtClean="0"/>
              <a:t>7. oktober 2022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B2E19B-FA8C-42EC-3656-E34D6F73C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94DDFC-F5CD-B49D-517D-A55C64473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t>‹nr.›</a:t>
            </a:fld>
            <a:endParaRPr lang="da-DK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E32E6DB-C4BC-AAA0-77E8-4D9DDCA798D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9787" y="252000"/>
            <a:ext cx="3240000" cy="180000"/>
          </a:xfrm>
        </p:spPr>
        <p:txBody>
          <a:bodyPr anchor="ctr" anchorCtr="0"/>
          <a:lstStyle>
            <a:lvl1pPr marL="0" indent="0">
              <a:lnSpc>
                <a:spcPts val="1200"/>
              </a:lnSpc>
              <a:buNone/>
              <a:defRPr sz="750"/>
            </a:lvl1pPr>
          </a:lstStyle>
          <a:p>
            <a:pPr lvl="0"/>
            <a:r>
              <a:rPr lang="en-GB" dirty="0"/>
              <a:t>Type chapter name here</a:t>
            </a:r>
          </a:p>
        </p:txBody>
      </p:sp>
    </p:spTree>
    <p:extLst>
      <p:ext uri="{BB962C8B-B14F-4D97-AF65-F5344CB8AC3E}">
        <p14:creationId xmlns:p14="http://schemas.microsoft.com/office/powerpoint/2010/main" val="1558159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7_Two Content w sub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ABAE5-A313-2E1E-5507-C7DF8335F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368000"/>
            <a:ext cx="6364576" cy="151374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da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5339CB-DEBE-F12E-39EF-2AF2382E48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496379"/>
            <a:ext cx="5157787" cy="823912"/>
          </a:xfrm>
        </p:spPr>
        <p:txBody>
          <a:bodyPr anchor="b"/>
          <a:lstStyle>
            <a:lvl1pPr marL="0" indent="0">
              <a:lnSpc>
                <a:spcPts val="2400"/>
              </a:lnSpc>
              <a:buNone/>
              <a:defRPr sz="1400" b="1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EB1922-B2B8-ABB2-3CCF-87666450CC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347999"/>
            <a:ext cx="5157787" cy="2880000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da-DK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817334-84F4-5BBB-E76A-5C9A3BFCBB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496379"/>
            <a:ext cx="5183188" cy="823912"/>
          </a:xfrm>
        </p:spPr>
        <p:txBody>
          <a:bodyPr anchor="b"/>
          <a:lstStyle>
            <a:lvl1pPr marL="0" indent="0">
              <a:lnSpc>
                <a:spcPts val="2400"/>
              </a:lnSpc>
              <a:buNone/>
              <a:defRPr sz="1400" b="1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6C898F-26CB-75F9-948F-E92F091BE3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347999"/>
            <a:ext cx="5183188" cy="2880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a-D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E41128-A155-B883-550E-2AD532157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D4C37-71A2-5D48-99ED-C7C57CF03AA7}" type="datetime2">
              <a:rPr lang="da-DK" smtClean="0"/>
              <a:t>7. oktober 2022</a:t>
            </a:fld>
            <a:endParaRPr lang="da-D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25FEFC-3ED7-82DE-A33B-321E08C93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C99F0B-6686-B01F-234A-84C617E01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t>‹nr.›</a:t>
            </a:fld>
            <a:endParaRPr lang="da-DK"/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2C3118B9-FE21-AF0C-FEF9-A351F7986FA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9787" y="252000"/>
            <a:ext cx="3240000" cy="180000"/>
          </a:xfrm>
        </p:spPr>
        <p:txBody>
          <a:bodyPr anchor="ctr" anchorCtr="0"/>
          <a:lstStyle>
            <a:lvl1pPr marL="0" indent="0">
              <a:lnSpc>
                <a:spcPts val="1200"/>
              </a:lnSpc>
              <a:buNone/>
              <a:defRPr sz="750"/>
            </a:lvl1pPr>
          </a:lstStyle>
          <a:p>
            <a:pPr lvl="0"/>
            <a:r>
              <a:rPr lang="en-GB" dirty="0"/>
              <a:t>Type chapter name here</a:t>
            </a:r>
          </a:p>
        </p:txBody>
      </p:sp>
    </p:spTree>
    <p:extLst>
      <p:ext uri="{BB962C8B-B14F-4D97-AF65-F5344CB8AC3E}">
        <p14:creationId xmlns:p14="http://schemas.microsoft.com/office/powerpoint/2010/main" val="2744929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8_Three Content_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6D1D5-2C1B-86D2-84F8-BFB5633A1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144" y="1368001"/>
            <a:ext cx="5181600" cy="1732612"/>
          </a:xfrm>
        </p:spPr>
        <p:txBody>
          <a:bodyPr/>
          <a:lstStyle>
            <a:lvl1pPr>
              <a:defRPr sz="2800">
                <a:latin typeface="Telegraf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da-D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E18DF-FAEC-2DF3-A263-AFB3193E2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90582" y="4412569"/>
            <a:ext cx="4259547" cy="1440000"/>
          </a:xfrm>
        </p:spPr>
        <p:txBody>
          <a:bodyPr/>
          <a:lstStyle>
            <a:lvl1pPr>
              <a:defRPr sz="1400">
                <a:latin typeface="Telegraf" pitchFamily="2" charset="77"/>
              </a:defRPr>
            </a:lvl1pPr>
            <a:lvl2pPr>
              <a:defRPr sz="1400">
                <a:latin typeface="Telegraf" pitchFamily="2" charset="77"/>
              </a:defRPr>
            </a:lvl2pPr>
            <a:lvl3pPr>
              <a:defRPr sz="1400">
                <a:latin typeface="Telegraf" pitchFamily="2" charset="77"/>
              </a:defRPr>
            </a:lvl3pPr>
            <a:lvl4pPr>
              <a:defRPr sz="1400">
                <a:latin typeface="Telegraf" pitchFamily="2" charset="77"/>
              </a:defRPr>
            </a:lvl4pPr>
            <a:lvl5pPr>
              <a:defRPr sz="1400">
                <a:latin typeface="Telegraf" pitchFamily="2" charset="77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da-DK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4D11D2-846D-4724-570C-A8E5AA2C8E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47628" y="4412570"/>
            <a:ext cx="3904585" cy="1440000"/>
          </a:xfrm>
        </p:spPr>
        <p:txBody>
          <a:bodyPr/>
          <a:lstStyle>
            <a:lvl1pPr>
              <a:defRPr sz="1400">
                <a:latin typeface="Telegraf" pitchFamily="2" charset="77"/>
              </a:defRPr>
            </a:lvl1pPr>
            <a:lvl2pPr>
              <a:defRPr sz="1400">
                <a:latin typeface="Telegraf" pitchFamily="2" charset="77"/>
              </a:defRPr>
            </a:lvl2pPr>
            <a:lvl3pPr>
              <a:defRPr sz="1400">
                <a:latin typeface="Telegraf" pitchFamily="2" charset="77"/>
              </a:defRPr>
            </a:lvl3pPr>
            <a:lvl4pPr>
              <a:defRPr sz="1400">
                <a:latin typeface="Telegraf" pitchFamily="2" charset="77"/>
              </a:defRPr>
            </a:lvl4pPr>
            <a:lvl5pPr>
              <a:defRPr sz="1400">
                <a:latin typeface="Telegraf" pitchFamily="2" charset="77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da-DK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C6C0C5-59B1-16D2-BFBF-A38A94353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elegraf" pitchFamily="2" charset="77"/>
              </a:defRPr>
            </a:lvl1pPr>
          </a:lstStyle>
          <a:p>
            <a:fld id="{ED177C36-2AF5-9944-8BA2-8F1728EE5FD7}" type="datetime2">
              <a:rPr lang="da-DK" smtClean="0"/>
              <a:pPr/>
              <a:t>7. oktober 2022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B2E19B-FA8C-42EC-3656-E34D6F73C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elegraf" pitchFamily="2" charset="77"/>
              </a:defRPr>
            </a:lvl1pPr>
          </a:lstStyle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94DDFC-F5CD-B49D-517D-A55C64473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elegraf" pitchFamily="2" charset="77"/>
              </a:defRPr>
            </a:lvl1pPr>
          </a:lstStyle>
          <a:p>
            <a:fld id="{CE21FDA0-9B75-FD4B-8974-211DAFD3C1D2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24144CAB-617F-6897-B118-8AC236AF5278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7447628" y="1965781"/>
            <a:ext cx="3904585" cy="1440000"/>
          </a:xfrm>
        </p:spPr>
        <p:txBody>
          <a:bodyPr/>
          <a:lstStyle>
            <a:lvl1pPr>
              <a:defRPr sz="1400">
                <a:latin typeface="Telegraf" pitchFamily="2" charset="77"/>
              </a:defRPr>
            </a:lvl1pPr>
            <a:lvl2pPr>
              <a:defRPr sz="1400">
                <a:latin typeface="Telegraf" pitchFamily="2" charset="77"/>
              </a:defRPr>
            </a:lvl2pPr>
            <a:lvl3pPr>
              <a:defRPr sz="1400">
                <a:latin typeface="Telegraf" pitchFamily="2" charset="77"/>
              </a:defRPr>
            </a:lvl3pPr>
            <a:lvl4pPr>
              <a:defRPr sz="1400">
                <a:latin typeface="Telegraf" pitchFamily="2" charset="77"/>
              </a:defRPr>
            </a:lvl4pPr>
            <a:lvl5pPr>
              <a:defRPr sz="1400">
                <a:latin typeface="Telegraf" pitchFamily="2" charset="77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da-DK" dirty="0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DB28D7A6-CF37-96A2-EAB9-46538F7D9077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1589384" y="3800571"/>
            <a:ext cx="4259547" cy="463070"/>
          </a:xfrm>
        </p:spPr>
        <p:txBody>
          <a:bodyPr anchor="b"/>
          <a:lstStyle>
            <a:lvl1pPr marL="0" indent="0">
              <a:lnSpc>
                <a:spcPts val="2600"/>
              </a:lnSpc>
              <a:buNone/>
              <a:defRPr sz="1600" b="1" baseline="0">
                <a:solidFill>
                  <a:schemeClr val="tx1"/>
                </a:solidFill>
                <a:latin typeface="Telegraf" pitchFamily="2" charset="77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1DCC9395-BDE4-48F9-0645-6045648A05E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447629" y="1368001"/>
            <a:ext cx="3904584" cy="468476"/>
          </a:xfrm>
        </p:spPr>
        <p:txBody>
          <a:bodyPr anchor="b" anchorCtr="0"/>
          <a:lstStyle>
            <a:lvl1pPr marL="0" marR="0" indent="0" algn="l" defTabSz="914400" rtl="0" eaLnBrk="1" fontAlgn="auto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1" i="0">
                <a:latin typeface="Telegraf" pitchFamily="2" charset="77"/>
                <a:cs typeface="Arial" panose="020B0604020202020204" pitchFamily="34" charset="0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to edit Master text styles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777E98E0-042A-11FE-F91F-EE0107A5615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447629" y="3735403"/>
            <a:ext cx="3904583" cy="530226"/>
          </a:xfrm>
        </p:spPr>
        <p:txBody>
          <a:bodyPr anchor="b" anchorCtr="0"/>
          <a:lstStyle>
            <a:lvl1pPr marL="0" indent="0">
              <a:lnSpc>
                <a:spcPts val="2600"/>
              </a:lnSpc>
              <a:buNone/>
              <a:defRPr sz="1600" b="1" i="0" baseline="0">
                <a:latin typeface="Telegraf" pitchFamily="2" charset="77"/>
              </a:defRPr>
            </a:lvl1pPr>
            <a:lvl2pPr>
              <a:lnSpc>
                <a:spcPts val="2600"/>
              </a:lnSpc>
              <a:defRPr sz="1600" b="1" i="0" baseline="0"/>
            </a:lvl2pPr>
            <a:lvl3pPr>
              <a:lnSpc>
                <a:spcPts val="2600"/>
              </a:lnSpc>
              <a:defRPr sz="1600" b="1" i="0" baseline="0"/>
            </a:lvl3pPr>
            <a:lvl4pPr>
              <a:lnSpc>
                <a:spcPts val="2600"/>
              </a:lnSpc>
              <a:defRPr sz="1600" b="1" i="0" baseline="0"/>
            </a:lvl4pPr>
            <a:lvl5pPr>
              <a:lnSpc>
                <a:spcPts val="2600"/>
              </a:lnSpc>
              <a:defRPr sz="1600" b="1" i="0" baseline="0"/>
            </a:lvl5pPr>
          </a:lstStyle>
          <a:p>
            <a:pPr lvl="0"/>
            <a:r>
              <a:rPr lang="en-GB" dirty="0"/>
              <a:t>Click to edit Master text style</a:t>
            </a:r>
          </a:p>
        </p:txBody>
      </p:sp>
      <p:sp>
        <p:nvSpPr>
          <p:cNvPr id="36" name="Pladsholder til indhold 34">
            <a:extLst>
              <a:ext uri="{FF2B5EF4-FFF2-40B4-BE49-F238E27FC236}">
                <a16:creationId xmlns:a16="http://schemas.microsoft.com/office/drawing/2014/main" id="{6E2342AA-3181-F445-9DC6-96F3CE7E2FD0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685806" y="1496414"/>
            <a:ext cx="526962" cy="530226"/>
          </a:xfrm>
        </p:spPr>
        <p:txBody>
          <a:bodyPr/>
          <a:lstStyle>
            <a:lvl1pPr>
              <a:defRPr>
                <a:latin typeface="Telegraf" pitchFamily="2" charset="77"/>
              </a:defRPr>
            </a:lvl1pPr>
          </a:lstStyle>
          <a:p>
            <a:pPr lvl="0"/>
            <a:r>
              <a:rPr lang="da-DK" dirty="0"/>
              <a:t>ikon</a:t>
            </a:r>
          </a:p>
        </p:txBody>
      </p:sp>
      <p:sp>
        <p:nvSpPr>
          <p:cNvPr id="37" name="Pladsholder til indhold 34">
            <a:extLst>
              <a:ext uri="{FF2B5EF4-FFF2-40B4-BE49-F238E27FC236}">
                <a16:creationId xmlns:a16="http://schemas.microsoft.com/office/drawing/2014/main" id="{C9263C8D-0DA2-314D-AB77-18FF386954BF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685806" y="3882343"/>
            <a:ext cx="526962" cy="530226"/>
          </a:xfrm>
        </p:spPr>
        <p:txBody>
          <a:bodyPr/>
          <a:lstStyle>
            <a:lvl1pPr>
              <a:defRPr>
                <a:latin typeface="Telegraf" pitchFamily="2" charset="77"/>
              </a:defRPr>
            </a:lvl1pPr>
          </a:lstStyle>
          <a:p>
            <a:pPr lvl="0"/>
            <a:r>
              <a:rPr lang="da-DK" dirty="0"/>
              <a:t>ikon</a:t>
            </a:r>
          </a:p>
        </p:txBody>
      </p:sp>
      <p:sp>
        <p:nvSpPr>
          <p:cNvPr id="38" name="Pladsholder til indhold 34">
            <a:extLst>
              <a:ext uri="{FF2B5EF4-FFF2-40B4-BE49-F238E27FC236}">
                <a16:creationId xmlns:a16="http://schemas.microsoft.com/office/drawing/2014/main" id="{6C301B74-1CDD-CE42-90F8-82F363960299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827561" y="3882343"/>
            <a:ext cx="526962" cy="530226"/>
          </a:xfrm>
        </p:spPr>
        <p:txBody>
          <a:bodyPr/>
          <a:lstStyle>
            <a:lvl1pPr>
              <a:defRPr>
                <a:latin typeface="Telegraf" pitchFamily="2" charset="77"/>
              </a:defRPr>
            </a:lvl1pPr>
          </a:lstStyle>
          <a:p>
            <a:pPr lvl="0"/>
            <a:r>
              <a:rPr lang="da-DK" dirty="0"/>
              <a:t>ikon</a:t>
            </a:r>
          </a:p>
        </p:txBody>
      </p:sp>
    </p:spTree>
    <p:extLst>
      <p:ext uri="{BB962C8B-B14F-4D97-AF65-F5344CB8AC3E}">
        <p14:creationId xmlns:p14="http://schemas.microsoft.com/office/powerpoint/2010/main" val="496233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hree Content_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DFAEC3E4-D613-D84F-8F57-E8F8A9140FD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37069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4.sv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216537-75B7-39DA-CFA8-E039690A8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144" y="1368001"/>
            <a:ext cx="6244604" cy="17326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dirty="0"/>
              <a:t>Click to edit Master title style</a:t>
            </a:r>
            <a:endParaRPr lang="da-DK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2C554F-822B-25A1-21A5-88E85741F6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7344" y="3348000"/>
            <a:ext cx="10504869" cy="282053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da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14FF20-68C6-D201-0365-8C184F61FF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DDE7F-CF5C-7448-A5D4-138EB970DA53}" type="datetime2">
              <a:rPr lang="da-DK" smtClean="0"/>
              <a:t>7. oktober 2022</a:t>
            </a:fld>
            <a:endParaRPr lang="da-D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E38372-71AC-77B3-4CD8-5FD59164B9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6D0B2A-49BE-0807-8DE3-AADD8DA7D9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6001" y="216000"/>
            <a:ext cx="6222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CE21FDA0-9B75-FD4B-8974-211DAFD3C1D2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AD01D1C6-6883-B271-72B8-59CD5EFFAB07}"/>
              </a:ext>
            </a:extLst>
          </p:cNvPr>
          <p:cNvPicPr>
            <a:picLocks noChangeAspect="1"/>
          </p:cNvPicPr>
          <p:nvPr userDrawn="1"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rcRect/>
          <a:stretch/>
        </p:blipFill>
        <p:spPr>
          <a:xfrm>
            <a:off x="11555148" y="229550"/>
            <a:ext cx="450000" cy="450000"/>
          </a:xfrm>
          <a:prstGeom prst="rect">
            <a:avLst/>
          </a:prstGeom>
        </p:spPr>
      </p:pic>
      <p:pic>
        <p:nvPicPr>
          <p:cNvPr id="8" name="Object 4" descr="preencoded.png">
            <a:extLst>
              <a:ext uri="{FF2B5EF4-FFF2-40B4-BE49-F238E27FC236}">
                <a16:creationId xmlns:a16="http://schemas.microsoft.com/office/drawing/2014/main" id="{7D199010-5ECE-2600-3EDB-CF029BE0FDE3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rcRect/>
          <a:stretch/>
        </p:blipFill>
        <p:spPr>
          <a:xfrm>
            <a:off x="838200" y="448200"/>
            <a:ext cx="10521953" cy="1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071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0" r:id="rId3"/>
    <p:sldLayoutId id="2147483659" r:id="rId4"/>
    <p:sldLayoutId id="2147483661" r:id="rId5"/>
    <p:sldLayoutId id="2147483652" r:id="rId6"/>
    <p:sldLayoutId id="2147483653" r:id="rId7"/>
    <p:sldLayoutId id="2147483665" r:id="rId8"/>
    <p:sldLayoutId id="2147483671" r:id="rId9"/>
    <p:sldLayoutId id="2147483663" r:id="rId10"/>
    <p:sldLayoutId id="2147483654" r:id="rId11"/>
    <p:sldLayoutId id="2147483655" r:id="rId12"/>
    <p:sldLayoutId id="2147483660" r:id="rId13"/>
    <p:sldLayoutId id="2147483664" r:id="rId14"/>
    <p:sldLayoutId id="2147483658" r:id="rId15"/>
    <p:sldLayoutId id="2147483667" r:id="rId16"/>
    <p:sldLayoutId id="2147483656" r:id="rId17"/>
    <p:sldLayoutId id="2147483669" r:id="rId18"/>
    <p:sldLayoutId id="2147483670" r:id="rId19"/>
    <p:sldLayoutId id="2147483657" r:id="rId20"/>
    <p:sldLayoutId id="2147483668" r:id="rId21"/>
  </p:sldLayoutIdLst>
  <p:hf hdr="0" ftr="0" dt="0"/>
  <p:txStyles>
    <p:titleStyle>
      <a:lvl1pPr algn="l" defTabSz="914400" rtl="0" eaLnBrk="1" latinLnBrk="0" hangingPunct="1">
        <a:lnSpc>
          <a:spcPts val="4100"/>
        </a:lnSpc>
        <a:spcBef>
          <a:spcPct val="0"/>
        </a:spcBef>
        <a:buNone/>
        <a:defRPr sz="3500" b="1" i="0" kern="1200" baseline="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08000" indent="-108000" algn="l" defTabSz="914400" rtl="0" eaLnBrk="1" latinLnBrk="0" hangingPunct="1">
        <a:lnSpc>
          <a:spcPts val="1800"/>
        </a:lnSpc>
        <a:spcBef>
          <a:spcPts val="0"/>
        </a:spcBef>
        <a:buFont typeface="Arial" panose="020B0604020202020204" pitchFamily="34" charset="0"/>
        <a:buChar char="•"/>
        <a:defRPr sz="1200" kern="1200" spc="20" baseline="0">
          <a:solidFill>
            <a:schemeClr val="tx1"/>
          </a:solidFill>
          <a:latin typeface="+mn-lt"/>
          <a:ea typeface="+mn-ea"/>
          <a:cs typeface="+mn-cs"/>
        </a:defRPr>
      </a:lvl1pPr>
      <a:lvl2pPr marL="216000" indent="-108000" algn="l" defTabSz="914400" rtl="0" eaLnBrk="1" latinLnBrk="0" hangingPunct="1">
        <a:lnSpc>
          <a:spcPts val="1800"/>
        </a:lnSpc>
        <a:spcBef>
          <a:spcPts val="0"/>
        </a:spcBef>
        <a:buFont typeface="Arial" panose="020B0604020202020204" pitchFamily="34" charset="0"/>
        <a:buChar char="•"/>
        <a:defRPr sz="1200" kern="1200" spc="20" baseline="0">
          <a:solidFill>
            <a:schemeClr val="tx1"/>
          </a:solidFill>
          <a:latin typeface="+mn-lt"/>
          <a:ea typeface="+mn-ea"/>
          <a:cs typeface="+mn-cs"/>
        </a:defRPr>
      </a:lvl2pPr>
      <a:lvl3pPr marL="324000" indent="-108000" algn="l" defTabSz="914400" rtl="0" eaLnBrk="1" latinLnBrk="0" hangingPunct="1">
        <a:lnSpc>
          <a:spcPts val="1800"/>
        </a:lnSpc>
        <a:spcBef>
          <a:spcPts val="0"/>
        </a:spcBef>
        <a:buFont typeface="Arial" panose="020B0604020202020204" pitchFamily="34" charset="0"/>
        <a:buChar char="•"/>
        <a:defRPr sz="1200" kern="1200" spc="20" baseline="0">
          <a:solidFill>
            <a:schemeClr val="tx1"/>
          </a:solidFill>
          <a:latin typeface="+mn-lt"/>
          <a:ea typeface="+mn-ea"/>
          <a:cs typeface="+mn-cs"/>
        </a:defRPr>
      </a:lvl3pPr>
      <a:lvl4pPr marL="432000" indent="-108000" algn="l" defTabSz="914400" rtl="0" eaLnBrk="1" latinLnBrk="0" hangingPunct="1">
        <a:lnSpc>
          <a:spcPts val="1800"/>
        </a:lnSpc>
        <a:spcBef>
          <a:spcPts val="0"/>
        </a:spcBef>
        <a:buFont typeface="Arial" panose="020B0604020202020204" pitchFamily="34" charset="0"/>
        <a:buChar char="•"/>
        <a:defRPr sz="1200" kern="1200" spc="20" baseline="0">
          <a:solidFill>
            <a:schemeClr val="tx1"/>
          </a:solidFill>
          <a:latin typeface="+mn-lt"/>
          <a:ea typeface="+mn-ea"/>
          <a:cs typeface="+mn-cs"/>
        </a:defRPr>
      </a:lvl4pPr>
      <a:lvl5pPr marL="576000" indent="-108000" algn="l" defTabSz="914400" rtl="0" eaLnBrk="1" latinLnBrk="0" hangingPunct="1">
        <a:lnSpc>
          <a:spcPts val="1800"/>
        </a:lnSpc>
        <a:spcBef>
          <a:spcPts val="0"/>
        </a:spcBef>
        <a:buFont typeface="Arial" panose="020B0604020202020204" pitchFamily="34" charset="0"/>
        <a:buChar char="•"/>
        <a:defRPr sz="1200" kern="1200" spc="2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29" userDrawn="1">
          <p15:clr>
            <a:srgbClr val="F26B43"/>
          </p15:clr>
        </p15:guide>
        <p15:guide id="2" pos="715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content.talentech.com/checklist-the-benefits-of-using-employee-referrals-thank-you" TargetMode="Externa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blog.talentech.com/en/why-should-you-take-the-plunge-on-employee-referrals" TargetMode="External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blog.talentech.com/en/why-should-you-take-the-plunge-on-employee-referrals" TargetMode="External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blog.talentech.com/en/why-should-you-take-the-plunge-on-employee-referrals" TargetMode="External"/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sv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1">
            <a:extLst>
              <a:ext uri="{FF2B5EF4-FFF2-40B4-BE49-F238E27FC236}">
                <a16:creationId xmlns:a16="http://schemas.microsoft.com/office/drawing/2014/main" id="{901858D5-F328-AB42-A762-6193941EB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t>1</a:t>
            </a:fld>
            <a:endParaRPr lang="da-DK"/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8483035A-7587-1443-BABD-033F09F398C0}"/>
              </a:ext>
            </a:extLst>
          </p:cNvPr>
          <p:cNvSpPr txBox="1">
            <a:spLocks/>
          </p:cNvSpPr>
          <p:nvPr/>
        </p:nvSpPr>
        <p:spPr>
          <a:xfrm>
            <a:off x="7606723" y="5949659"/>
            <a:ext cx="4027083" cy="365125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ts val="1050"/>
              </a:lnSpc>
              <a:spcBef>
                <a:spcPts val="0"/>
              </a:spcBef>
              <a:buFont typeface="Arial" panose="020B0604020202020204" pitchFamily="34" charset="0"/>
              <a:buNone/>
              <a:defRPr sz="750" kern="1200" spc="2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144000" indent="0" algn="l" defTabSz="914400" rtl="0" eaLnBrk="1" latinLnBrk="0" hangingPunct="1">
              <a:lnSpc>
                <a:spcPts val="1200"/>
              </a:lnSpc>
              <a:spcBef>
                <a:spcPts val="0"/>
              </a:spcBef>
              <a:buFont typeface="Arial" panose="020B0604020202020204" pitchFamily="34" charset="0"/>
              <a:buNone/>
              <a:defRPr sz="800" kern="1200" spc="2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324000" indent="-108000" algn="l" defTabSz="914400" rtl="0" eaLnBrk="1" latinLnBrk="0" hangingPunct="1">
              <a:lnSpc>
                <a:spcPts val="12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800" kern="1200" spc="2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432000" indent="-108000" algn="l" defTabSz="914400" rtl="0" eaLnBrk="1" latinLnBrk="0" hangingPunct="1">
              <a:lnSpc>
                <a:spcPts val="12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800" kern="1200" spc="2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576000" indent="-108000" algn="l" defTabSz="914400" rtl="0" eaLnBrk="1" latinLnBrk="0" hangingPunct="1">
              <a:lnSpc>
                <a:spcPts val="12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800" kern="1200" spc="2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800"/>
              </a:lnSpc>
            </a:pPr>
            <a:r>
              <a:rPr lang="en-GB" sz="1800" dirty="0">
                <a:solidFill>
                  <a:srgbClr val="26253E"/>
                </a:solidFill>
                <a:latin typeface="Telegraf" pitchFamily="2" charset="77"/>
              </a:rPr>
              <a:t>&gt;&gt; Let’s start convince your boss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994E3BC-0699-5A4D-86E1-BA4B0539C944}"/>
              </a:ext>
            </a:extLst>
          </p:cNvPr>
          <p:cNvSpPr txBox="1">
            <a:spLocks/>
          </p:cNvSpPr>
          <p:nvPr/>
        </p:nvSpPr>
        <p:spPr>
          <a:xfrm>
            <a:off x="838201" y="2860392"/>
            <a:ext cx="9144000" cy="81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200" b="0" i="0" kern="1200" baseline="0">
                <a:solidFill>
                  <a:schemeClr val="bg1"/>
                </a:solidFill>
                <a:latin typeface="+mn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7200" b="1" dirty="0">
                <a:solidFill>
                  <a:srgbClr val="26253E"/>
                </a:solidFill>
                <a:latin typeface="Telegraf" pitchFamily="2" charset="77"/>
              </a:rPr>
              <a:t>Referrals system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5FB07686-B415-1B4C-B4A7-8B8D59744FFB}"/>
              </a:ext>
            </a:extLst>
          </p:cNvPr>
          <p:cNvSpPr txBox="1">
            <a:spLocks/>
          </p:cNvSpPr>
          <p:nvPr/>
        </p:nvSpPr>
        <p:spPr>
          <a:xfrm>
            <a:off x="838201" y="3526927"/>
            <a:ext cx="9144000" cy="1117145"/>
          </a:xfrm>
          <a:prstGeom prst="rect">
            <a:avLst/>
          </a:prstGeom>
        </p:spPr>
        <p:txBody>
          <a:bodyPr/>
          <a:lstStyle>
            <a:lvl1pPr marL="108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4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2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76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GB" sz="4800" dirty="0">
                <a:solidFill>
                  <a:srgbClr val="26253E"/>
                </a:solidFill>
                <a:latin typeface="Telegraf" pitchFamily="2" charset="77"/>
              </a:rPr>
              <a:t>Your one click pitch template</a:t>
            </a:r>
          </a:p>
        </p:txBody>
      </p:sp>
    </p:spTree>
    <p:extLst>
      <p:ext uri="{BB962C8B-B14F-4D97-AF65-F5344CB8AC3E}">
        <p14:creationId xmlns:p14="http://schemas.microsoft.com/office/powerpoint/2010/main" val="4058176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5D631C-3C39-6F46-8A18-BE4136A12480}"/>
              </a:ext>
            </a:extLst>
          </p:cNvPr>
          <p:cNvSpPr txBox="1">
            <a:spLocks/>
          </p:cNvSpPr>
          <p:nvPr/>
        </p:nvSpPr>
        <p:spPr>
          <a:xfrm>
            <a:off x="5207203" y="2549989"/>
            <a:ext cx="10517711" cy="8790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ts val="4100"/>
              </a:lnSpc>
              <a:spcBef>
                <a:spcPct val="0"/>
              </a:spcBef>
              <a:buNone/>
              <a:defRPr sz="3500" b="1" i="0" kern="1200" baseline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a-DK" sz="4000" dirty="0" err="1"/>
              <a:t>Shorten</a:t>
            </a:r>
            <a:r>
              <a:rPr lang="da-DK" sz="4000" dirty="0"/>
              <a:t> time-to-</a:t>
            </a:r>
            <a:r>
              <a:rPr lang="da-DK" sz="4000" dirty="0" err="1"/>
              <a:t>hire</a:t>
            </a:r>
            <a:endParaRPr lang="da-DK" sz="400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CAABE05-85B2-0F4C-99EA-1A00769E0A62}"/>
              </a:ext>
            </a:extLst>
          </p:cNvPr>
          <p:cNvSpPr txBox="1">
            <a:spLocks/>
          </p:cNvSpPr>
          <p:nvPr/>
        </p:nvSpPr>
        <p:spPr>
          <a:xfrm>
            <a:off x="5207202" y="3550405"/>
            <a:ext cx="6335223" cy="980035"/>
          </a:xfrm>
          <a:prstGeom prst="rect">
            <a:avLst/>
          </a:prstGeom>
        </p:spPr>
        <p:txBody>
          <a:bodyPr/>
          <a:lstStyle>
            <a:lvl1pPr marL="108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4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2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76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000" dirty="0"/>
              <a:t>With a digital employee referral system we will be able to speed up time-to-hire because </a:t>
            </a:r>
            <a:r>
              <a:rPr lang="en-US" sz="2000" b="1" dirty="0"/>
              <a:t>we’ll now also reach passive candidates that take recommendations seriously</a:t>
            </a:r>
            <a:r>
              <a:rPr lang="en-US" sz="2000" dirty="0"/>
              <a:t>. </a:t>
            </a:r>
          </a:p>
        </p:txBody>
      </p:sp>
      <p:sp>
        <p:nvSpPr>
          <p:cNvPr id="4" name="Pladsholder til slidenummer 4">
            <a:extLst>
              <a:ext uri="{FF2B5EF4-FFF2-40B4-BE49-F238E27FC236}">
                <a16:creationId xmlns:a16="http://schemas.microsoft.com/office/drawing/2014/main" id="{A34BE51F-6064-2F47-B3B0-B1593E2533EA}"/>
              </a:ext>
            </a:extLst>
          </p:cNvPr>
          <p:cNvSpPr txBox="1">
            <a:spLocks/>
          </p:cNvSpPr>
          <p:nvPr/>
        </p:nvSpPr>
        <p:spPr>
          <a:xfrm>
            <a:off x="216001" y="216000"/>
            <a:ext cx="622200" cy="365125"/>
          </a:xfrm>
          <a:prstGeom prst="rect">
            <a:avLst/>
          </a:prstGeom>
        </p:spPr>
        <p:txBody>
          <a:bodyPr/>
          <a:lstStyle>
            <a:defPPr>
              <a:defRPr lang="en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E21FDA0-9B75-FD4B-8974-211DAFD3C1D2}" type="slidenum">
              <a:rPr lang="da-DK" smtClean="0"/>
              <a:pPr/>
              <a:t>10</a:t>
            </a:fld>
            <a:endParaRPr lang="da-DK"/>
          </a:p>
        </p:txBody>
      </p:sp>
      <p:cxnSp>
        <p:nvCxnSpPr>
          <p:cNvPr id="5" name="Lige forbindelse 4">
            <a:extLst>
              <a:ext uri="{FF2B5EF4-FFF2-40B4-BE49-F238E27FC236}">
                <a16:creationId xmlns:a16="http://schemas.microsoft.com/office/drawing/2014/main" id="{13452485-035D-1846-AD98-968F75EBE2A6}"/>
              </a:ext>
            </a:extLst>
          </p:cNvPr>
          <p:cNvCxnSpPr/>
          <p:nvPr/>
        </p:nvCxnSpPr>
        <p:spPr>
          <a:xfrm>
            <a:off x="5207204" y="3262624"/>
            <a:ext cx="118122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ktangel 5">
            <a:extLst>
              <a:ext uri="{FF2B5EF4-FFF2-40B4-BE49-F238E27FC236}">
                <a16:creationId xmlns:a16="http://schemas.microsoft.com/office/drawing/2014/main" id="{AB100F4E-D066-624B-8C7E-501BA969523D}"/>
              </a:ext>
            </a:extLst>
          </p:cNvPr>
          <p:cNvSpPr/>
          <p:nvPr/>
        </p:nvSpPr>
        <p:spPr>
          <a:xfrm>
            <a:off x="0" y="0"/>
            <a:ext cx="4443710" cy="6858000"/>
          </a:xfrm>
          <a:prstGeom prst="rect">
            <a:avLst/>
          </a:prstGeom>
          <a:solidFill>
            <a:srgbClr val="EFEF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F8170938-215F-7843-9A5E-E5386DF97BDC}"/>
              </a:ext>
            </a:extLst>
          </p:cNvPr>
          <p:cNvSpPr txBox="1"/>
          <p:nvPr/>
        </p:nvSpPr>
        <p:spPr>
          <a:xfrm>
            <a:off x="1316799" y="1843950"/>
            <a:ext cx="1810111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0000" dirty="0">
                <a:solidFill>
                  <a:srgbClr val="26253E"/>
                </a:solidFill>
                <a:latin typeface="Telegraf" pitchFamily="2" charset="7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3920073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lipse 7">
            <a:extLst>
              <a:ext uri="{FF2B5EF4-FFF2-40B4-BE49-F238E27FC236}">
                <a16:creationId xmlns:a16="http://schemas.microsoft.com/office/drawing/2014/main" id="{3E2C69FF-277D-924E-A13C-2D658FC6F716}"/>
              </a:ext>
            </a:extLst>
          </p:cNvPr>
          <p:cNvSpPr/>
          <p:nvPr/>
        </p:nvSpPr>
        <p:spPr>
          <a:xfrm>
            <a:off x="838200" y="1322205"/>
            <a:ext cx="3613484" cy="3610742"/>
          </a:xfrm>
          <a:prstGeom prst="ellipse">
            <a:avLst/>
          </a:prstGeom>
          <a:solidFill>
            <a:srgbClr val="D8D8E4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BB369E3-347A-B642-A993-66E3112B6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9071" y="2428408"/>
            <a:ext cx="8469135" cy="4429592"/>
          </a:xfrm>
        </p:spPr>
        <p:txBody>
          <a:bodyPr/>
          <a:lstStyle/>
          <a:p>
            <a:r>
              <a:rPr lang="en-US" sz="3200" dirty="0"/>
              <a:t>It takes around </a:t>
            </a:r>
            <a:r>
              <a:rPr lang="en-US" sz="3200" dirty="0">
                <a:hlinkClick r:id="rId2"/>
              </a:rPr>
              <a:t>7 recommendations </a:t>
            </a:r>
            <a:r>
              <a:rPr lang="en-US" sz="3200" dirty="0"/>
              <a:t>to find a suitable candidate, compared to</a:t>
            </a:r>
            <a:r>
              <a:rPr lang="da-DK" sz="3200" dirty="0"/>
              <a:t> </a:t>
            </a:r>
            <a:r>
              <a:rPr lang="en-US" sz="3200" dirty="0"/>
              <a:t>the average of 118 applications, using traditional methods.</a:t>
            </a:r>
            <a:br>
              <a:rPr lang="da-DK" sz="3200" dirty="0"/>
            </a:br>
            <a:endParaRPr lang="da-DK" sz="3200" dirty="0"/>
          </a:p>
        </p:txBody>
      </p:sp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3BEF59FB-E5FF-D84D-B131-956561B26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pPr/>
              <a:t>11</a:t>
            </a:fld>
            <a:endParaRPr lang="da-DK"/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1054FE1B-5AD8-BF47-B3F7-F0097A167993}"/>
              </a:ext>
            </a:extLst>
          </p:cNvPr>
          <p:cNvSpPr txBox="1"/>
          <p:nvPr/>
        </p:nvSpPr>
        <p:spPr>
          <a:xfrm>
            <a:off x="1263794" y="1898795"/>
            <a:ext cx="488787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9000" b="1" dirty="0">
                <a:solidFill>
                  <a:srgbClr val="26253E">
                    <a:alpha val="20000"/>
                  </a:srgbClr>
                </a:solidFill>
                <a:latin typeface="Telegraf" pitchFamily="2" charset="77"/>
              </a:rPr>
              <a:t>7 vs. 118</a:t>
            </a:r>
          </a:p>
        </p:txBody>
      </p:sp>
    </p:spTree>
    <p:extLst>
      <p:ext uri="{BB962C8B-B14F-4D97-AF65-F5344CB8AC3E}">
        <p14:creationId xmlns:p14="http://schemas.microsoft.com/office/powerpoint/2010/main" val="24417316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lipse 7">
            <a:extLst>
              <a:ext uri="{FF2B5EF4-FFF2-40B4-BE49-F238E27FC236}">
                <a16:creationId xmlns:a16="http://schemas.microsoft.com/office/drawing/2014/main" id="{3E2C69FF-277D-924E-A13C-2D658FC6F716}"/>
              </a:ext>
            </a:extLst>
          </p:cNvPr>
          <p:cNvSpPr/>
          <p:nvPr/>
        </p:nvSpPr>
        <p:spPr>
          <a:xfrm>
            <a:off x="838200" y="1322205"/>
            <a:ext cx="3613484" cy="3610742"/>
          </a:xfrm>
          <a:prstGeom prst="ellipse">
            <a:avLst/>
          </a:prstGeom>
          <a:solidFill>
            <a:srgbClr val="D8D8E4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BB369E3-347A-B642-A993-66E3112B6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2537" y="3118555"/>
            <a:ext cx="9259687" cy="1600200"/>
          </a:xfrm>
        </p:spPr>
        <p:txBody>
          <a:bodyPr/>
          <a:lstStyle/>
          <a:p>
            <a:pPr lvl="0"/>
            <a:r>
              <a:rPr lang="en-US" sz="3200" dirty="0"/>
              <a:t>Using a referrals system can shorten the recruitment process by </a:t>
            </a:r>
            <a:r>
              <a:rPr lang="en-US" sz="3200" dirty="0">
                <a:hlinkClick r:id="rId2"/>
              </a:rPr>
              <a:t>50% </a:t>
            </a:r>
            <a:endParaRPr lang="da-DK" sz="3200" dirty="0"/>
          </a:p>
        </p:txBody>
      </p:sp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3BEF59FB-E5FF-D84D-B131-956561B26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pPr/>
              <a:t>12</a:t>
            </a:fld>
            <a:endParaRPr lang="da-DK"/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1054FE1B-5AD8-BF47-B3F7-F0097A167993}"/>
              </a:ext>
            </a:extLst>
          </p:cNvPr>
          <p:cNvSpPr txBox="1"/>
          <p:nvPr/>
        </p:nvSpPr>
        <p:spPr>
          <a:xfrm>
            <a:off x="1263794" y="1898795"/>
            <a:ext cx="276550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9000" b="1" dirty="0">
                <a:solidFill>
                  <a:srgbClr val="26253E">
                    <a:alpha val="20000"/>
                  </a:srgbClr>
                </a:solidFill>
                <a:latin typeface="Telegraf" pitchFamily="2" charset="77"/>
              </a:rPr>
              <a:t>50%</a:t>
            </a:r>
          </a:p>
        </p:txBody>
      </p:sp>
    </p:spTree>
    <p:extLst>
      <p:ext uri="{BB962C8B-B14F-4D97-AF65-F5344CB8AC3E}">
        <p14:creationId xmlns:p14="http://schemas.microsoft.com/office/powerpoint/2010/main" val="35342761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5D631C-3C39-6F46-8A18-BE4136A12480}"/>
              </a:ext>
            </a:extLst>
          </p:cNvPr>
          <p:cNvSpPr txBox="1">
            <a:spLocks/>
          </p:cNvSpPr>
          <p:nvPr/>
        </p:nvSpPr>
        <p:spPr>
          <a:xfrm>
            <a:off x="5207203" y="2549989"/>
            <a:ext cx="10517711" cy="8790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ts val="4100"/>
              </a:lnSpc>
              <a:spcBef>
                <a:spcPct val="0"/>
              </a:spcBef>
              <a:buNone/>
              <a:defRPr sz="3500" b="1" i="0" kern="1200" baseline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a-DK" sz="4000" dirty="0"/>
              <a:t>Increase </a:t>
            </a:r>
            <a:r>
              <a:rPr lang="da-DK" sz="4000" dirty="0" err="1"/>
              <a:t>productivity</a:t>
            </a:r>
            <a:endParaRPr lang="da-DK" sz="400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CAABE05-85B2-0F4C-99EA-1A00769E0A62}"/>
              </a:ext>
            </a:extLst>
          </p:cNvPr>
          <p:cNvSpPr txBox="1">
            <a:spLocks/>
          </p:cNvSpPr>
          <p:nvPr/>
        </p:nvSpPr>
        <p:spPr>
          <a:xfrm>
            <a:off x="5207203" y="3550405"/>
            <a:ext cx="6050410" cy="980035"/>
          </a:xfrm>
          <a:prstGeom prst="rect">
            <a:avLst/>
          </a:prstGeom>
        </p:spPr>
        <p:txBody>
          <a:bodyPr/>
          <a:lstStyle>
            <a:lvl1pPr marL="108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4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2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76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2000" dirty="0"/>
              <a:t>With a digital employee referral system we will see that our new hires will be </a:t>
            </a:r>
            <a:r>
              <a:rPr lang="en-US" sz="2000" b="1" dirty="0"/>
              <a:t>more productive as they are more qualified from the outset.</a:t>
            </a:r>
          </a:p>
        </p:txBody>
      </p:sp>
      <p:sp>
        <p:nvSpPr>
          <p:cNvPr id="4" name="Pladsholder til slidenummer 4">
            <a:extLst>
              <a:ext uri="{FF2B5EF4-FFF2-40B4-BE49-F238E27FC236}">
                <a16:creationId xmlns:a16="http://schemas.microsoft.com/office/drawing/2014/main" id="{A34BE51F-6064-2F47-B3B0-B1593E2533EA}"/>
              </a:ext>
            </a:extLst>
          </p:cNvPr>
          <p:cNvSpPr txBox="1">
            <a:spLocks/>
          </p:cNvSpPr>
          <p:nvPr/>
        </p:nvSpPr>
        <p:spPr>
          <a:xfrm>
            <a:off x="216001" y="216000"/>
            <a:ext cx="622200" cy="365125"/>
          </a:xfrm>
          <a:prstGeom prst="rect">
            <a:avLst/>
          </a:prstGeom>
        </p:spPr>
        <p:txBody>
          <a:bodyPr/>
          <a:lstStyle>
            <a:defPPr>
              <a:defRPr lang="en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E21FDA0-9B75-FD4B-8974-211DAFD3C1D2}" type="slidenum">
              <a:rPr lang="da-DK" smtClean="0"/>
              <a:pPr/>
              <a:t>13</a:t>
            </a:fld>
            <a:endParaRPr lang="da-DK"/>
          </a:p>
        </p:txBody>
      </p:sp>
      <p:cxnSp>
        <p:nvCxnSpPr>
          <p:cNvPr id="5" name="Lige forbindelse 4">
            <a:extLst>
              <a:ext uri="{FF2B5EF4-FFF2-40B4-BE49-F238E27FC236}">
                <a16:creationId xmlns:a16="http://schemas.microsoft.com/office/drawing/2014/main" id="{13452485-035D-1846-AD98-968F75EBE2A6}"/>
              </a:ext>
            </a:extLst>
          </p:cNvPr>
          <p:cNvCxnSpPr/>
          <p:nvPr/>
        </p:nvCxnSpPr>
        <p:spPr>
          <a:xfrm>
            <a:off x="5207204" y="3262624"/>
            <a:ext cx="118122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ktangel 5">
            <a:extLst>
              <a:ext uri="{FF2B5EF4-FFF2-40B4-BE49-F238E27FC236}">
                <a16:creationId xmlns:a16="http://schemas.microsoft.com/office/drawing/2014/main" id="{AB100F4E-D066-624B-8C7E-501BA969523D}"/>
              </a:ext>
            </a:extLst>
          </p:cNvPr>
          <p:cNvSpPr/>
          <p:nvPr/>
        </p:nvSpPr>
        <p:spPr>
          <a:xfrm>
            <a:off x="0" y="0"/>
            <a:ext cx="4443710" cy="6858000"/>
          </a:xfrm>
          <a:prstGeom prst="rect">
            <a:avLst/>
          </a:prstGeom>
          <a:solidFill>
            <a:srgbClr val="EFEF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F8170938-215F-7843-9A5E-E5386DF97BDC}"/>
              </a:ext>
            </a:extLst>
          </p:cNvPr>
          <p:cNvSpPr txBox="1"/>
          <p:nvPr/>
        </p:nvSpPr>
        <p:spPr>
          <a:xfrm>
            <a:off x="1321853" y="1843950"/>
            <a:ext cx="18000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0" dirty="0">
                <a:solidFill>
                  <a:srgbClr val="26253E"/>
                </a:solidFill>
                <a:latin typeface="Telegraf" pitchFamily="2" charset="77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1129645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lipse 7">
            <a:extLst>
              <a:ext uri="{FF2B5EF4-FFF2-40B4-BE49-F238E27FC236}">
                <a16:creationId xmlns:a16="http://schemas.microsoft.com/office/drawing/2014/main" id="{3E2C69FF-277D-924E-A13C-2D658FC6F716}"/>
              </a:ext>
            </a:extLst>
          </p:cNvPr>
          <p:cNvSpPr/>
          <p:nvPr/>
        </p:nvSpPr>
        <p:spPr>
          <a:xfrm>
            <a:off x="838200" y="1322205"/>
            <a:ext cx="3613484" cy="3610742"/>
          </a:xfrm>
          <a:prstGeom prst="ellipse">
            <a:avLst/>
          </a:prstGeom>
          <a:solidFill>
            <a:srgbClr val="D8D8E4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BB369E3-347A-B642-A993-66E3112B6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9071" y="2985103"/>
            <a:ext cx="9259687" cy="1600200"/>
          </a:xfrm>
        </p:spPr>
        <p:txBody>
          <a:bodyPr/>
          <a:lstStyle/>
          <a:p>
            <a:pPr lvl="0"/>
            <a:r>
              <a:rPr lang="en-US" sz="3200" dirty="0"/>
              <a:t>New hires that have been recruited through </a:t>
            </a:r>
            <a:br>
              <a:rPr lang="en-US" sz="3200" dirty="0"/>
            </a:br>
            <a:r>
              <a:rPr lang="en-US" sz="3200" dirty="0"/>
              <a:t>a referral program are </a:t>
            </a:r>
            <a:r>
              <a:rPr lang="en-US" sz="3200" dirty="0">
                <a:hlinkClick r:id="rId2"/>
              </a:rPr>
              <a:t>25%</a:t>
            </a:r>
            <a:r>
              <a:rPr lang="en-US" sz="3200" dirty="0"/>
              <a:t> more productive.</a:t>
            </a:r>
            <a:endParaRPr lang="da-DK" sz="3200" dirty="0"/>
          </a:p>
        </p:txBody>
      </p:sp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3BEF59FB-E5FF-D84D-B131-956561B26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pPr/>
              <a:t>14</a:t>
            </a:fld>
            <a:endParaRPr lang="da-DK"/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1054FE1B-5AD8-BF47-B3F7-F0097A167993}"/>
              </a:ext>
            </a:extLst>
          </p:cNvPr>
          <p:cNvSpPr txBox="1"/>
          <p:nvPr/>
        </p:nvSpPr>
        <p:spPr>
          <a:xfrm>
            <a:off x="1263794" y="1898795"/>
            <a:ext cx="273023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9000" b="1" dirty="0">
                <a:solidFill>
                  <a:srgbClr val="26253E">
                    <a:alpha val="20000"/>
                  </a:srgbClr>
                </a:solidFill>
                <a:latin typeface="Telegraf" pitchFamily="2" charset="77"/>
              </a:rPr>
              <a:t>25%</a:t>
            </a:r>
          </a:p>
        </p:txBody>
      </p:sp>
    </p:spTree>
    <p:extLst>
      <p:ext uri="{BB962C8B-B14F-4D97-AF65-F5344CB8AC3E}">
        <p14:creationId xmlns:p14="http://schemas.microsoft.com/office/powerpoint/2010/main" val="2078364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5D631C-3C39-6F46-8A18-BE4136A12480}"/>
              </a:ext>
            </a:extLst>
          </p:cNvPr>
          <p:cNvSpPr txBox="1">
            <a:spLocks/>
          </p:cNvSpPr>
          <p:nvPr/>
        </p:nvSpPr>
        <p:spPr>
          <a:xfrm>
            <a:off x="5207203" y="2549989"/>
            <a:ext cx="10517711" cy="8790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ts val="4100"/>
              </a:lnSpc>
              <a:spcBef>
                <a:spcPct val="0"/>
              </a:spcBef>
              <a:buNone/>
              <a:defRPr sz="3500" b="1" i="0" kern="1200" baseline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a-DK" sz="4000" dirty="0"/>
              <a:t>Increase retention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CAABE05-85B2-0F4C-99EA-1A00769E0A62}"/>
              </a:ext>
            </a:extLst>
          </p:cNvPr>
          <p:cNvSpPr txBox="1">
            <a:spLocks/>
          </p:cNvSpPr>
          <p:nvPr/>
        </p:nvSpPr>
        <p:spPr>
          <a:xfrm>
            <a:off x="5207203" y="3550405"/>
            <a:ext cx="6050410" cy="980035"/>
          </a:xfrm>
          <a:prstGeom prst="rect">
            <a:avLst/>
          </a:prstGeom>
        </p:spPr>
        <p:txBody>
          <a:bodyPr/>
          <a:lstStyle>
            <a:lvl1pPr marL="108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4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2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76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2000" dirty="0"/>
              <a:t>With a digital employee referral system we will see that our new hires will </a:t>
            </a:r>
            <a:r>
              <a:rPr lang="en-US" sz="2000" b="1" dirty="0"/>
              <a:t>stay longer as they feel more connected and obligated from the outset.</a:t>
            </a:r>
          </a:p>
        </p:txBody>
      </p:sp>
      <p:sp>
        <p:nvSpPr>
          <p:cNvPr id="4" name="Pladsholder til slidenummer 4">
            <a:extLst>
              <a:ext uri="{FF2B5EF4-FFF2-40B4-BE49-F238E27FC236}">
                <a16:creationId xmlns:a16="http://schemas.microsoft.com/office/drawing/2014/main" id="{A34BE51F-6064-2F47-B3B0-B1593E2533EA}"/>
              </a:ext>
            </a:extLst>
          </p:cNvPr>
          <p:cNvSpPr txBox="1">
            <a:spLocks/>
          </p:cNvSpPr>
          <p:nvPr/>
        </p:nvSpPr>
        <p:spPr>
          <a:xfrm>
            <a:off x="216001" y="216000"/>
            <a:ext cx="622200" cy="365125"/>
          </a:xfrm>
          <a:prstGeom prst="rect">
            <a:avLst/>
          </a:prstGeom>
        </p:spPr>
        <p:txBody>
          <a:bodyPr/>
          <a:lstStyle>
            <a:defPPr>
              <a:defRPr lang="en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E21FDA0-9B75-FD4B-8974-211DAFD3C1D2}" type="slidenum">
              <a:rPr lang="da-DK" smtClean="0"/>
              <a:pPr/>
              <a:t>15</a:t>
            </a:fld>
            <a:endParaRPr lang="da-DK"/>
          </a:p>
        </p:txBody>
      </p:sp>
      <p:cxnSp>
        <p:nvCxnSpPr>
          <p:cNvPr id="5" name="Lige forbindelse 4">
            <a:extLst>
              <a:ext uri="{FF2B5EF4-FFF2-40B4-BE49-F238E27FC236}">
                <a16:creationId xmlns:a16="http://schemas.microsoft.com/office/drawing/2014/main" id="{13452485-035D-1846-AD98-968F75EBE2A6}"/>
              </a:ext>
            </a:extLst>
          </p:cNvPr>
          <p:cNvCxnSpPr/>
          <p:nvPr/>
        </p:nvCxnSpPr>
        <p:spPr>
          <a:xfrm>
            <a:off x="5207204" y="3262624"/>
            <a:ext cx="118122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ktangel 5">
            <a:extLst>
              <a:ext uri="{FF2B5EF4-FFF2-40B4-BE49-F238E27FC236}">
                <a16:creationId xmlns:a16="http://schemas.microsoft.com/office/drawing/2014/main" id="{AB100F4E-D066-624B-8C7E-501BA969523D}"/>
              </a:ext>
            </a:extLst>
          </p:cNvPr>
          <p:cNvSpPr/>
          <p:nvPr/>
        </p:nvSpPr>
        <p:spPr>
          <a:xfrm>
            <a:off x="0" y="0"/>
            <a:ext cx="4443710" cy="6858000"/>
          </a:xfrm>
          <a:prstGeom prst="rect">
            <a:avLst/>
          </a:prstGeom>
          <a:solidFill>
            <a:srgbClr val="EFEF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F8170938-215F-7843-9A5E-E5386DF97BDC}"/>
              </a:ext>
            </a:extLst>
          </p:cNvPr>
          <p:cNvSpPr txBox="1"/>
          <p:nvPr/>
        </p:nvSpPr>
        <p:spPr>
          <a:xfrm>
            <a:off x="1321853" y="1843950"/>
            <a:ext cx="18000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0" dirty="0">
                <a:solidFill>
                  <a:srgbClr val="26253E"/>
                </a:solidFill>
                <a:latin typeface="Telegraf" pitchFamily="2" charset="77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5408750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lipse 7">
            <a:extLst>
              <a:ext uri="{FF2B5EF4-FFF2-40B4-BE49-F238E27FC236}">
                <a16:creationId xmlns:a16="http://schemas.microsoft.com/office/drawing/2014/main" id="{3E2C69FF-277D-924E-A13C-2D658FC6F716}"/>
              </a:ext>
            </a:extLst>
          </p:cNvPr>
          <p:cNvSpPr/>
          <p:nvPr/>
        </p:nvSpPr>
        <p:spPr>
          <a:xfrm>
            <a:off x="838200" y="1322205"/>
            <a:ext cx="3613484" cy="3610742"/>
          </a:xfrm>
          <a:prstGeom prst="ellipse">
            <a:avLst/>
          </a:prstGeom>
          <a:solidFill>
            <a:srgbClr val="D8D8E4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BB369E3-347A-B642-A993-66E3112B6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9071" y="2985103"/>
            <a:ext cx="8894729" cy="1600200"/>
          </a:xfrm>
        </p:spPr>
        <p:txBody>
          <a:bodyPr/>
          <a:lstStyle/>
          <a:p>
            <a:r>
              <a:rPr lang="en-US" sz="3200" dirty="0"/>
              <a:t>New hires that have been recruited through </a:t>
            </a:r>
            <a:br>
              <a:rPr lang="en-US" sz="3200" dirty="0"/>
            </a:br>
            <a:r>
              <a:rPr lang="en-US" sz="3200" dirty="0"/>
              <a:t>a referral program stay </a:t>
            </a:r>
            <a:r>
              <a:rPr lang="en-US" sz="3200" dirty="0">
                <a:hlinkClick r:id="rId2"/>
              </a:rPr>
              <a:t>30% </a:t>
            </a:r>
            <a:r>
              <a:rPr lang="en-US" sz="3200" dirty="0"/>
              <a:t>longer.</a:t>
            </a:r>
            <a:endParaRPr lang="da-DK" sz="3200" dirty="0"/>
          </a:p>
        </p:txBody>
      </p:sp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3BEF59FB-E5FF-D84D-B131-956561B26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pPr/>
              <a:t>16</a:t>
            </a:fld>
            <a:endParaRPr lang="da-DK"/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1054FE1B-5AD8-BF47-B3F7-F0097A167993}"/>
              </a:ext>
            </a:extLst>
          </p:cNvPr>
          <p:cNvSpPr txBox="1"/>
          <p:nvPr/>
        </p:nvSpPr>
        <p:spPr>
          <a:xfrm>
            <a:off x="1263794" y="1898795"/>
            <a:ext cx="276229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9000" b="1" dirty="0">
                <a:solidFill>
                  <a:srgbClr val="26253E">
                    <a:alpha val="20000"/>
                  </a:srgbClr>
                </a:solidFill>
                <a:latin typeface="Telegraf" pitchFamily="2" charset="77"/>
              </a:rPr>
              <a:t>30%</a:t>
            </a:r>
          </a:p>
        </p:txBody>
      </p:sp>
    </p:spTree>
    <p:extLst>
      <p:ext uri="{BB962C8B-B14F-4D97-AF65-F5344CB8AC3E}">
        <p14:creationId xmlns:p14="http://schemas.microsoft.com/office/powerpoint/2010/main" val="41916907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9DD725-F522-C04C-A7E8-4EE86DD7B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8447" y="2082694"/>
            <a:ext cx="7749915" cy="3052372"/>
          </a:xfrm>
        </p:spPr>
        <p:txBody>
          <a:bodyPr/>
          <a:lstStyle/>
          <a:p>
            <a:r>
              <a:rPr lang="da-DK" sz="4000" dirty="0"/>
              <a:t>To sum up</a:t>
            </a:r>
            <a:br>
              <a:rPr lang="da-DK" dirty="0"/>
            </a:br>
            <a:r>
              <a:rPr lang="en-US" b="0" dirty="0"/>
              <a:t>A digital referral system will speed up our recruitments, increase quality, performance and retention of new hires, </a:t>
            </a:r>
            <a:r>
              <a:rPr lang="en-US" dirty="0"/>
              <a:t>which ultimately will save us both time and money. </a:t>
            </a:r>
            <a:br>
              <a:rPr lang="da-DK" dirty="0"/>
            </a:br>
            <a:endParaRPr lang="da-DK" dirty="0"/>
          </a:p>
        </p:txBody>
      </p:sp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E18A7D0E-6403-0E40-8297-5C320DEE0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pPr/>
              <a:t>17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310363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D77A63-C345-B047-81C6-5DE8B0A4A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2628900"/>
            <a:ext cx="10609287" cy="16002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…</a:t>
            </a:r>
            <a:r>
              <a:rPr lang="da-DK" dirty="0"/>
              <a:t>And </a:t>
            </a:r>
            <a:r>
              <a:rPr lang="da-DK" dirty="0" err="1"/>
              <a:t>there</a:t>
            </a:r>
            <a:r>
              <a:rPr lang="da-DK" dirty="0"/>
              <a:t> is more!</a:t>
            </a:r>
          </a:p>
        </p:txBody>
      </p:sp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75A0F803-726A-2348-97E9-670168A28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pPr/>
              <a:t>18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578912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1">
            <a:extLst>
              <a:ext uri="{FF2B5EF4-FFF2-40B4-BE49-F238E27FC236}">
                <a16:creationId xmlns:a16="http://schemas.microsoft.com/office/drawing/2014/main" id="{834C3D12-C26B-7044-8123-D91CB0AE8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t>19</a:t>
            </a:fld>
            <a:endParaRPr lang="da-DK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DBB86DAF-F265-3D4D-8902-DBA4056B26C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99320" y="2922811"/>
            <a:ext cx="5967959" cy="2945266"/>
          </a:xfrm>
        </p:spPr>
        <p:txBody>
          <a:bodyPr/>
          <a:lstStyle/>
          <a:p>
            <a:r>
              <a:rPr lang="en-US" sz="2400" dirty="0"/>
              <a:t>Digital and automated processes </a:t>
            </a:r>
            <a:br>
              <a:rPr lang="en-US" sz="2400" dirty="0"/>
            </a:br>
            <a:r>
              <a:rPr lang="en-US" sz="2400" dirty="0"/>
              <a:t>will free up internal resources</a:t>
            </a:r>
          </a:p>
          <a:p>
            <a:r>
              <a:rPr lang="da-DK" sz="2400" dirty="0"/>
              <a:t>No </a:t>
            </a:r>
            <a:r>
              <a:rPr lang="da-DK" sz="2400" dirty="0" err="1"/>
              <a:t>internal</a:t>
            </a:r>
            <a:r>
              <a:rPr lang="da-DK" sz="2400" dirty="0"/>
              <a:t> IT </a:t>
            </a:r>
            <a:r>
              <a:rPr lang="da-DK" sz="2400" dirty="0" err="1"/>
              <a:t>resources</a:t>
            </a:r>
            <a:r>
              <a:rPr lang="da-DK" sz="2400" dirty="0"/>
              <a:t> </a:t>
            </a:r>
            <a:r>
              <a:rPr lang="da-DK" sz="2400" dirty="0" err="1"/>
              <a:t>needed</a:t>
            </a:r>
            <a:r>
              <a:rPr lang="da-DK" sz="2400" dirty="0"/>
              <a:t> </a:t>
            </a:r>
            <a:br>
              <a:rPr lang="da-DK" sz="2400" dirty="0"/>
            </a:br>
            <a:r>
              <a:rPr lang="da-DK" sz="2400" dirty="0"/>
              <a:t>for </a:t>
            </a:r>
            <a:r>
              <a:rPr lang="da-DK" sz="2400" dirty="0" err="1"/>
              <a:t>daily</a:t>
            </a:r>
            <a:r>
              <a:rPr lang="da-DK" sz="2400" dirty="0"/>
              <a:t> </a:t>
            </a:r>
            <a:r>
              <a:rPr lang="da-DK" sz="2400" dirty="0" err="1"/>
              <a:t>usage</a:t>
            </a:r>
            <a:endParaRPr lang="da-DK" sz="2400" dirty="0"/>
          </a:p>
          <a:p>
            <a:r>
              <a:rPr lang="en-US" sz="2400" dirty="0"/>
              <a:t>We’ll have free local support </a:t>
            </a:r>
            <a:br>
              <a:rPr lang="en-US" sz="2400" dirty="0"/>
            </a:br>
            <a:r>
              <a:rPr lang="en-US" sz="2400" dirty="0"/>
              <a:t>every day from 8-17</a:t>
            </a:r>
            <a:endParaRPr lang="da-DK" sz="2400" dirty="0"/>
          </a:p>
          <a:p>
            <a:pPr lvl="0"/>
            <a:r>
              <a:rPr lang="en-US" sz="2400" dirty="0"/>
              <a:t>We’ll have access to consultancy </a:t>
            </a:r>
            <a:br>
              <a:rPr lang="en-US" sz="2400" dirty="0"/>
            </a:br>
            <a:r>
              <a:rPr lang="en-US" sz="2400" dirty="0"/>
              <a:t>if needed</a:t>
            </a:r>
            <a:endParaRPr lang="da-DK" sz="2400" dirty="0"/>
          </a:p>
        </p:txBody>
      </p:sp>
      <p:sp>
        <p:nvSpPr>
          <p:cNvPr id="11" name="Pladsholder til indhold 10">
            <a:extLst>
              <a:ext uri="{FF2B5EF4-FFF2-40B4-BE49-F238E27FC236}">
                <a16:creationId xmlns:a16="http://schemas.microsoft.com/office/drawing/2014/main" id="{02524477-3AC9-3B4B-81AC-7A9F202D3472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838200" y="1600199"/>
            <a:ext cx="8681357" cy="538843"/>
          </a:xfrm>
        </p:spPr>
        <p:txBody>
          <a:bodyPr/>
          <a:lstStyle/>
          <a:p>
            <a:r>
              <a:rPr lang="da-DK" b="1" dirty="0" err="1"/>
              <a:t>It’s</a:t>
            </a:r>
            <a:r>
              <a:rPr lang="da-DK" b="1" dirty="0"/>
              <a:t> </a:t>
            </a:r>
            <a:r>
              <a:rPr lang="da-DK" b="1" dirty="0" err="1"/>
              <a:t>like</a:t>
            </a:r>
            <a:r>
              <a:rPr lang="da-DK" b="1" dirty="0"/>
              <a:t> a digital HR </a:t>
            </a:r>
            <a:r>
              <a:rPr lang="da-DK" b="1" dirty="0" err="1"/>
              <a:t>assistant</a:t>
            </a:r>
            <a:endParaRPr lang="da-DK" b="1" dirty="0"/>
          </a:p>
        </p:txBody>
      </p:sp>
      <p:pic>
        <p:nvPicPr>
          <p:cNvPr id="17" name="Pladsholder til billede 16" descr="Et billede, der indeholder galleri, værelse, skærmbillede&#10;&#10;Automatisk genereret beskrivelse">
            <a:extLst>
              <a:ext uri="{FF2B5EF4-FFF2-40B4-BE49-F238E27FC236}">
                <a16:creationId xmlns:a16="http://schemas.microsoft.com/office/drawing/2014/main" id="{5B1E6A63-0443-B841-BEC9-238DFB5BC1E6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/>
          <a:srcRect l="9594" r="10403"/>
          <a:stretch/>
        </p:blipFill>
        <p:spPr>
          <a:xfrm>
            <a:off x="838200" y="2922811"/>
            <a:ext cx="4182358" cy="2945266"/>
          </a:xfrm>
        </p:spPr>
      </p:pic>
    </p:spTree>
    <p:extLst>
      <p:ext uri="{BB962C8B-B14F-4D97-AF65-F5344CB8AC3E}">
        <p14:creationId xmlns:p14="http://schemas.microsoft.com/office/powerpoint/2010/main" val="1766162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C81F5-BDE8-3740-3AF0-B636D282407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882063" y="2815056"/>
            <a:ext cx="9882248" cy="613944"/>
          </a:xfrm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US" sz="5400" dirty="0">
                <a:solidFill>
                  <a:srgbClr val="26253E"/>
                </a:solidFill>
                <a:latin typeface="Telegraf" pitchFamily="2" charset="77"/>
              </a:rPr>
              <a:t>The hunt for talent is on</a:t>
            </a:r>
            <a:r>
              <a:rPr lang="en-US" sz="5400" b="0" dirty="0">
                <a:solidFill>
                  <a:srgbClr val="26253E"/>
                </a:solidFill>
                <a:latin typeface="Telegraf" pitchFamily="2" charset="77"/>
              </a:rPr>
              <a:t> </a:t>
            </a:r>
            <a:br>
              <a:rPr lang="en-US" sz="3600" b="0" dirty="0">
                <a:solidFill>
                  <a:srgbClr val="26253E"/>
                </a:solidFill>
                <a:latin typeface="Telegraf" pitchFamily="2" charset="77"/>
              </a:rPr>
            </a:br>
            <a:r>
              <a:rPr lang="en-US" sz="3600" b="0" dirty="0">
                <a:solidFill>
                  <a:srgbClr val="26253E"/>
                </a:solidFill>
                <a:latin typeface="Telegraf" pitchFamily="2" charset="77"/>
              </a:rPr>
              <a:t>..</a:t>
            </a:r>
            <a:r>
              <a:rPr lang="en-US" sz="3200" b="0" dirty="0">
                <a:solidFill>
                  <a:srgbClr val="26253E"/>
                </a:solidFill>
                <a:latin typeface="Telegraf" pitchFamily="2" charset="77"/>
              </a:rPr>
              <a:t>it is getting more and more challenging to </a:t>
            </a:r>
            <a:br>
              <a:rPr lang="en-US" sz="3200" b="0" dirty="0">
                <a:solidFill>
                  <a:srgbClr val="26253E"/>
                </a:solidFill>
                <a:latin typeface="Telegraf" pitchFamily="2" charset="77"/>
              </a:rPr>
            </a:br>
            <a:r>
              <a:rPr lang="en-US" sz="3200" b="0" dirty="0">
                <a:solidFill>
                  <a:srgbClr val="26253E"/>
                </a:solidFill>
                <a:latin typeface="Telegraf" pitchFamily="2" charset="77"/>
              </a:rPr>
              <a:t>attract and recruit qualified talents. </a:t>
            </a:r>
            <a:endParaRPr lang="da-DK" sz="3600" b="0" dirty="0">
              <a:solidFill>
                <a:srgbClr val="26253E"/>
              </a:solidFill>
              <a:latin typeface="Telegraf" pitchFamily="2" charset="77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B57423-7EAF-B307-BA8A-8FA0B5659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dirty="0">
                <a:latin typeface="Telegraf" pitchFamily="2" charset="77"/>
              </a:rPr>
              <a:t>0</a:t>
            </a:r>
            <a:fld id="{CE21FDA0-9B75-FD4B-8974-211DAFD3C1D2}" type="slidenum">
              <a:rPr lang="da-DK" smtClean="0">
                <a:latin typeface="Telegraf" pitchFamily="2" charset="77"/>
              </a:rPr>
              <a:pPr/>
              <a:t>2</a:t>
            </a:fld>
            <a:endParaRPr lang="da-DK" dirty="0">
              <a:latin typeface="Telegraf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072280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1">
            <a:extLst>
              <a:ext uri="{FF2B5EF4-FFF2-40B4-BE49-F238E27FC236}">
                <a16:creationId xmlns:a16="http://schemas.microsoft.com/office/drawing/2014/main" id="{36D6006F-D6C3-B644-BD7C-E3CC377B4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t>20</a:t>
            </a:fld>
            <a:endParaRPr lang="da-DK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B3D0893B-CDCE-8640-AE9E-4E98DD08D6C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38199" y="2304419"/>
            <a:ext cx="6491991" cy="3967076"/>
          </a:xfrm>
        </p:spPr>
        <p:txBody>
          <a:bodyPr/>
          <a:lstStyle/>
          <a:p>
            <a:pPr marL="0" indent="0">
              <a:buNone/>
            </a:pPr>
            <a:r>
              <a:rPr lang="da-DK" b="1" dirty="0"/>
              <a:t>Yes, </a:t>
            </a:r>
          </a:p>
          <a:p>
            <a:pPr marL="0" indent="0">
              <a:buNone/>
            </a:pPr>
            <a:endParaRPr lang="da-DK" dirty="0"/>
          </a:p>
          <a:p>
            <a:r>
              <a:rPr lang="en-US" dirty="0"/>
              <a:t>It is 100% GDPR compliant</a:t>
            </a:r>
            <a:endParaRPr lang="da-DK" dirty="0"/>
          </a:p>
          <a:p>
            <a:pPr lvl="4"/>
            <a:r>
              <a:rPr lang="en-GB" sz="1400" dirty="0">
                <a:latin typeface="Telegraf" pitchFamily="2" charset="77"/>
              </a:rPr>
              <a:t>We’ll always have candidate &amp; employee consent</a:t>
            </a:r>
          </a:p>
          <a:p>
            <a:pPr lvl="4"/>
            <a:r>
              <a:rPr lang="en-GB" sz="1400" dirty="0">
                <a:latin typeface="Telegraf" pitchFamily="2" charset="77"/>
              </a:rPr>
              <a:t>We’ll have deletion policy &amp; user management in place</a:t>
            </a:r>
          </a:p>
          <a:p>
            <a:pPr lvl="4"/>
            <a:r>
              <a:rPr lang="en-GB" sz="1400" dirty="0">
                <a:latin typeface="Telegraf" pitchFamily="2" charset="77"/>
              </a:rPr>
              <a:t>Vendor is under IT audit by external IT revisions</a:t>
            </a:r>
          </a:p>
          <a:p>
            <a:pPr lvl="4"/>
            <a:r>
              <a:rPr lang="en-GB" sz="1400" dirty="0">
                <a:latin typeface="Telegraf" pitchFamily="2" charset="77"/>
              </a:rPr>
              <a:t>We’ll have secure data storage</a:t>
            </a:r>
          </a:p>
          <a:p>
            <a:pPr lvl="4"/>
            <a:r>
              <a:rPr lang="en-GB" sz="1400" dirty="0">
                <a:latin typeface="Telegraf" pitchFamily="2" charset="77"/>
              </a:rPr>
              <a:t>Data processor agreement from vendor is our guarantee</a:t>
            </a:r>
          </a:p>
          <a:p>
            <a:pPr marL="108000" lvl="1" indent="0">
              <a:buNone/>
            </a:pPr>
            <a:endParaRPr lang="en-GB" dirty="0">
              <a:latin typeface="Telegraf" pitchFamily="2" charset="77"/>
            </a:endParaRPr>
          </a:p>
          <a:p>
            <a:pPr lvl="1"/>
            <a:endParaRPr lang="en-GB" dirty="0">
              <a:latin typeface="Telegraf" pitchFamily="2" charset="77"/>
            </a:endParaRPr>
          </a:p>
          <a:p>
            <a:pPr lvl="1"/>
            <a:endParaRPr lang="da-DK" dirty="0"/>
          </a:p>
          <a:p>
            <a:pPr marL="0" indent="0">
              <a:buNone/>
            </a:pPr>
            <a:endParaRPr lang="da-DK" dirty="0"/>
          </a:p>
        </p:txBody>
      </p:sp>
      <p:pic>
        <p:nvPicPr>
          <p:cNvPr id="7" name="Pladsholder til billede 6" descr="Et billede, der indeholder vektorgrafik&#10;&#10;Automatisk genereret beskrivelse">
            <a:extLst>
              <a:ext uri="{FF2B5EF4-FFF2-40B4-BE49-F238E27FC236}">
                <a16:creationId xmlns:a16="http://schemas.microsoft.com/office/drawing/2014/main" id="{1922DAE0-BB04-D443-B9CE-F8FD1E290741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/>
          <a:srcRect t="2092" b="2092"/>
          <a:stretch>
            <a:fillRect/>
          </a:stretch>
        </p:blipFill>
        <p:spPr>
          <a:xfrm>
            <a:off x="6596743" y="1718159"/>
            <a:ext cx="4757057" cy="4755256"/>
          </a:xfrm>
        </p:spPr>
      </p:pic>
      <p:sp>
        <p:nvSpPr>
          <p:cNvPr id="5" name="Pladsholder til indhold 4">
            <a:extLst>
              <a:ext uri="{FF2B5EF4-FFF2-40B4-BE49-F238E27FC236}">
                <a16:creationId xmlns:a16="http://schemas.microsoft.com/office/drawing/2014/main" id="{95D78F61-9C21-1446-BA7C-5378644E7FB2}"/>
              </a:ext>
            </a:extLst>
          </p:cNvPr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b="1" dirty="0"/>
              <a:t>And in case you wonder…</a:t>
            </a:r>
            <a:endParaRPr lang="da-DK" b="1" dirty="0"/>
          </a:p>
        </p:txBody>
      </p:sp>
    </p:spTree>
    <p:extLst>
      <p:ext uri="{BB962C8B-B14F-4D97-AF65-F5344CB8AC3E}">
        <p14:creationId xmlns:p14="http://schemas.microsoft.com/office/powerpoint/2010/main" val="23560359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79A3D5-26DB-C84B-B316-EA9318ABF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0859" y="3156653"/>
            <a:ext cx="4370614" cy="2554200"/>
          </a:xfrm>
        </p:spPr>
        <p:txBody>
          <a:bodyPr/>
          <a:lstStyle/>
          <a:p>
            <a:r>
              <a:rPr lang="en-US" dirty="0">
                <a:latin typeface="Telegraf" pitchFamily="2" charset="77"/>
              </a:rPr>
              <a:t>To make it even more simple, I’ve listed the system requirements we need to succeed</a:t>
            </a:r>
            <a:br>
              <a:rPr lang="en-US" dirty="0">
                <a:latin typeface="Telegraf" pitchFamily="2" charset="77"/>
              </a:rPr>
            </a:br>
            <a:br>
              <a:rPr lang="en-US" dirty="0">
                <a:latin typeface="Telegraf" pitchFamily="2" charset="77"/>
              </a:rPr>
            </a:br>
            <a:r>
              <a:rPr lang="en-US" sz="2000" b="0" u="sng" dirty="0">
                <a:latin typeface="Telegraf" pitchFamily="2" charset="77"/>
              </a:rPr>
              <a:t>See overview</a:t>
            </a:r>
            <a:br>
              <a:rPr lang="da-DK" dirty="0">
                <a:latin typeface="Telegraf" pitchFamily="2" charset="77"/>
              </a:rPr>
            </a:br>
            <a:endParaRPr lang="da-DK" dirty="0">
              <a:latin typeface="Telegraf" pitchFamily="2" charset="77"/>
            </a:endParaRP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5DAFA328-6388-D746-AC59-0E696201F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t>21</a:t>
            </a:fld>
            <a:endParaRPr lang="da-DK"/>
          </a:p>
        </p:txBody>
      </p:sp>
      <p:pic>
        <p:nvPicPr>
          <p:cNvPr id="12" name="Pladsholder til billede 11" descr="Et billede, der indeholder tekst, shoji, krydsord&#10;&#10;Automatisk genereret beskrivelse">
            <a:extLst>
              <a:ext uri="{FF2B5EF4-FFF2-40B4-BE49-F238E27FC236}">
                <a16:creationId xmlns:a16="http://schemas.microsoft.com/office/drawing/2014/main" id="{3C6150A6-8105-C843-A28A-C388985CD01C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alphaModFix/>
          </a:blip>
          <a:srcRect t="13746" b="13746"/>
          <a:stretch>
            <a:fillRect/>
          </a:stretch>
        </p:blipFill>
        <p:spPr>
          <a:xfrm>
            <a:off x="6950529" y="1807569"/>
            <a:ext cx="3761014" cy="3903284"/>
          </a:xfrm>
          <a:noFill/>
        </p:spPr>
      </p:pic>
    </p:spTree>
    <p:extLst>
      <p:ext uri="{BB962C8B-B14F-4D97-AF65-F5344CB8AC3E}">
        <p14:creationId xmlns:p14="http://schemas.microsoft.com/office/powerpoint/2010/main" val="24854337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1">
            <a:extLst>
              <a:ext uri="{FF2B5EF4-FFF2-40B4-BE49-F238E27FC236}">
                <a16:creationId xmlns:a16="http://schemas.microsoft.com/office/drawing/2014/main" id="{6BEA9509-ED66-1540-8EF8-875A56E1A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t>22</a:t>
            </a:fld>
            <a:endParaRPr lang="da-DK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21C3081-395B-3F4B-ABD7-C4B132EA156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306786" y="2124805"/>
            <a:ext cx="6154989" cy="3967076"/>
          </a:xfrm>
        </p:spPr>
        <p:txBody>
          <a:bodyPr/>
          <a:lstStyle/>
          <a:p>
            <a:pPr lvl="0"/>
            <a:r>
              <a:rPr lang="en-US" sz="2000" dirty="0"/>
              <a:t>We want to save time and money on our recruitments!</a:t>
            </a:r>
            <a:br>
              <a:rPr lang="en-US" sz="2000" dirty="0"/>
            </a:br>
            <a:endParaRPr lang="en-US" sz="2000" dirty="0"/>
          </a:p>
          <a:p>
            <a:pPr lvl="0"/>
            <a:r>
              <a:rPr lang="en-US" sz="2000" dirty="0"/>
              <a:t>We want to attract more and better candidates! </a:t>
            </a:r>
            <a:br>
              <a:rPr lang="en-US" sz="2000" dirty="0"/>
            </a:br>
            <a:endParaRPr lang="da-DK" sz="2000" dirty="0"/>
          </a:p>
          <a:p>
            <a:pPr lvl="0"/>
            <a:r>
              <a:rPr lang="en-US" sz="2000" dirty="0"/>
              <a:t>We want to increase the quality of our recruitments!</a:t>
            </a:r>
            <a:br>
              <a:rPr lang="en-US" sz="2000" dirty="0"/>
            </a:br>
            <a:endParaRPr lang="da-DK" sz="2000" dirty="0"/>
          </a:p>
          <a:p>
            <a:pPr lvl="0"/>
            <a:r>
              <a:rPr lang="en-US" sz="2000" dirty="0"/>
              <a:t>We want to be better at hiring hard-to-recruit candidates!</a:t>
            </a:r>
            <a:br>
              <a:rPr lang="en-US" sz="2000" dirty="0"/>
            </a:br>
            <a:endParaRPr lang="da-DK" sz="2000" dirty="0"/>
          </a:p>
          <a:p>
            <a:pPr lvl="0"/>
            <a:r>
              <a:rPr lang="en-US" sz="2000" dirty="0"/>
              <a:t>We want to recruit quickly and accurately!</a:t>
            </a:r>
            <a:endParaRPr lang="da-DK" sz="2000" dirty="0"/>
          </a:p>
        </p:txBody>
      </p:sp>
      <p:sp>
        <p:nvSpPr>
          <p:cNvPr id="5" name="Pladsholder til indhold 4">
            <a:extLst>
              <a:ext uri="{FF2B5EF4-FFF2-40B4-BE49-F238E27FC236}">
                <a16:creationId xmlns:a16="http://schemas.microsoft.com/office/drawing/2014/main" id="{89D7FF69-487D-034B-928C-38620383DBA0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838200" y="1185863"/>
            <a:ext cx="10393392" cy="630237"/>
          </a:xfrm>
        </p:spPr>
        <p:txBody>
          <a:bodyPr/>
          <a:lstStyle/>
          <a:p>
            <a:r>
              <a:rPr lang="da-DK" b="1" dirty="0" err="1"/>
              <a:t>We</a:t>
            </a:r>
            <a:r>
              <a:rPr lang="da-DK" b="1" dirty="0"/>
              <a:t> have </a:t>
            </a:r>
            <a:r>
              <a:rPr lang="da-DK" b="1" dirty="0" err="1"/>
              <a:t>already</a:t>
            </a:r>
            <a:r>
              <a:rPr lang="da-DK" b="1" dirty="0"/>
              <a:t> </a:t>
            </a:r>
            <a:r>
              <a:rPr lang="da-DK" b="1" dirty="0" err="1"/>
              <a:t>stated</a:t>
            </a:r>
            <a:r>
              <a:rPr lang="da-DK" b="1" dirty="0"/>
              <a:t> </a:t>
            </a:r>
            <a:r>
              <a:rPr lang="da-DK" b="1" dirty="0" err="1"/>
              <a:t>what</a:t>
            </a:r>
            <a:r>
              <a:rPr lang="da-DK" b="1" dirty="0"/>
              <a:t> </a:t>
            </a:r>
            <a:r>
              <a:rPr lang="da-DK" b="1" dirty="0" err="1"/>
              <a:t>we</a:t>
            </a:r>
            <a:r>
              <a:rPr lang="da-DK" b="1" dirty="0"/>
              <a:t> </a:t>
            </a:r>
            <a:r>
              <a:rPr lang="da-DK" b="1" dirty="0" err="1"/>
              <a:t>want</a:t>
            </a:r>
            <a:r>
              <a:rPr lang="da-DK" b="1" dirty="0"/>
              <a:t>..</a:t>
            </a:r>
          </a:p>
        </p:txBody>
      </p:sp>
      <p:sp>
        <p:nvSpPr>
          <p:cNvPr id="6" name="Pladsholder til tekst 2">
            <a:extLst>
              <a:ext uri="{FF2B5EF4-FFF2-40B4-BE49-F238E27FC236}">
                <a16:creationId xmlns:a16="http://schemas.microsoft.com/office/drawing/2014/main" id="{A434B11C-8F49-4549-95BD-EF57A48A6342}"/>
              </a:ext>
            </a:extLst>
          </p:cNvPr>
          <p:cNvSpPr txBox="1">
            <a:spLocks/>
          </p:cNvSpPr>
          <p:nvPr/>
        </p:nvSpPr>
        <p:spPr>
          <a:xfrm>
            <a:off x="5324039" y="2107552"/>
            <a:ext cx="6154989" cy="3967076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4572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q"/>
              <a:defRPr sz="2800" kern="1200" spc="20" baseline="0">
                <a:solidFill>
                  <a:schemeClr val="tx1"/>
                </a:solidFill>
                <a:latin typeface="Telegraf" pitchFamily="2" charset="77"/>
                <a:ea typeface="+mn-ea"/>
                <a:cs typeface="+mn-cs"/>
              </a:defRPr>
            </a:lvl1pPr>
            <a:lvl2pPr marL="336600" indent="-2286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Wingdings" pitchFamily="2" charset="2"/>
              <a:buChar char="q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4600" indent="-2286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Wingdings" pitchFamily="2" charset="2"/>
              <a:buChar char="q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52600" indent="-2286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Wingdings" pitchFamily="2" charset="2"/>
              <a:buChar char="q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96600" indent="-2286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Wingdings" pitchFamily="2" charset="2"/>
              <a:buChar char="q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ü"/>
            </a:pPr>
            <a:r>
              <a:rPr lang="en-US" sz="2000" dirty="0"/>
              <a:t>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br>
              <a:rPr lang="en-US" sz="2000" dirty="0"/>
            </a:br>
            <a:endParaRPr lang="en-US" sz="2000" dirty="0"/>
          </a:p>
          <a:p>
            <a:pPr>
              <a:buFont typeface="Wingdings" pitchFamily="2" charset="2"/>
              <a:buChar char="ü"/>
            </a:pPr>
            <a:br>
              <a:rPr lang="en-US" sz="2000" dirty="0"/>
            </a:br>
            <a:r>
              <a:rPr lang="en-US" sz="2000" dirty="0"/>
              <a:t> </a:t>
            </a:r>
            <a:br>
              <a:rPr lang="en-US" sz="2000" dirty="0"/>
            </a:br>
            <a:endParaRPr lang="da-DK" sz="2000" dirty="0"/>
          </a:p>
          <a:p>
            <a:pPr>
              <a:buFont typeface="Wingdings" pitchFamily="2" charset="2"/>
              <a:buChar char="ü"/>
            </a:pPr>
            <a:br>
              <a:rPr lang="da-DK" sz="2000" dirty="0"/>
            </a:br>
            <a:r>
              <a:rPr lang="da-DK" sz="2000" dirty="0"/>
              <a:t> </a:t>
            </a:r>
          </a:p>
          <a:p>
            <a:pPr>
              <a:buFont typeface="Wingdings" pitchFamily="2" charset="2"/>
              <a:buChar char="ü"/>
            </a:pPr>
            <a:endParaRPr lang="da-DK" sz="2000" dirty="0"/>
          </a:p>
          <a:p>
            <a:pPr>
              <a:buFont typeface="Wingdings" pitchFamily="2" charset="2"/>
              <a:buChar char="ü"/>
            </a:pPr>
            <a:br>
              <a:rPr lang="en-US" sz="2000" dirty="0"/>
            </a:br>
            <a:r>
              <a:rPr lang="en-US" sz="2000" dirty="0"/>
              <a:t> </a:t>
            </a:r>
            <a:br>
              <a:rPr lang="en-US" sz="2000" dirty="0"/>
            </a:br>
            <a:endParaRPr lang="da-DK" sz="2000" dirty="0"/>
          </a:p>
          <a:p>
            <a:pPr>
              <a:buFont typeface="Wingdings" pitchFamily="2" charset="2"/>
              <a:buChar char="ü"/>
            </a:pPr>
            <a:r>
              <a:rPr lang="en-US" sz="2000" dirty="0"/>
              <a:t> </a:t>
            </a:r>
            <a:endParaRPr lang="da-DK" sz="2000" dirty="0"/>
          </a:p>
        </p:txBody>
      </p:sp>
      <p:pic>
        <p:nvPicPr>
          <p:cNvPr id="10" name="Pladsholder til billede 9" descr="Et billede, der indeholder tekst, visitkort&#10;&#10;Automatisk genereret beskrivelse">
            <a:extLst>
              <a:ext uri="{FF2B5EF4-FFF2-40B4-BE49-F238E27FC236}">
                <a16:creationId xmlns:a16="http://schemas.microsoft.com/office/drawing/2014/main" id="{D27315AD-462F-EF4F-A09B-DBD24E913EA7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/>
          <a:srcRect t="732" b="732"/>
          <a:stretch>
            <a:fillRect/>
          </a:stretch>
        </p:blipFill>
        <p:spPr>
          <a:xfrm>
            <a:off x="337320" y="2124805"/>
            <a:ext cx="3968578" cy="3967076"/>
          </a:xfrm>
        </p:spPr>
      </p:pic>
    </p:spTree>
    <p:extLst>
      <p:ext uri="{BB962C8B-B14F-4D97-AF65-F5344CB8AC3E}">
        <p14:creationId xmlns:p14="http://schemas.microsoft.com/office/powerpoint/2010/main" val="3018916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allAtOnce" bldLvl="2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B98254FC-D84B-864C-BF2E-6D7FD942A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>
                <a:solidFill>
                  <a:srgbClr val="26253E"/>
                </a:solidFill>
              </a:rPr>
              <a:pPr/>
              <a:t>23</a:t>
            </a:fld>
            <a:endParaRPr lang="da-DK" dirty="0">
              <a:solidFill>
                <a:srgbClr val="26253E"/>
              </a:solidFill>
            </a:endParaRPr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C17E8138-C078-F747-91F2-D91EFB269793}"/>
              </a:ext>
            </a:extLst>
          </p:cNvPr>
          <p:cNvSpPr txBox="1">
            <a:spLocks/>
          </p:cNvSpPr>
          <p:nvPr/>
        </p:nvSpPr>
        <p:spPr>
          <a:xfrm>
            <a:off x="8978323" y="5779302"/>
            <a:ext cx="4027083" cy="365125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ts val="1050"/>
              </a:lnSpc>
              <a:spcBef>
                <a:spcPts val="0"/>
              </a:spcBef>
              <a:buFont typeface="Arial" panose="020B0604020202020204" pitchFamily="34" charset="0"/>
              <a:buNone/>
              <a:defRPr sz="750" kern="1200" spc="2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144000" indent="0" algn="l" defTabSz="914400" rtl="0" eaLnBrk="1" latinLnBrk="0" hangingPunct="1">
              <a:lnSpc>
                <a:spcPts val="1200"/>
              </a:lnSpc>
              <a:spcBef>
                <a:spcPts val="0"/>
              </a:spcBef>
              <a:buFont typeface="Arial" panose="020B0604020202020204" pitchFamily="34" charset="0"/>
              <a:buNone/>
              <a:defRPr sz="800" kern="1200" spc="2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324000" indent="-108000" algn="l" defTabSz="914400" rtl="0" eaLnBrk="1" latinLnBrk="0" hangingPunct="1">
              <a:lnSpc>
                <a:spcPts val="12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800" kern="1200" spc="2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432000" indent="-108000" algn="l" defTabSz="914400" rtl="0" eaLnBrk="1" latinLnBrk="0" hangingPunct="1">
              <a:lnSpc>
                <a:spcPts val="12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800" kern="1200" spc="2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576000" indent="-108000" algn="l" defTabSz="914400" rtl="0" eaLnBrk="1" latinLnBrk="0" hangingPunct="1">
              <a:lnSpc>
                <a:spcPts val="12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800" kern="1200" spc="2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800"/>
              </a:lnSpc>
            </a:pPr>
            <a:r>
              <a:rPr lang="en-GB" sz="1800" dirty="0">
                <a:solidFill>
                  <a:srgbClr val="26253E"/>
                </a:solidFill>
                <a:latin typeface="Telegraf" pitchFamily="2" charset="77"/>
              </a:rPr>
              <a:t>&gt;&gt; Let’s get started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A9B628F-D8AA-B140-B480-AE51346DC8BC}"/>
              </a:ext>
            </a:extLst>
          </p:cNvPr>
          <p:cNvSpPr txBox="1">
            <a:spLocks/>
          </p:cNvSpPr>
          <p:nvPr/>
        </p:nvSpPr>
        <p:spPr>
          <a:xfrm>
            <a:off x="919846" y="2975013"/>
            <a:ext cx="11048999" cy="81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200" b="0" i="0" kern="1200" baseline="0">
                <a:solidFill>
                  <a:schemeClr val="bg1"/>
                </a:solidFill>
                <a:latin typeface="+mn-lt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6000" b="1" dirty="0">
                <a:solidFill>
                  <a:srgbClr val="26253E"/>
                </a:solidFill>
                <a:latin typeface="Telegraf" pitchFamily="2" charset="77"/>
                <a:ea typeface="Times New Roman" panose="02020603050405020304" pitchFamily="18" charset="0"/>
              </a:rPr>
              <a:t>Let’s start winning </a:t>
            </a:r>
          </a:p>
          <a:p>
            <a:pPr>
              <a:lnSpc>
                <a:spcPct val="100000"/>
              </a:lnSpc>
            </a:pPr>
            <a:r>
              <a:rPr lang="en-US" sz="6000" b="1" dirty="0">
                <a:solidFill>
                  <a:srgbClr val="26253E"/>
                </a:solidFill>
                <a:latin typeface="Telegraf" pitchFamily="2" charset="77"/>
                <a:ea typeface="Times New Roman" panose="02020603050405020304" pitchFamily="18" charset="0"/>
              </a:rPr>
              <a:t>the war on talent today!</a:t>
            </a:r>
            <a:endParaRPr lang="da-DK" sz="5400" b="1" dirty="0">
              <a:solidFill>
                <a:srgbClr val="26253E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7991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1">
            <a:extLst>
              <a:ext uri="{FF2B5EF4-FFF2-40B4-BE49-F238E27FC236}">
                <a16:creationId xmlns:a16="http://schemas.microsoft.com/office/drawing/2014/main" id="{196DB1BE-92DE-6741-84BC-A71C4A6A2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pPr/>
              <a:t>3</a:t>
            </a:fld>
            <a:endParaRPr lang="da-DK" dirty="0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75F219A4-3D92-C24B-850C-556356D4EF6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569526" y="1698896"/>
            <a:ext cx="5782836" cy="3965712"/>
          </a:xfrm>
        </p:spPr>
        <p:txBody>
          <a:bodyPr anchor="ctr"/>
          <a:lstStyle/>
          <a:p>
            <a:pPr marL="0" indent="0">
              <a:lnSpc>
                <a:spcPct val="100000"/>
              </a:lnSpc>
              <a:buNone/>
            </a:pPr>
            <a:r>
              <a:rPr lang="en-US" sz="2600" dirty="0">
                <a:solidFill>
                  <a:srgbClr val="26253E"/>
                </a:solidFill>
                <a:latin typeface="Telegraf" pitchFamily="2" charset="77"/>
              </a:rPr>
              <a:t>Candidates can pick and choose as they please and this makes it more </a:t>
            </a:r>
            <a:r>
              <a:rPr lang="en-US" sz="2600" b="1" dirty="0">
                <a:solidFill>
                  <a:srgbClr val="26253E"/>
                </a:solidFill>
                <a:latin typeface="Telegraf" pitchFamily="2" charset="77"/>
              </a:rPr>
              <a:t>expensive, time-consuming</a:t>
            </a:r>
            <a:r>
              <a:rPr lang="en-US" sz="2600" dirty="0">
                <a:solidFill>
                  <a:srgbClr val="26253E"/>
                </a:solidFill>
                <a:latin typeface="Telegraf" pitchFamily="2" charset="77"/>
              </a:rPr>
              <a:t>, </a:t>
            </a:r>
            <a:r>
              <a:rPr lang="en-US" sz="2600" b="1" dirty="0">
                <a:solidFill>
                  <a:srgbClr val="26253E"/>
                </a:solidFill>
                <a:latin typeface="Telegraf" pitchFamily="2" charset="77"/>
              </a:rPr>
              <a:t>and harder to attract candidates and ensure candidate quality.</a:t>
            </a:r>
            <a:br>
              <a:rPr lang="en-US" sz="2600" b="1" dirty="0">
                <a:solidFill>
                  <a:srgbClr val="26253E"/>
                </a:solidFill>
                <a:latin typeface="Telegraf" pitchFamily="2" charset="77"/>
              </a:rPr>
            </a:br>
            <a:endParaRPr lang="en-US" sz="2600" b="1" dirty="0">
              <a:solidFill>
                <a:srgbClr val="26253E"/>
              </a:solidFill>
              <a:latin typeface="Telegraf" pitchFamily="2" charset="77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600" dirty="0">
                <a:solidFill>
                  <a:srgbClr val="26253E"/>
                </a:solidFill>
                <a:latin typeface="Telegraf" pitchFamily="2" charset="77"/>
              </a:rPr>
              <a:t>Predictably, this affects our performance, competitive edge and ultimately our bottom line going forward. </a:t>
            </a:r>
            <a:endParaRPr lang="da-DK" sz="2600" dirty="0">
              <a:latin typeface="Telegraf" pitchFamily="2" charset="77"/>
            </a:endParaRPr>
          </a:p>
        </p:txBody>
      </p:sp>
      <p:pic>
        <p:nvPicPr>
          <p:cNvPr id="11" name="Pladsholder til billede 10" descr="Et billede, der indeholder vektorgrafik&#10;&#10;Automatisk genereret beskrivelse">
            <a:extLst>
              <a:ext uri="{FF2B5EF4-FFF2-40B4-BE49-F238E27FC236}">
                <a16:creationId xmlns:a16="http://schemas.microsoft.com/office/drawing/2014/main" id="{8DCEEB46-727D-424E-B6D9-761305C770C1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2"/>
          <a:srcRect l="5560" r="5560"/>
          <a:stretch>
            <a:fillRect/>
          </a:stretch>
        </p:blipFill>
        <p:spPr>
          <a:xfrm>
            <a:off x="635540" y="1698896"/>
            <a:ext cx="3964401" cy="3965712"/>
          </a:xfrm>
        </p:spPr>
      </p:pic>
    </p:spTree>
    <p:extLst>
      <p:ext uri="{BB962C8B-B14F-4D97-AF65-F5344CB8AC3E}">
        <p14:creationId xmlns:p14="http://schemas.microsoft.com/office/powerpoint/2010/main" val="2845568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1">
            <a:extLst>
              <a:ext uri="{FF2B5EF4-FFF2-40B4-BE49-F238E27FC236}">
                <a16:creationId xmlns:a16="http://schemas.microsoft.com/office/drawing/2014/main" id="{6BEA9509-ED66-1540-8EF8-875A56E1A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t>4</a:t>
            </a:fld>
            <a:endParaRPr lang="da-DK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21C3081-395B-3F4B-ABD7-C4B132EA156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306786" y="2124805"/>
            <a:ext cx="6154989" cy="3967076"/>
          </a:xfrm>
        </p:spPr>
        <p:txBody>
          <a:bodyPr/>
          <a:lstStyle/>
          <a:p>
            <a:pPr lvl="0"/>
            <a:r>
              <a:rPr lang="en-US" sz="2000" dirty="0"/>
              <a:t>Do we want to save time and money on our recruitments?</a:t>
            </a:r>
            <a:br>
              <a:rPr lang="en-US" sz="2000" dirty="0"/>
            </a:br>
            <a:endParaRPr lang="en-US" sz="2000" dirty="0"/>
          </a:p>
          <a:p>
            <a:pPr lvl="0"/>
            <a:r>
              <a:rPr lang="en-US" sz="2000" dirty="0"/>
              <a:t>Do we want to attract more and better candidates? </a:t>
            </a:r>
            <a:br>
              <a:rPr lang="en-US" sz="2000" dirty="0"/>
            </a:br>
            <a:endParaRPr lang="da-DK" sz="2000" dirty="0"/>
          </a:p>
          <a:p>
            <a:pPr lvl="0"/>
            <a:r>
              <a:rPr lang="en-US" sz="2000" dirty="0"/>
              <a:t>Do we want to increase the quality of our recruitments?</a:t>
            </a:r>
            <a:br>
              <a:rPr lang="en-US" sz="2000" dirty="0"/>
            </a:br>
            <a:endParaRPr lang="da-DK" sz="2000" dirty="0"/>
          </a:p>
          <a:p>
            <a:pPr lvl="0"/>
            <a:r>
              <a:rPr lang="en-US" sz="2000" dirty="0"/>
              <a:t>Do we want to be better at hiring hard-to-recruit candidates?</a:t>
            </a:r>
            <a:br>
              <a:rPr lang="en-US" sz="2000" dirty="0"/>
            </a:br>
            <a:endParaRPr lang="da-DK" sz="2000" dirty="0"/>
          </a:p>
          <a:p>
            <a:pPr lvl="0"/>
            <a:r>
              <a:rPr lang="en-US" sz="2000" dirty="0"/>
              <a:t>Do we want to recruit quickly and accurately?</a:t>
            </a:r>
            <a:endParaRPr lang="da-DK" sz="2000" dirty="0"/>
          </a:p>
        </p:txBody>
      </p:sp>
      <p:sp>
        <p:nvSpPr>
          <p:cNvPr id="5" name="Pladsholder til indhold 4">
            <a:extLst>
              <a:ext uri="{FF2B5EF4-FFF2-40B4-BE49-F238E27FC236}">
                <a16:creationId xmlns:a16="http://schemas.microsoft.com/office/drawing/2014/main" id="{89D7FF69-487D-034B-928C-38620383DBA0}"/>
              </a:ext>
            </a:extLst>
          </p:cNvPr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r>
              <a:rPr lang="da-DK" b="1" dirty="0" err="1"/>
              <a:t>Let’s</a:t>
            </a:r>
            <a:r>
              <a:rPr lang="da-DK" b="1" dirty="0"/>
              <a:t> flip </a:t>
            </a:r>
            <a:r>
              <a:rPr lang="da-DK" b="1" dirty="0" err="1"/>
              <a:t>that</a:t>
            </a:r>
            <a:r>
              <a:rPr lang="da-DK" b="1" dirty="0"/>
              <a:t> </a:t>
            </a:r>
            <a:r>
              <a:rPr lang="da-DK" b="1" dirty="0" err="1"/>
              <a:t>around</a:t>
            </a:r>
            <a:endParaRPr lang="da-DK" b="1" dirty="0"/>
          </a:p>
        </p:txBody>
      </p:sp>
      <p:pic>
        <p:nvPicPr>
          <p:cNvPr id="19" name="Pladsholder til billede 13" descr="Et billede, der indeholder tekst, linjetegning&#10;&#10;Automatisk genereret beskrivelse">
            <a:extLst>
              <a:ext uri="{FF2B5EF4-FFF2-40B4-BE49-F238E27FC236}">
                <a16:creationId xmlns:a16="http://schemas.microsoft.com/office/drawing/2014/main" id="{E8A198F1-1766-F44C-BD5C-4E0F0EE037C3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/>
          <a:srcRect t="150" b="150"/>
          <a:stretch>
            <a:fillRect/>
          </a:stretch>
        </p:blipFill>
        <p:spPr>
          <a:xfrm>
            <a:off x="556058" y="2124805"/>
            <a:ext cx="3968578" cy="3967076"/>
          </a:xfrm>
        </p:spPr>
      </p:pic>
    </p:spTree>
    <p:extLst>
      <p:ext uri="{BB962C8B-B14F-4D97-AF65-F5344CB8AC3E}">
        <p14:creationId xmlns:p14="http://schemas.microsoft.com/office/powerpoint/2010/main" val="909131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27C374-1ED1-7145-9C50-00A24A2FB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Here’s a way for us to overcome these challenges</a:t>
            </a:r>
            <a:br>
              <a:rPr lang="en-US" dirty="0"/>
            </a:br>
            <a:r>
              <a:rPr lang="en-US" dirty="0"/>
              <a:t>and win the war on talent</a:t>
            </a:r>
            <a:br>
              <a:rPr lang="da-DK" dirty="0"/>
            </a:b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311A742-8208-8E44-B036-6A660FB374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90582" y="4165379"/>
            <a:ext cx="4259547" cy="1440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By using a dedicated employee referral system, we will </a:t>
            </a:r>
            <a:r>
              <a:rPr lang="en-US" b="1" dirty="0"/>
              <a:t>use our employees’ personal networks </a:t>
            </a:r>
            <a:r>
              <a:rPr lang="en-US" dirty="0"/>
              <a:t>to increase the number of qualified applications we get per position advertised. 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68EC968A-A1B4-EB42-A9AC-000AC9B2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pPr/>
              <a:t>5</a:t>
            </a:fld>
            <a:endParaRPr lang="da-DK"/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8DD65667-E928-6949-9083-91891C7B6575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1589384" y="3553381"/>
            <a:ext cx="4259547" cy="463070"/>
          </a:xfrm>
        </p:spPr>
        <p:txBody>
          <a:bodyPr/>
          <a:lstStyle/>
          <a:p>
            <a:r>
              <a:rPr lang="da-DK" dirty="0"/>
              <a:t>E</a:t>
            </a:r>
            <a:r>
              <a:rPr lang="en-US" dirty="0" err="1"/>
              <a:t>mployee</a:t>
            </a:r>
            <a:r>
              <a:rPr lang="en-US" dirty="0"/>
              <a:t> referral system</a:t>
            </a:r>
            <a:endParaRPr lang="da-DK" dirty="0"/>
          </a:p>
        </p:txBody>
      </p:sp>
      <p:pic>
        <p:nvPicPr>
          <p:cNvPr id="24" name="Pladsholder til indhold 23" descr="Badge Tick1 kontur">
            <a:extLst>
              <a:ext uri="{FF2B5EF4-FFF2-40B4-BE49-F238E27FC236}">
                <a16:creationId xmlns:a16="http://schemas.microsoft.com/office/drawing/2014/main" id="{B7EB32EE-337D-A74A-8584-D97C1D3B19FA}"/>
              </a:ext>
            </a:extLst>
          </p:cNvPr>
          <p:cNvPicPr>
            <a:picLocks noGrp="1" noChangeAspect="1"/>
          </p:cNvPicPr>
          <p:nvPr>
            <p:ph sz="quarter" idx="26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7088" y="3637422"/>
            <a:ext cx="527050" cy="527050"/>
          </a:xfrm>
        </p:spPr>
      </p:pic>
      <p:pic>
        <p:nvPicPr>
          <p:cNvPr id="47" name="Pladsholder til indhold 46" descr="Et billede, der indeholder vektorgrafik&#10;&#10;Automatisk genereret beskrivelse">
            <a:extLst>
              <a:ext uri="{FF2B5EF4-FFF2-40B4-BE49-F238E27FC236}">
                <a16:creationId xmlns:a16="http://schemas.microsoft.com/office/drawing/2014/main" id="{DB7F3444-D290-BF42-B90F-A5894B971C6E}"/>
              </a:ext>
            </a:extLst>
          </p:cNvPr>
          <p:cNvPicPr>
            <a:picLocks noGrp="1" noChangeAspect="1"/>
          </p:cNvPicPr>
          <p:nvPr>
            <p:ph sz="half" idx="16"/>
          </p:nvPr>
        </p:nvPicPr>
        <p:blipFill>
          <a:blip r:embed="rId4"/>
          <a:stretch>
            <a:fillRect/>
          </a:stretch>
        </p:blipFill>
        <p:spPr>
          <a:xfrm>
            <a:off x="7429500" y="2303139"/>
            <a:ext cx="3935413" cy="3504260"/>
          </a:xfrm>
        </p:spPr>
      </p:pic>
    </p:spTree>
    <p:extLst>
      <p:ext uri="{BB962C8B-B14F-4D97-AF65-F5344CB8AC3E}">
        <p14:creationId xmlns:p14="http://schemas.microsoft.com/office/powerpoint/2010/main" val="723772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D77A63-C345-B047-81C6-5DE8B0A4A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2628900"/>
            <a:ext cx="10609287" cy="16002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da-DK" dirty="0" err="1"/>
              <a:t>What</a:t>
            </a:r>
            <a:r>
              <a:rPr lang="da-DK" dirty="0"/>
              <a:t> </a:t>
            </a:r>
            <a:r>
              <a:rPr lang="da-DK" dirty="0" err="1"/>
              <a:t>will</a:t>
            </a:r>
            <a:r>
              <a:rPr lang="da-DK" dirty="0"/>
              <a:t> </a:t>
            </a:r>
            <a:r>
              <a:rPr lang="da-DK" dirty="0" err="1"/>
              <a:t>this</a:t>
            </a:r>
            <a:r>
              <a:rPr lang="da-DK" dirty="0"/>
              <a:t> do for </a:t>
            </a:r>
            <a:r>
              <a:rPr lang="da-DK" dirty="0" err="1"/>
              <a:t>us</a:t>
            </a:r>
            <a:r>
              <a:rPr lang="da-DK" dirty="0"/>
              <a:t>?</a:t>
            </a:r>
          </a:p>
        </p:txBody>
      </p:sp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75A0F803-726A-2348-97E9-670168A28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pPr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89822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5D631C-3C39-6F46-8A18-BE4136A12480}"/>
              </a:ext>
            </a:extLst>
          </p:cNvPr>
          <p:cNvSpPr txBox="1">
            <a:spLocks/>
          </p:cNvSpPr>
          <p:nvPr/>
        </p:nvSpPr>
        <p:spPr>
          <a:xfrm>
            <a:off x="5207203" y="1903763"/>
            <a:ext cx="10517711" cy="152523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ts val="4100"/>
              </a:lnSpc>
              <a:spcBef>
                <a:spcPct val="0"/>
              </a:spcBef>
              <a:buNone/>
              <a:defRPr sz="3500" b="1" i="0" kern="1200" baseline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a-DK" sz="4000" dirty="0"/>
              <a:t>Increase the flow and </a:t>
            </a:r>
          </a:p>
          <a:p>
            <a:r>
              <a:rPr lang="da-DK" sz="4000" dirty="0" err="1"/>
              <a:t>quality</a:t>
            </a:r>
            <a:r>
              <a:rPr lang="da-DK" sz="4000" dirty="0"/>
              <a:t> of </a:t>
            </a:r>
            <a:r>
              <a:rPr lang="da-DK" sz="4000" dirty="0" err="1"/>
              <a:t>candidates</a:t>
            </a:r>
            <a:endParaRPr lang="da-DK" sz="400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CAABE05-85B2-0F4C-99EA-1A00769E0A62}"/>
              </a:ext>
            </a:extLst>
          </p:cNvPr>
          <p:cNvSpPr txBox="1">
            <a:spLocks/>
          </p:cNvSpPr>
          <p:nvPr/>
        </p:nvSpPr>
        <p:spPr>
          <a:xfrm>
            <a:off x="5207203" y="3550405"/>
            <a:ext cx="6050410" cy="1411339"/>
          </a:xfrm>
          <a:prstGeom prst="rect">
            <a:avLst/>
          </a:prstGeom>
        </p:spPr>
        <p:txBody>
          <a:bodyPr/>
          <a:lstStyle>
            <a:lvl1pPr marL="108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4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2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76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000" dirty="0"/>
              <a:t>With a digital employee referral system we will experience a better inflow of candidates that are also better qualified because referees are trustworthy peers. </a:t>
            </a:r>
          </a:p>
        </p:txBody>
      </p:sp>
      <p:sp>
        <p:nvSpPr>
          <p:cNvPr id="4" name="Pladsholder til slidenummer 4">
            <a:extLst>
              <a:ext uri="{FF2B5EF4-FFF2-40B4-BE49-F238E27FC236}">
                <a16:creationId xmlns:a16="http://schemas.microsoft.com/office/drawing/2014/main" id="{A34BE51F-6064-2F47-B3B0-B1593E2533EA}"/>
              </a:ext>
            </a:extLst>
          </p:cNvPr>
          <p:cNvSpPr txBox="1">
            <a:spLocks/>
          </p:cNvSpPr>
          <p:nvPr/>
        </p:nvSpPr>
        <p:spPr>
          <a:xfrm>
            <a:off x="216001" y="216000"/>
            <a:ext cx="622200" cy="365125"/>
          </a:xfrm>
          <a:prstGeom prst="rect">
            <a:avLst/>
          </a:prstGeom>
        </p:spPr>
        <p:txBody>
          <a:bodyPr/>
          <a:lstStyle>
            <a:defPPr>
              <a:defRPr lang="en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E21FDA0-9B75-FD4B-8974-211DAFD3C1D2}" type="slidenum">
              <a:rPr lang="da-DK" smtClean="0"/>
              <a:pPr/>
              <a:t>7</a:t>
            </a:fld>
            <a:endParaRPr lang="da-DK"/>
          </a:p>
        </p:txBody>
      </p:sp>
      <p:cxnSp>
        <p:nvCxnSpPr>
          <p:cNvPr id="5" name="Lige forbindelse 4">
            <a:extLst>
              <a:ext uri="{FF2B5EF4-FFF2-40B4-BE49-F238E27FC236}">
                <a16:creationId xmlns:a16="http://schemas.microsoft.com/office/drawing/2014/main" id="{13452485-035D-1846-AD98-968F75EBE2A6}"/>
              </a:ext>
            </a:extLst>
          </p:cNvPr>
          <p:cNvCxnSpPr/>
          <p:nvPr/>
        </p:nvCxnSpPr>
        <p:spPr>
          <a:xfrm>
            <a:off x="5207204" y="3262624"/>
            <a:ext cx="118122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ktangel 5">
            <a:extLst>
              <a:ext uri="{FF2B5EF4-FFF2-40B4-BE49-F238E27FC236}">
                <a16:creationId xmlns:a16="http://schemas.microsoft.com/office/drawing/2014/main" id="{AB100F4E-D066-624B-8C7E-501BA969523D}"/>
              </a:ext>
            </a:extLst>
          </p:cNvPr>
          <p:cNvSpPr/>
          <p:nvPr/>
        </p:nvSpPr>
        <p:spPr>
          <a:xfrm>
            <a:off x="0" y="0"/>
            <a:ext cx="4443710" cy="6858000"/>
          </a:xfrm>
          <a:prstGeom prst="rect">
            <a:avLst/>
          </a:prstGeom>
          <a:solidFill>
            <a:srgbClr val="EFEF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F8170938-215F-7843-9A5E-E5386DF97BDC}"/>
              </a:ext>
            </a:extLst>
          </p:cNvPr>
          <p:cNvSpPr txBox="1"/>
          <p:nvPr/>
        </p:nvSpPr>
        <p:spPr>
          <a:xfrm>
            <a:off x="1528396" y="1677574"/>
            <a:ext cx="1386918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0000" dirty="0">
                <a:solidFill>
                  <a:srgbClr val="26253E"/>
                </a:solidFill>
                <a:latin typeface="Telegraf" pitchFamily="2" charset="77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142143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lipse 7">
            <a:extLst>
              <a:ext uri="{FF2B5EF4-FFF2-40B4-BE49-F238E27FC236}">
                <a16:creationId xmlns:a16="http://schemas.microsoft.com/office/drawing/2014/main" id="{3E2C69FF-277D-924E-A13C-2D658FC6F716}"/>
              </a:ext>
            </a:extLst>
          </p:cNvPr>
          <p:cNvSpPr/>
          <p:nvPr/>
        </p:nvSpPr>
        <p:spPr>
          <a:xfrm>
            <a:off x="838200" y="1322205"/>
            <a:ext cx="3613484" cy="3610742"/>
          </a:xfrm>
          <a:prstGeom prst="ellipse">
            <a:avLst/>
          </a:prstGeom>
          <a:solidFill>
            <a:srgbClr val="D8D8E4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BB369E3-347A-B642-A993-66E3112B6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2538" y="3311059"/>
            <a:ext cx="8045450" cy="1600200"/>
          </a:xfrm>
        </p:spPr>
        <p:txBody>
          <a:bodyPr/>
          <a:lstStyle/>
          <a:p>
            <a:pPr lvl="0"/>
            <a:r>
              <a:rPr lang="en-US" sz="3200" dirty="0"/>
              <a:t>90% would look at a job description if they were recommended to a job by someone from their network.</a:t>
            </a:r>
            <a:endParaRPr lang="da-DK" sz="3200" dirty="0"/>
          </a:p>
        </p:txBody>
      </p:sp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3BEF59FB-E5FF-D84D-B131-956561B26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pPr/>
              <a:t>8</a:t>
            </a:fld>
            <a:endParaRPr lang="da-DK"/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1054FE1B-5AD8-BF47-B3F7-F0097A167993}"/>
              </a:ext>
            </a:extLst>
          </p:cNvPr>
          <p:cNvSpPr txBox="1"/>
          <p:nvPr/>
        </p:nvSpPr>
        <p:spPr>
          <a:xfrm>
            <a:off x="1263794" y="1898795"/>
            <a:ext cx="275748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9000" b="1" dirty="0">
                <a:solidFill>
                  <a:srgbClr val="26253E">
                    <a:alpha val="20000"/>
                  </a:srgbClr>
                </a:solidFill>
                <a:latin typeface="Telegraf" pitchFamily="2" charset="77"/>
              </a:rPr>
              <a:t>90%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C2624661-9E5F-1646-85F2-DA9BA68AF271}"/>
              </a:ext>
            </a:extLst>
          </p:cNvPr>
          <p:cNvSpPr txBox="1"/>
          <p:nvPr/>
        </p:nvSpPr>
        <p:spPr>
          <a:xfrm>
            <a:off x="10299135" y="6323523"/>
            <a:ext cx="15295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Talentech</a:t>
            </a:r>
            <a:r>
              <a:rPr lang="en-US" sz="1000" dirty="0"/>
              <a:t> Survey, 2022</a:t>
            </a:r>
            <a:endParaRPr lang="da-DK" sz="1000" dirty="0"/>
          </a:p>
        </p:txBody>
      </p:sp>
    </p:spTree>
    <p:extLst>
      <p:ext uri="{BB962C8B-B14F-4D97-AF65-F5344CB8AC3E}">
        <p14:creationId xmlns:p14="http://schemas.microsoft.com/office/powerpoint/2010/main" val="2712934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lipse 7">
            <a:extLst>
              <a:ext uri="{FF2B5EF4-FFF2-40B4-BE49-F238E27FC236}">
                <a16:creationId xmlns:a16="http://schemas.microsoft.com/office/drawing/2014/main" id="{3E2C69FF-277D-924E-A13C-2D658FC6F716}"/>
              </a:ext>
            </a:extLst>
          </p:cNvPr>
          <p:cNvSpPr/>
          <p:nvPr/>
        </p:nvSpPr>
        <p:spPr>
          <a:xfrm>
            <a:off x="838200" y="1322205"/>
            <a:ext cx="3613484" cy="3610742"/>
          </a:xfrm>
          <a:prstGeom prst="ellipse">
            <a:avLst/>
          </a:prstGeom>
          <a:solidFill>
            <a:srgbClr val="D8D8E4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BB369E3-347A-B642-A993-66E3112B6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2538" y="3311059"/>
            <a:ext cx="7835587" cy="1600200"/>
          </a:xfrm>
        </p:spPr>
        <p:txBody>
          <a:bodyPr/>
          <a:lstStyle/>
          <a:p>
            <a:pPr lvl="0"/>
            <a:r>
              <a:rPr lang="en-US" sz="3200" dirty="0"/>
              <a:t>70% will consider a job more seriously if they are recommended to the job by someone from their network</a:t>
            </a:r>
            <a:endParaRPr lang="da-DK" sz="3200" dirty="0"/>
          </a:p>
        </p:txBody>
      </p:sp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3BEF59FB-E5FF-D84D-B131-956561B26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pPr/>
              <a:t>9</a:t>
            </a:fld>
            <a:endParaRPr lang="da-DK"/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1054FE1B-5AD8-BF47-B3F7-F0097A167993}"/>
              </a:ext>
            </a:extLst>
          </p:cNvPr>
          <p:cNvSpPr txBox="1"/>
          <p:nvPr/>
        </p:nvSpPr>
        <p:spPr>
          <a:xfrm>
            <a:off x="1263794" y="1898795"/>
            <a:ext cx="267252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9000" b="1" dirty="0">
                <a:solidFill>
                  <a:srgbClr val="26253E">
                    <a:alpha val="20000"/>
                  </a:srgbClr>
                </a:solidFill>
                <a:latin typeface="Telegraf" pitchFamily="2" charset="77"/>
              </a:rPr>
              <a:t>70%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4FE48754-8A99-D843-8DD9-C7FD8417EEC5}"/>
              </a:ext>
            </a:extLst>
          </p:cNvPr>
          <p:cNvSpPr txBox="1"/>
          <p:nvPr/>
        </p:nvSpPr>
        <p:spPr>
          <a:xfrm>
            <a:off x="10299135" y="6323523"/>
            <a:ext cx="15295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Talentech</a:t>
            </a:r>
            <a:r>
              <a:rPr lang="en-US" sz="1000" dirty="0"/>
              <a:t> Survey, 2022</a:t>
            </a:r>
            <a:endParaRPr lang="da-DK" sz="1000" dirty="0"/>
          </a:p>
        </p:txBody>
      </p:sp>
    </p:spTree>
    <p:extLst>
      <p:ext uri="{BB962C8B-B14F-4D97-AF65-F5344CB8AC3E}">
        <p14:creationId xmlns:p14="http://schemas.microsoft.com/office/powerpoint/2010/main" val="2696000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alentech">
      <a:dk1>
        <a:srgbClr val="26243E"/>
      </a:dk1>
      <a:lt1>
        <a:srgbClr val="FFFFFF"/>
      </a:lt1>
      <a:dk2>
        <a:srgbClr val="26243E"/>
      </a:dk2>
      <a:lt2>
        <a:srgbClr val="E7E6E6"/>
      </a:lt2>
      <a:accent1>
        <a:srgbClr val="26243E"/>
      </a:accent1>
      <a:accent2>
        <a:srgbClr val="FFCFCD"/>
      </a:accent2>
      <a:accent3>
        <a:srgbClr val="E7E6E6"/>
      </a:accent3>
      <a:accent4>
        <a:srgbClr val="FFC870"/>
      </a:accent4>
      <a:accent5>
        <a:srgbClr val="3FC3B3"/>
      </a:accent5>
      <a:accent6>
        <a:srgbClr val="D04348"/>
      </a:accent6>
      <a:hlink>
        <a:srgbClr val="41405E"/>
      </a:hlink>
      <a:folHlink>
        <a:srgbClr val="26243E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10153</TotalTime>
  <Words>717</Words>
  <Application>Microsoft Macintosh PowerPoint</Application>
  <PresentationFormat>Widescreen</PresentationFormat>
  <Paragraphs>101</Paragraphs>
  <Slides>23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23</vt:i4>
      </vt:variant>
    </vt:vector>
  </HeadingPairs>
  <TitlesOfParts>
    <vt:vector size="28" baseType="lpstr">
      <vt:lpstr>Arial</vt:lpstr>
      <vt:lpstr>Telegraf</vt:lpstr>
      <vt:lpstr>Times New Roman</vt:lpstr>
      <vt:lpstr>Wingdings</vt:lpstr>
      <vt:lpstr>Office Theme</vt:lpstr>
      <vt:lpstr>PowerPoint-præsentation</vt:lpstr>
      <vt:lpstr>The hunt for talent is on  ..it is getting more and more challenging to  attract and recruit qualified talents. </vt:lpstr>
      <vt:lpstr>PowerPoint-præsentation</vt:lpstr>
      <vt:lpstr>PowerPoint-præsentation</vt:lpstr>
      <vt:lpstr>Here’s a way for us to overcome these challenges and win the war on talent </vt:lpstr>
      <vt:lpstr>What will this do for us?</vt:lpstr>
      <vt:lpstr>PowerPoint-præsentation</vt:lpstr>
      <vt:lpstr>90% would look at a job description if they were recommended to a job by someone from their network.</vt:lpstr>
      <vt:lpstr>70% will consider a job more seriously if they are recommended to the job by someone from their network</vt:lpstr>
      <vt:lpstr>PowerPoint-præsentation</vt:lpstr>
      <vt:lpstr>It takes around 7 recommendations to find a suitable candidate, compared to the average of 118 applications, using traditional methods. </vt:lpstr>
      <vt:lpstr>Using a referrals system can shorten the recruitment process by 50% </vt:lpstr>
      <vt:lpstr>PowerPoint-præsentation</vt:lpstr>
      <vt:lpstr>New hires that have been recruited through  a referral program are 25% more productive.</vt:lpstr>
      <vt:lpstr>PowerPoint-præsentation</vt:lpstr>
      <vt:lpstr>New hires that have been recruited through  a referral program stay 30% longer.</vt:lpstr>
      <vt:lpstr>To sum up A digital referral system will speed up our recruitments, increase quality, performance and retention of new hires, which ultimately will save us both time and money.  </vt:lpstr>
      <vt:lpstr>…And there is more!</vt:lpstr>
      <vt:lpstr>PowerPoint-præsentation</vt:lpstr>
      <vt:lpstr>PowerPoint-præsentation</vt:lpstr>
      <vt:lpstr>To make it even more simple, I’ve listed the system requirements we need to succeed  See overview 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Anette Larsen</dc:creator>
  <cp:lastModifiedBy>Matilde Theils</cp:lastModifiedBy>
  <cp:revision>348</cp:revision>
  <dcterms:created xsi:type="dcterms:W3CDTF">2022-07-05T19:57:09Z</dcterms:created>
  <dcterms:modified xsi:type="dcterms:W3CDTF">2022-10-07T10:23:48Z</dcterms:modified>
</cp:coreProperties>
</file>