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1"/>
  </p:notesMasterIdLst>
  <p:sldIdLst>
    <p:sldId id="334" r:id="rId2"/>
    <p:sldId id="335" r:id="rId3"/>
    <p:sldId id="336" r:id="rId4"/>
    <p:sldId id="337" r:id="rId5"/>
    <p:sldId id="473" r:id="rId6"/>
    <p:sldId id="479" r:id="rId7"/>
    <p:sldId id="475" r:id="rId8"/>
    <p:sldId id="341" r:id="rId9"/>
    <p:sldId id="342" r:id="rId10"/>
    <p:sldId id="343" r:id="rId11"/>
    <p:sldId id="476" r:id="rId12"/>
    <p:sldId id="344" r:id="rId13"/>
    <p:sldId id="482" r:id="rId14"/>
    <p:sldId id="355" r:id="rId15"/>
    <p:sldId id="477" r:id="rId16"/>
    <p:sldId id="354" r:id="rId17"/>
    <p:sldId id="480" r:id="rId18"/>
    <p:sldId id="478" r:id="rId19"/>
    <p:sldId id="340" r:id="rId20"/>
    <p:sldId id="483" r:id="rId21"/>
    <p:sldId id="353" r:id="rId22"/>
    <p:sldId id="352" r:id="rId23"/>
    <p:sldId id="484" r:id="rId24"/>
    <p:sldId id="345" r:id="rId25"/>
    <p:sldId id="463" r:id="rId26"/>
    <p:sldId id="464" r:id="rId27"/>
    <p:sldId id="348" r:id="rId28"/>
    <p:sldId id="356" r:id="rId29"/>
    <p:sldId id="350" r:id="rId30"/>
  </p:sldIdLst>
  <p:sldSz cx="12192000" cy="6858000"/>
  <p:notesSz cx="6858000" cy="9144000"/>
  <p:defaultTex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39"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253E"/>
    <a:srgbClr val="EFEFF3"/>
    <a:srgbClr val="FFCFCD"/>
    <a:srgbClr val="41405E"/>
    <a:srgbClr val="6C6A9A"/>
    <a:srgbClr val="D8D8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40"/>
    <p:restoredTop sz="96190"/>
  </p:normalViewPr>
  <p:slideViewPr>
    <p:cSldViewPr snapToGrid="0" snapToObjects="1">
      <p:cViewPr varScale="1">
        <p:scale>
          <a:sx n="110" d="100"/>
          <a:sy n="110" d="100"/>
        </p:scale>
        <p:origin x="534" y="96"/>
      </p:cViewPr>
      <p:guideLst>
        <p:guide orient="horz" pos="3339"/>
        <p:guide pos="3840"/>
      </p:guideLst>
    </p:cSldViewPr>
  </p:slideViewPr>
  <p:outlineViewPr>
    <p:cViewPr>
      <p:scale>
        <a:sx n="33" d="100"/>
        <a:sy n="33" d="100"/>
      </p:scale>
      <p:origin x="0" y="-105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da-DK"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D305F1BF-D95E-674F-B7F7-F89C67676273}" type="datetimeFigureOut">
              <a:rPr lang="da-DK" smtClean="0"/>
              <a:pPr/>
              <a:t>22-11-2022</a:t>
            </a:fld>
            <a:endParaRPr lang="da-DK"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da-DK"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06664583-91AC-C64B-92D1-012FADAB7886}" type="slidenum">
              <a:rPr lang="da-DK" smtClean="0"/>
              <a:pPr/>
              <a:t>‹nr.›</a:t>
            </a:fld>
            <a:endParaRPr lang="da-DK" dirty="0"/>
          </a:p>
        </p:txBody>
      </p:sp>
    </p:spTree>
    <p:extLst>
      <p:ext uri="{BB962C8B-B14F-4D97-AF65-F5344CB8AC3E}">
        <p14:creationId xmlns:p14="http://schemas.microsoft.com/office/powerpoint/2010/main" val="342037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panose="020B0604020202020204" pitchFamily="34" charset="0"/>
        <a:ea typeface="+mn-ea"/>
        <a:cs typeface="+mn-cs"/>
      </a:defRPr>
    </a:lvl1pPr>
    <a:lvl2pPr marL="457200" algn="l" defTabSz="914400" rtl="0" eaLnBrk="1" latinLnBrk="0" hangingPunct="1">
      <a:defRPr sz="1200" b="0" i="0" kern="1200">
        <a:solidFill>
          <a:schemeClr val="tx1"/>
        </a:solidFill>
        <a:latin typeface="Arial" panose="020B0604020202020204" pitchFamily="34" charset="0"/>
        <a:ea typeface="+mn-ea"/>
        <a:cs typeface="+mn-cs"/>
      </a:defRPr>
    </a:lvl2pPr>
    <a:lvl3pPr marL="914400" algn="l" defTabSz="914400" rtl="0" eaLnBrk="1" latinLnBrk="0" hangingPunct="1">
      <a:defRPr sz="1200" b="0" i="0" kern="1200">
        <a:solidFill>
          <a:schemeClr val="tx1"/>
        </a:solidFill>
        <a:latin typeface="Arial" panose="020B0604020202020204" pitchFamily="34" charset="0"/>
        <a:ea typeface="+mn-ea"/>
        <a:cs typeface="+mn-cs"/>
      </a:defRPr>
    </a:lvl3pPr>
    <a:lvl4pPr marL="1371600" algn="l" defTabSz="914400" rtl="0" eaLnBrk="1" latinLnBrk="0" hangingPunct="1">
      <a:defRPr sz="1200" b="0" i="0" kern="1200">
        <a:solidFill>
          <a:schemeClr val="tx1"/>
        </a:solidFill>
        <a:latin typeface="Arial" panose="020B0604020202020204" pitchFamily="34" charset="0"/>
        <a:ea typeface="+mn-ea"/>
        <a:cs typeface="+mn-cs"/>
      </a:defRPr>
    </a:lvl4pPr>
    <a:lvl5pPr marL="1828800" algn="l" defTabSz="914400" rtl="0" eaLnBrk="1" latinLnBrk="0" hangingPunct="1">
      <a:defRPr sz="1200" b="0" i="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7" Type="http://schemas.openxmlformats.org/officeDocument/2006/relationships/image" Target="../media/image28.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27.png"/><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Master" Target="../slideMasters/slideMaster1.xml"/><Relationship Id="rId5" Type="http://schemas.openxmlformats.org/officeDocument/2006/relationships/image" Target="../media/image32.svg"/><Relationship Id="rId4" Type="http://schemas.openxmlformats.org/officeDocument/2006/relationships/image" Target="../media/image3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4.svg"/><Relationship Id="rId2" Type="http://schemas.openxmlformats.org/officeDocument/2006/relationships/image" Target="../media/image33.png"/><Relationship Id="rId1" Type="http://schemas.openxmlformats.org/officeDocument/2006/relationships/slideMaster" Target="../slideMasters/slideMaster1.xml"/><Relationship Id="rId5" Type="http://schemas.openxmlformats.org/officeDocument/2006/relationships/image" Target="../media/image36.svg"/><Relationship Id="rId4" Type="http://schemas.openxmlformats.org/officeDocument/2006/relationships/image" Target="../media/image35.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svg"/><Relationship Id="rId18" Type="http://schemas.openxmlformats.org/officeDocument/2006/relationships/image" Target="../media/image7.png"/><Relationship Id="rId3" Type="http://schemas.openxmlformats.org/officeDocument/2006/relationships/image" Target="../media/image10.svg"/><Relationship Id="rId21" Type="http://schemas.openxmlformats.org/officeDocument/2006/relationships/image" Target="../media/image26.svg"/><Relationship Id="rId7" Type="http://schemas.openxmlformats.org/officeDocument/2006/relationships/image" Target="../media/image14.svg"/><Relationship Id="rId12" Type="http://schemas.openxmlformats.org/officeDocument/2006/relationships/image" Target="../media/image19.png"/><Relationship Id="rId17" Type="http://schemas.openxmlformats.org/officeDocument/2006/relationships/image" Target="../media/image24.svg"/><Relationship Id="rId2" Type="http://schemas.openxmlformats.org/officeDocument/2006/relationships/image" Target="../media/image9.png"/><Relationship Id="rId16" Type="http://schemas.openxmlformats.org/officeDocument/2006/relationships/image" Target="../media/image23.png"/><Relationship Id="rId20" Type="http://schemas.openxmlformats.org/officeDocument/2006/relationships/image" Target="../media/image25.png"/><Relationship Id="rId1" Type="http://schemas.openxmlformats.org/officeDocument/2006/relationships/slideMaster" Target="../slideMasters/slideMaster1.xml"/><Relationship Id="rId6" Type="http://schemas.openxmlformats.org/officeDocument/2006/relationships/image" Target="../media/image13.png"/><Relationship Id="rId11" Type="http://schemas.openxmlformats.org/officeDocument/2006/relationships/image" Target="../media/image18.svg"/><Relationship Id="rId5" Type="http://schemas.openxmlformats.org/officeDocument/2006/relationships/image" Target="../media/image12.svg"/><Relationship Id="rId15" Type="http://schemas.openxmlformats.org/officeDocument/2006/relationships/image" Target="../media/image22.svg"/><Relationship Id="rId10" Type="http://schemas.openxmlformats.org/officeDocument/2006/relationships/image" Target="../media/image17.png"/><Relationship Id="rId19" Type="http://schemas.openxmlformats.org/officeDocument/2006/relationships/image" Target="../media/image8.svg"/><Relationship Id="rId4" Type="http://schemas.openxmlformats.org/officeDocument/2006/relationships/image" Target="../media/image11.png"/><Relationship Id="rId9" Type="http://schemas.openxmlformats.org/officeDocument/2006/relationships/image" Target="../media/image16.svg"/><Relationship Id="rId14" Type="http://schemas.openxmlformats.org/officeDocument/2006/relationships/image" Target="../media/image2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01_Title Slide">
    <p:bg>
      <p:bgPr>
        <a:solidFill>
          <a:schemeClr val="tx1"/>
        </a:solidFill>
        <a:effectLst/>
      </p:bgPr>
    </p:bg>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7528EF42-D08E-0F6D-D546-490B8FDDA4B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36976" y="977900"/>
            <a:ext cx="5055024" cy="5889186"/>
          </a:xfrm>
          <a:prstGeom prst="rect">
            <a:avLst/>
          </a:prstGeom>
        </p:spPr>
      </p:pic>
      <p:sp>
        <p:nvSpPr>
          <p:cNvPr id="2" name="Title 1">
            <a:extLst>
              <a:ext uri="{FF2B5EF4-FFF2-40B4-BE49-F238E27FC236}">
                <a16:creationId xmlns:a16="http://schemas.microsoft.com/office/drawing/2014/main" id="{9D3BBC25-42E0-4DC2-91FE-EFE49996E895}"/>
              </a:ext>
            </a:extLst>
          </p:cNvPr>
          <p:cNvSpPr>
            <a:spLocks noGrp="1"/>
          </p:cNvSpPr>
          <p:nvPr>
            <p:ph type="ctrTitle" hasCustomPrompt="1"/>
          </p:nvPr>
        </p:nvSpPr>
        <p:spPr>
          <a:xfrm>
            <a:off x="846000" y="2160000"/>
            <a:ext cx="9144000" cy="810000"/>
          </a:xfrm>
        </p:spPr>
        <p:txBody>
          <a:bodyPr anchor="t" anchorCtr="0">
            <a:noAutofit/>
          </a:bodyPr>
          <a:lstStyle>
            <a:lvl1pPr algn="l">
              <a:lnSpc>
                <a:spcPts val="7600"/>
              </a:lnSpc>
              <a:defRPr sz="7000" cap="all" baseline="0">
                <a:solidFill>
                  <a:schemeClr val="accent2"/>
                </a:solidFill>
                <a:latin typeface="Telegraf" pitchFamily="2" charset="77"/>
              </a:defRPr>
            </a:lvl1pPr>
          </a:lstStyle>
          <a:p>
            <a:r>
              <a:rPr lang="en-GB" dirty="0"/>
              <a:t>TALENTECH</a:t>
            </a:r>
            <a:endParaRPr lang="da-DK" dirty="0"/>
          </a:p>
        </p:txBody>
      </p:sp>
      <p:sp>
        <p:nvSpPr>
          <p:cNvPr id="3" name="Subtitle 2">
            <a:extLst>
              <a:ext uri="{FF2B5EF4-FFF2-40B4-BE49-F238E27FC236}">
                <a16:creationId xmlns:a16="http://schemas.microsoft.com/office/drawing/2014/main" id="{8C10B09E-C87A-8468-2977-760555E5E0E6}"/>
              </a:ext>
            </a:extLst>
          </p:cNvPr>
          <p:cNvSpPr>
            <a:spLocks noGrp="1"/>
          </p:cNvSpPr>
          <p:nvPr>
            <p:ph type="subTitle" idx="1" hasCustomPrompt="1"/>
          </p:nvPr>
        </p:nvSpPr>
        <p:spPr>
          <a:xfrm>
            <a:off x="846000" y="3060000"/>
            <a:ext cx="9144000" cy="810000"/>
          </a:xfrm>
        </p:spPr>
        <p:txBody>
          <a:bodyPr anchor="t" anchorCtr="0">
            <a:noAutofit/>
          </a:bodyPr>
          <a:lstStyle>
            <a:lvl1pPr marL="0" indent="0" algn="l">
              <a:lnSpc>
                <a:spcPts val="7600"/>
              </a:lnSpc>
              <a:buNone/>
              <a:defRPr sz="7000" b="1" i="0" cap="all" baseline="0">
                <a:solidFill>
                  <a:schemeClr val="bg1"/>
                </a:solidFill>
                <a:latin typeface="Telegraf" pitchFamily="2" charset="77"/>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INTRODUCTION</a:t>
            </a:r>
            <a:endParaRPr lang="da-DK" dirty="0"/>
          </a:p>
        </p:txBody>
      </p:sp>
      <p:sp>
        <p:nvSpPr>
          <p:cNvPr id="4" name="Date Placeholder 3">
            <a:extLst>
              <a:ext uri="{FF2B5EF4-FFF2-40B4-BE49-F238E27FC236}">
                <a16:creationId xmlns:a16="http://schemas.microsoft.com/office/drawing/2014/main" id="{EC53C6D0-B0A4-FC88-1B8B-9C336742A7C8}"/>
              </a:ext>
            </a:extLst>
          </p:cNvPr>
          <p:cNvSpPr>
            <a:spLocks noGrp="1"/>
          </p:cNvSpPr>
          <p:nvPr>
            <p:ph type="dt" sz="half" idx="10"/>
          </p:nvPr>
        </p:nvSpPr>
        <p:spPr/>
        <p:txBody>
          <a:bodyPr/>
          <a:lstStyle>
            <a:lvl1pPr>
              <a:defRPr>
                <a:latin typeface="Telegraf" pitchFamily="2" charset="77"/>
              </a:defRPr>
            </a:lvl1pPr>
          </a:lstStyle>
          <a:p>
            <a:fld id="{BBA8FECC-03A8-C541-B3A1-B18AC6B65B4E}" type="datetime2">
              <a:rPr lang="da-DK" smtClean="0"/>
              <a:pPr/>
              <a:t>22. november 2022</a:t>
            </a:fld>
            <a:endParaRPr lang="da-DK"/>
          </a:p>
        </p:txBody>
      </p:sp>
      <p:sp>
        <p:nvSpPr>
          <p:cNvPr id="5" name="Footer Placeholder 4">
            <a:extLst>
              <a:ext uri="{FF2B5EF4-FFF2-40B4-BE49-F238E27FC236}">
                <a16:creationId xmlns:a16="http://schemas.microsoft.com/office/drawing/2014/main" id="{CC151199-CBBB-FBFA-4DA0-4EB586E8B201}"/>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0A237971-8166-5457-991B-4B03B13856C3}"/>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sp>
        <p:nvSpPr>
          <p:cNvPr id="28" name="Text Placeholder 27">
            <a:extLst>
              <a:ext uri="{FF2B5EF4-FFF2-40B4-BE49-F238E27FC236}">
                <a16:creationId xmlns:a16="http://schemas.microsoft.com/office/drawing/2014/main" id="{3886092F-862E-A5A5-3633-22F1513915B7}"/>
              </a:ext>
            </a:extLst>
          </p:cNvPr>
          <p:cNvSpPr>
            <a:spLocks noGrp="1"/>
          </p:cNvSpPr>
          <p:nvPr>
            <p:ph type="body" sz="quarter" idx="13" hasCustomPrompt="1"/>
          </p:nvPr>
        </p:nvSpPr>
        <p:spPr>
          <a:xfrm>
            <a:off x="846000" y="5040000"/>
            <a:ext cx="4027083" cy="365125"/>
          </a:xfrm>
        </p:spPr>
        <p:txBody>
          <a:bodyPr>
            <a:noAutofit/>
          </a:bodyPr>
          <a:lstStyle>
            <a:lvl1pPr marL="0" indent="0">
              <a:lnSpc>
                <a:spcPts val="2400"/>
              </a:lnSpc>
              <a:buNone/>
              <a:defRPr sz="2000" b="1" i="0" baseline="0">
                <a:solidFill>
                  <a:schemeClr val="bg1"/>
                </a:solidFill>
                <a:latin typeface="Telegraf" pitchFamily="2" charset="77"/>
                <a:cs typeface="Arial" panose="020B0604020202020204" pitchFamily="34" charset="0"/>
              </a:defRPr>
            </a:lvl1pPr>
            <a:lvl2pPr>
              <a:lnSpc>
                <a:spcPts val="2400"/>
              </a:lnSpc>
              <a:defRPr sz="2000" b="1" i="0" baseline="0">
                <a:solidFill>
                  <a:schemeClr val="bg1"/>
                </a:solidFill>
                <a:latin typeface="+mj-lt"/>
                <a:cs typeface="Arial" panose="020B0604020202020204" pitchFamily="34" charset="0"/>
              </a:defRPr>
            </a:lvl2pPr>
            <a:lvl3pPr>
              <a:lnSpc>
                <a:spcPts val="2400"/>
              </a:lnSpc>
              <a:defRPr sz="2000" b="1" i="0" baseline="0">
                <a:solidFill>
                  <a:schemeClr val="bg1"/>
                </a:solidFill>
                <a:latin typeface="+mj-lt"/>
                <a:cs typeface="Arial" panose="020B0604020202020204" pitchFamily="34" charset="0"/>
              </a:defRPr>
            </a:lvl3pPr>
            <a:lvl4pPr>
              <a:lnSpc>
                <a:spcPts val="2400"/>
              </a:lnSpc>
              <a:defRPr sz="2000" b="1" i="0" baseline="0">
                <a:solidFill>
                  <a:schemeClr val="bg1"/>
                </a:solidFill>
                <a:latin typeface="+mj-lt"/>
                <a:cs typeface="Arial" panose="020B0604020202020204" pitchFamily="34" charset="0"/>
              </a:defRPr>
            </a:lvl4pPr>
            <a:lvl5pPr>
              <a:lnSpc>
                <a:spcPts val="2400"/>
              </a:lnSpc>
              <a:defRPr sz="2000" b="1" i="0" baseline="0">
                <a:solidFill>
                  <a:schemeClr val="bg1"/>
                </a:solidFill>
                <a:latin typeface="+mj-lt"/>
                <a:cs typeface="Arial" panose="020B0604020202020204" pitchFamily="34" charset="0"/>
              </a:defRPr>
            </a:lvl5pPr>
          </a:lstStyle>
          <a:p>
            <a:pPr lvl="0"/>
            <a:r>
              <a:rPr lang="en-GB" dirty="0"/>
              <a:t>The Full Talent Journey Platform</a:t>
            </a:r>
            <a:endParaRPr lang="da-DK" dirty="0"/>
          </a:p>
        </p:txBody>
      </p:sp>
      <p:pic>
        <p:nvPicPr>
          <p:cNvPr id="8" name="Graphic 7">
            <a:extLst>
              <a:ext uri="{FF2B5EF4-FFF2-40B4-BE49-F238E27FC236}">
                <a16:creationId xmlns:a16="http://schemas.microsoft.com/office/drawing/2014/main" id="{E6EE5D55-9A92-3608-2BDB-5D9C469C86A5}"/>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11555148" y="229550"/>
            <a:ext cx="450000" cy="450000"/>
          </a:xfrm>
          <a:prstGeom prst="rect">
            <a:avLst/>
          </a:prstGeom>
        </p:spPr>
      </p:pic>
    </p:spTree>
    <p:extLst>
      <p:ext uri="{BB962C8B-B14F-4D97-AF65-F5344CB8AC3E}">
        <p14:creationId xmlns:p14="http://schemas.microsoft.com/office/powerpoint/2010/main" val="4235279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08_Three Content_pink">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22.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8" name="Picture Placeholder 9">
            <a:extLst>
              <a:ext uri="{FF2B5EF4-FFF2-40B4-BE49-F238E27FC236}">
                <a16:creationId xmlns:a16="http://schemas.microsoft.com/office/drawing/2014/main" id="{6D73A8AC-58F2-B8F2-2F66-B9791EEBFE6D}"/>
              </a:ext>
            </a:extLst>
          </p:cNvPr>
          <p:cNvSpPr>
            <a:spLocks noGrp="1"/>
          </p:cNvSpPr>
          <p:nvPr>
            <p:ph type="pic" sz="quarter" idx="14"/>
          </p:nvPr>
        </p:nvSpPr>
        <p:spPr>
          <a:xfrm>
            <a:off x="839788" y="3796628"/>
            <a:ext cx="648000" cy="648000"/>
          </a:xfrm>
        </p:spPr>
        <p:txBody>
          <a:bodyPr/>
          <a:lstStyle/>
          <a:p>
            <a:endParaRPr lang="da-DK"/>
          </a:p>
        </p:txBody>
      </p:sp>
      <p:sp>
        <p:nvSpPr>
          <p:cNvPr id="10" name="Picture Placeholder 9">
            <a:extLst>
              <a:ext uri="{FF2B5EF4-FFF2-40B4-BE49-F238E27FC236}">
                <a16:creationId xmlns:a16="http://schemas.microsoft.com/office/drawing/2014/main" id="{916B31F0-57B1-E842-6C1A-DDE761E38EA7}"/>
              </a:ext>
            </a:extLst>
          </p:cNvPr>
          <p:cNvSpPr>
            <a:spLocks noGrp="1"/>
          </p:cNvSpPr>
          <p:nvPr>
            <p:ph type="pic" sz="quarter" idx="15"/>
          </p:nvPr>
        </p:nvSpPr>
        <p:spPr>
          <a:xfrm>
            <a:off x="6716504" y="3796628"/>
            <a:ext cx="648000" cy="648000"/>
          </a:xfrm>
        </p:spPr>
        <p:txBody>
          <a:bodyPr/>
          <a:lstStyle/>
          <a:p>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3" name="Picture Placeholder 9">
            <a:extLst>
              <a:ext uri="{FF2B5EF4-FFF2-40B4-BE49-F238E27FC236}">
                <a16:creationId xmlns:a16="http://schemas.microsoft.com/office/drawing/2014/main" id="{AA0F8BE1-3DB3-9141-F17E-DDF201984650}"/>
              </a:ext>
            </a:extLst>
          </p:cNvPr>
          <p:cNvSpPr>
            <a:spLocks noGrp="1"/>
          </p:cNvSpPr>
          <p:nvPr>
            <p:ph type="pic" sz="quarter" idx="17"/>
          </p:nvPr>
        </p:nvSpPr>
        <p:spPr>
          <a:xfrm>
            <a:off x="6716504" y="1368001"/>
            <a:ext cx="648000" cy="648000"/>
          </a:xfrm>
        </p:spPr>
        <p:txBody>
          <a:bodyPr/>
          <a:lstStyle/>
          <a:p>
            <a:endParaRPr lang="da-DK"/>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Arial" panose="020B0604020202020204" pitchFamily="34" charset="0"/>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Tree>
    <p:extLst>
      <p:ext uri="{BB962C8B-B14F-4D97-AF65-F5344CB8AC3E}">
        <p14:creationId xmlns:p14="http://schemas.microsoft.com/office/powerpoint/2010/main" val="4091626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09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p:txBody>
          <a:bodyPr/>
          <a:lstStyle/>
          <a:p>
            <a:r>
              <a:rPr lang="en-GB"/>
              <a:t>Click to edit Master title style</a:t>
            </a:r>
            <a:endParaRPr lang="da-DK"/>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22. november 2022</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7" name="Text Placeholder 7">
            <a:extLst>
              <a:ext uri="{FF2B5EF4-FFF2-40B4-BE49-F238E27FC236}">
                <a16:creationId xmlns:a16="http://schemas.microsoft.com/office/drawing/2014/main" id="{F98D78EC-805D-1B81-E16D-F80A7229E4A6}"/>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869864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9988DA-15D6-0C0F-8E6B-1BC0DBE69BBF}"/>
              </a:ext>
            </a:extLst>
          </p:cNvPr>
          <p:cNvSpPr>
            <a:spLocks noGrp="1"/>
          </p:cNvSpPr>
          <p:nvPr>
            <p:ph type="dt" sz="half" idx="10"/>
          </p:nvPr>
        </p:nvSpPr>
        <p:spPr/>
        <p:txBody>
          <a:bodyPr/>
          <a:lstStyle/>
          <a:p>
            <a:fld id="{798B8A3A-B3BE-B147-8433-083925D49248}" type="datetime2">
              <a:rPr lang="da-DK" smtClean="0"/>
              <a:t>22. november 2022</a:t>
            </a:fld>
            <a:endParaRPr lang="da-DK"/>
          </a:p>
        </p:txBody>
      </p:sp>
      <p:sp>
        <p:nvSpPr>
          <p:cNvPr id="3" name="Footer Placeholder 2">
            <a:extLst>
              <a:ext uri="{FF2B5EF4-FFF2-40B4-BE49-F238E27FC236}">
                <a16:creationId xmlns:a16="http://schemas.microsoft.com/office/drawing/2014/main" id="{05755FC6-19D2-5284-22BE-41B26E20FD19}"/>
              </a:ext>
            </a:extLst>
          </p:cNvPr>
          <p:cNvSpPr>
            <a:spLocks noGrp="1"/>
          </p:cNvSpPr>
          <p:nvPr>
            <p:ph type="ftr" sz="quarter" idx="11"/>
          </p:nvPr>
        </p:nvSpPr>
        <p:spPr/>
        <p:txBody>
          <a:bodyPr/>
          <a:lstStyle/>
          <a:p>
            <a:endParaRPr lang="da-DK"/>
          </a:p>
        </p:txBody>
      </p:sp>
      <p:sp>
        <p:nvSpPr>
          <p:cNvPr id="4" name="Slide Number Placeholder 3">
            <a:extLst>
              <a:ext uri="{FF2B5EF4-FFF2-40B4-BE49-F238E27FC236}">
                <a16:creationId xmlns:a16="http://schemas.microsoft.com/office/drawing/2014/main" id="{02C27223-812B-239C-A4FB-5672FD89E5D7}"/>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5" name="Text Placeholder 7">
            <a:extLst>
              <a:ext uri="{FF2B5EF4-FFF2-40B4-BE49-F238E27FC236}">
                <a16:creationId xmlns:a16="http://schemas.microsoft.com/office/drawing/2014/main" id="{964DF9E3-E81E-83B4-AB90-1D51A89402E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696397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Talentech">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22. november 2022</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pic>
        <p:nvPicPr>
          <p:cNvPr id="10" name="Object 1" descr="preencoded.png">
            <a:extLst>
              <a:ext uri="{FF2B5EF4-FFF2-40B4-BE49-F238E27FC236}">
                <a16:creationId xmlns:a16="http://schemas.microsoft.com/office/drawing/2014/main" id="{46F17E49-3D75-C6A3-8ABF-DAA8F8B0F0BD}"/>
              </a:ext>
            </a:extLst>
          </p:cNvPr>
          <p:cNvPicPr>
            <a:picLocks noChangeAspect="1"/>
          </p:cNvPicPr>
          <p:nvPr userDrawn="1"/>
        </p:nvPicPr>
        <p:blipFill>
          <a:blip r:embed="rId6"/>
          <a:srcRect/>
          <a:stretch/>
        </p:blipFill>
        <p:spPr>
          <a:xfrm>
            <a:off x="6374296" y="1040296"/>
            <a:ext cx="5817704" cy="5817704"/>
          </a:xfrm>
          <a:prstGeom prst="rect">
            <a:avLst/>
          </a:prstGeom>
        </p:spPr>
      </p:pic>
      <p:pic>
        <p:nvPicPr>
          <p:cNvPr id="11" name="Object 2" descr="preencoded.png">
            <a:extLst>
              <a:ext uri="{FF2B5EF4-FFF2-40B4-BE49-F238E27FC236}">
                <a16:creationId xmlns:a16="http://schemas.microsoft.com/office/drawing/2014/main" id="{2F1432EF-E572-5C0F-5A5E-4A0BDD2A5D1F}"/>
              </a:ext>
            </a:extLst>
          </p:cNvPr>
          <p:cNvPicPr>
            <a:picLocks noChangeAspect="1"/>
          </p:cNvPicPr>
          <p:nvPr userDrawn="1"/>
        </p:nvPicPr>
        <p:blipFill>
          <a:blip r:embed="rId7"/>
          <a:srcRect/>
          <a:stretch/>
        </p:blipFill>
        <p:spPr>
          <a:xfrm>
            <a:off x="9399012" y="4110281"/>
            <a:ext cx="187863" cy="236344"/>
          </a:xfrm>
          <a:prstGeom prst="rect">
            <a:avLst/>
          </a:prstGeom>
        </p:spPr>
      </p:pic>
      <p:pic>
        <p:nvPicPr>
          <p:cNvPr id="12" name="Object 3" descr="preencoded.png">
            <a:extLst>
              <a:ext uri="{FF2B5EF4-FFF2-40B4-BE49-F238E27FC236}">
                <a16:creationId xmlns:a16="http://schemas.microsoft.com/office/drawing/2014/main" id="{E7E56F32-9E22-BF66-CD0A-869AE7948470}"/>
              </a:ext>
            </a:extLst>
          </p:cNvPr>
          <p:cNvPicPr>
            <a:picLocks noChangeAspect="1"/>
          </p:cNvPicPr>
          <p:nvPr userDrawn="1"/>
        </p:nvPicPr>
        <p:blipFill>
          <a:blip r:embed="rId7"/>
          <a:srcRect/>
          <a:stretch/>
        </p:blipFill>
        <p:spPr>
          <a:xfrm>
            <a:off x="9202824" y="3414600"/>
            <a:ext cx="187863" cy="236344"/>
          </a:xfrm>
          <a:prstGeom prst="rect">
            <a:avLst/>
          </a:prstGeom>
        </p:spPr>
      </p:pic>
      <p:pic>
        <p:nvPicPr>
          <p:cNvPr id="13" name="Object 4" descr="preencoded.png">
            <a:extLst>
              <a:ext uri="{FF2B5EF4-FFF2-40B4-BE49-F238E27FC236}">
                <a16:creationId xmlns:a16="http://schemas.microsoft.com/office/drawing/2014/main" id="{40D90785-FB3D-D652-C682-347F23241C94}"/>
              </a:ext>
            </a:extLst>
          </p:cNvPr>
          <p:cNvPicPr>
            <a:picLocks noChangeAspect="1"/>
          </p:cNvPicPr>
          <p:nvPr userDrawn="1"/>
        </p:nvPicPr>
        <p:blipFill>
          <a:blip r:embed="rId7"/>
          <a:srcRect/>
          <a:stretch/>
        </p:blipFill>
        <p:spPr>
          <a:xfrm>
            <a:off x="9846987" y="3475031"/>
            <a:ext cx="187863" cy="236344"/>
          </a:xfrm>
          <a:prstGeom prst="rect">
            <a:avLst/>
          </a:prstGeom>
        </p:spPr>
      </p:pic>
      <p:pic>
        <p:nvPicPr>
          <p:cNvPr id="14" name="Object 5" descr="preencoded.png">
            <a:extLst>
              <a:ext uri="{FF2B5EF4-FFF2-40B4-BE49-F238E27FC236}">
                <a16:creationId xmlns:a16="http://schemas.microsoft.com/office/drawing/2014/main" id="{D69E5B81-38D2-E687-72B9-AE4512F4AFEF}"/>
              </a:ext>
            </a:extLst>
          </p:cNvPr>
          <p:cNvPicPr>
            <a:picLocks noChangeAspect="1"/>
          </p:cNvPicPr>
          <p:nvPr userDrawn="1"/>
        </p:nvPicPr>
        <p:blipFill>
          <a:blip r:embed="rId7"/>
          <a:srcRect/>
          <a:stretch/>
        </p:blipFill>
        <p:spPr>
          <a:xfrm>
            <a:off x="10337487" y="3214256"/>
            <a:ext cx="187863" cy="236344"/>
          </a:xfrm>
          <a:prstGeom prst="rect">
            <a:avLst/>
          </a:prstGeom>
        </p:spPr>
      </p:pic>
      <p:pic>
        <p:nvPicPr>
          <p:cNvPr id="15" name="Object 6" descr="preencoded.png">
            <a:extLst>
              <a:ext uri="{FF2B5EF4-FFF2-40B4-BE49-F238E27FC236}">
                <a16:creationId xmlns:a16="http://schemas.microsoft.com/office/drawing/2014/main" id="{F7552CC0-9C48-3AE6-46E8-FC2FD27059DD}"/>
              </a:ext>
            </a:extLst>
          </p:cNvPr>
          <p:cNvPicPr>
            <a:picLocks noChangeAspect="1"/>
          </p:cNvPicPr>
          <p:nvPr userDrawn="1"/>
        </p:nvPicPr>
        <p:blipFill>
          <a:blip r:embed="rId7"/>
          <a:srcRect/>
          <a:stretch/>
        </p:blipFill>
        <p:spPr>
          <a:xfrm>
            <a:off x="8669787" y="4587431"/>
            <a:ext cx="187863" cy="236344"/>
          </a:xfrm>
          <a:prstGeom prst="rect">
            <a:avLst/>
          </a:prstGeom>
        </p:spPr>
      </p:pic>
    </p:spTree>
    <p:extLst>
      <p:ext uri="{BB962C8B-B14F-4D97-AF65-F5344CB8AC3E}">
        <p14:creationId xmlns:p14="http://schemas.microsoft.com/office/powerpoint/2010/main" val="56363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20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40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60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80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100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DCECCB84-F9BA-43D5-87BE-67443E8EF086}">
      <p15:sldGuideLst xmlns:p15="http://schemas.microsoft.com/office/powerpoint/2012/main">
        <p15:guide id="1" pos="529"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Content in boxes">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6244604" cy="936719"/>
          </a:xfrm>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hasCustomPrompt="1"/>
          </p:nvPr>
        </p:nvSpPr>
        <p:spPr>
          <a:xfrm>
            <a:off x="846364"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22.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8" name="Content Placeholder 2">
            <a:extLst>
              <a:ext uri="{FF2B5EF4-FFF2-40B4-BE49-F238E27FC236}">
                <a16:creationId xmlns:a16="http://schemas.microsoft.com/office/drawing/2014/main" id="{3A769C48-A534-D7C7-AAA3-B4E1EDC30FCA}"/>
              </a:ext>
            </a:extLst>
          </p:cNvPr>
          <p:cNvSpPr>
            <a:spLocks noGrp="1"/>
          </p:cNvSpPr>
          <p:nvPr>
            <p:ph sz="half" idx="14" hasCustomPrompt="1"/>
          </p:nvPr>
        </p:nvSpPr>
        <p:spPr>
          <a:xfrm>
            <a:off x="3448978" y="2538000"/>
            <a:ext cx="2610000" cy="4320000"/>
          </a:xfrm>
          <a:solidFill>
            <a:schemeClr val="accent2"/>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9" name="Content Placeholder 2">
            <a:extLst>
              <a:ext uri="{FF2B5EF4-FFF2-40B4-BE49-F238E27FC236}">
                <a16:creationId xmlns:a16="http://schemas.microsoft.com/office/drawing/2014/main" id="{AD5862DE-CA60-1A84-4916-97D025A87142}"/>
              </a:ext>
            </a:extLst>
          </p:cNvPr>
          <p:cNvSpPr>
            <a:spLocks noGrp="1"/>
          </p:cNvSpPr>
          <p:nvPr>
            <p:ph sz="half" idx="15" hasCustomPrompt="1"/>
          </p:nvPr>
        </p:nvSpPr>
        <p:spPr>
          <a:xfrm>
            <a:off x="6052256" y="2538000"/>
            <a:ext cx="2610000" cy="4320000"/>
          </a:xfrm>
          <a:solidFill>
            <a:schemeClr val="tx1"/>
          </a:solidFill>
        </p:spPr>
        <p:txBody>
          <a:bodyPr lIns="216000" tIns="360000" rIns="180000" bIns="180000"/>
          <a:lstStyle>
            <a:lvl1pPr marL="180000" indent="-180000">
              <a:buFontTx/>
              <a:buBlip>
                <a:blip r:embed="rId4">
                  <a:extLst>
                    <a:ext uri="{96DAC541-7B7A-43D3-8B79-37D633B846F1}">
                      <asvg:svgBlip xmlns:asvg="http://schemas.microsoft.com/office/drawing/2016/SVG/main" r:embed="rId5"/>
                    </a:ext>
                  </a:extLst>
                </a:blip>
              </a:buBlip>
              <a:defRPr>
                <a:solidFill>
                  <a:schemeClr val="bg1"/>
                </a:solidFill>
              </a:defRPr>
            </a:lvl1pPr>
            <a:lvl2pPr marL="360000" indent="-180000">
              <a:buFontTx/>
              <a:buBlip>
                <a:blip r:embed="rId4">
                  <a:extLst>
                    <a:ext uri="{96DAC541-7B7A-43D3-8B79-37D633B846F1}">
                      <asvg:svgBlip xmlns:asvg="http://schemas.microsoft.com/office/drawing/2016/SVG/main" r:embed="rId5"/>
                    </a:ext>
                  </a:extLst>
                </a:blip>
              </a:buBlip>
              <a:defRPr>
                <a:solidFill>
                  <a:schemeClr val="bg1"/>
                </a:solidFill>
              </a:defRPr>
            </a:lvl2pPr>
            <a:lvl3pPr marL="540000" indent="-180000">
              <a:buFontTx/>
              <a:buBlip>
                <a:blip r:embed="rId4">
                  <a:extLst>
                    <a:ext uri="{96DAC541-7B7A-43D3-8B79-37D633B846F1}">
                      <asvg:svgBlip xmlns:asvg="http://schemas.microsoft.com/office/drawing/2016/SVG/main" r:embed="rId5"/>
                    </a:ext>
                  </a:extLst>
                </a:blip>
              </a:buBlip>
              <a:defRPr>
                <a:solidFill>
                  <a:schemeClr val="bg1"/>
                </a:solidFill>
              </a:defRPr>
            </a:lvl3pPr>
            <a:lvl4pPr marL="720000" indent="-180000">
              <a:buFontTx/>
              <a:buBlip>
                <a:blip r:embed="rId4">
                  <a:extLst>
                    <a:ext uri="{96DAC541-7B7A-43D3-8B79-37D633B846F1}">
                      <asvg:svgBlip xmlns:asvg="http://schemas.microsoft.com/office/drawing/2016/SVG/main" r:embed="rId5"/>
                    </a:ext>
                  </a:extLst>
                </a:blip>
              </a:buBlip>
              <a:defRPr>
                <a:solidFill>
                  <a:schemeClr val="bg1"/>
                </a:solidFill>
              </a:defRPr>
            </a:lvl4pPr>
            <a:lvl5pPr marL="900000" indent="-180000">
              <a:buFontTx/>
              <a:buBlip>
                <a:blip r:embed="rId4">
                  <a:extLst>
                    <a:ext uri="{96DAC541-7B7A-43D3-8B79-37D633B846F1}">
                      <asvg:svgBlip xmlns:asvg="http://schemas.microsoft.com/office/drawing/2016/SVG/main" r:embed="rId5"/>
                    </a:ext>
                  </a:extLst>
                </a:blip>
              </a:buBlip>
              <a:defRPr>
                <a:solidFill>
                  <a:schemeClr val="bg1"/>
                </a:solidFill>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20" name="Content Placeholder 2">
            <a:extLst>
              <a:ext uri="{FF2B5EF4-FFF2-40B4-BE49-F238E27FC236}">
                <a16:creationId xmlns:a16="http://schemas.microsoft.com/office/drawing/2014/main" id="{253AA1B4-8936-06B5-5473-1EA785160F2A}"/>
              </a:ext>
            </a:extLst>
          </p:cNvPr>
          <p:cNvSpPr>
            <a:spLocks noGrp="1"/>
          </p:cNvSpPr>
          <p:nvPr>
            <p:ph sz="half" idx="16" hasCustomPrompt="1"/>
          </p:nvPr>
        </p:nvSpPr>
        <p:spPr>
          <a:xfrm>
            <a:off x="8662256"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Tree>
    <p:extLst>
      <p:ext uri="{BB962C8B-B14F-4D97-AF65-F5344CB8AC3E}">
        <p14:creationId xmlns:p14="http://schemas.microsoft.com/office/powerpoint/2010/main" val="42868354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Quot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2496000" y="1980000"/>
            <a:ext cx="7200000" cy="2700000"/>
          </a:xfrm>
        </p:spPr>
        <p:txBody>
          <a:bodyPr anchor="ctr" anchorCtr="0">
            <a:noAutofit/>
          </a:bodyPr>
          <a:lstStyle>
            <a:lvl1pP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22. november 2022</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sp>
        <p:nvSpPr>
          <p:cNvPr id="8" name="Text Placeholder 27">
            <a:extLst>
              <a:ext uri="{FF2B5EF4-FFF2-40B4-BE49-F238E27FC236}">
                <a16:creationId xmlns:a16="http://schemas.microsoft.com/office/drawing/2014/main" id="{3821F1AF-6391-68F9-D858-620A8D9003F0}"/>
              </a:ext>
            </a:extLst>
          </p:cNvPr>
          <p:cNvSpPr>
            <a:spLocks noGrp="1"/>
          </p:cNvSpPr>
          <p:nvPr>
            <p:ph type="body" sz="quarter" idx="13" hasCustomPrompt="1"/>
          </p:nvPr>
        </p:nvSpPr>
        <p:spPr>
          <a:xfrm>
            <a:off x="838200" y="245329"/>
            <a:ext cx="1457325" cy="187325"/>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10" name="Object 4" descr="preencoded.png">
            <a:extLst>
              <a:ext uri="{FF2B5EF4-FFF2-40B4-BE49-F238E27FC236}">
                <a16:creationId xmlns:a16="http://schemas.microsoft.com/office/drawing/2014/main" id="{D2E06782-92E3-4C4D-03C8-DC176F353916}"/>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471418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_Contac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2999995" y="3892042"/>
            <a:ext cx="4259547" cy="1440000"/>
          </a:xfrm>
        </p:spPr>
        <p:txBody>
          <a:bodyPr/>
          <a:lstStyle>
            <a:lvl1pPr>
              <a:lnSpc>
                <a:spcPts val="2200"/>
              </a:lnSpc>
              <a:defRPr/>
            </a:lvl1pPr>
            <a:lvl2pPr marL="0" indent="-360000">
              <a:lnSpc>
                <a:spcPts val="2200"/>
              </a:lnSpc>
              <a:buFontTx/>
              <a:buBlip>
                <a:blip r:embed="rId2">
                  <a:extLst>
                    <a:ext uri="{96DAC541-7B7A-43D3-8B79-37D633B846F1}">
                      <asvg:svgBlip xmlns:asvg="http://schemas.microsoft.com/office/drawing/2016/SVG/main" r:embed="rId3"/>
                    </a:ext>
                  </a:extLst>
                </a:blip>
              </a:buBlip>
              <a:defRPr/>
            </a:lvl2pPr>
            <a:lvl3pPr marL="0" indent="-360000">
              <a:lnSpc>
                <a:spcPts val="2200"/>
              </a:lnSpc>
              <a:buSzPct val="130000"/>
              <a:buFontTx/>
              <a:buBlip>
                <a:blip r:embed="rId4">
                  <a:extLst>
                    <a:ext uri="{96DAC541-7B7A-43D3-8B79-37D633B846F1}">
                      <asvg:svgBlip xmlns:asvg="http://schemas.microsoft.com/office/drawing/2016/SVG/main" r:embed="rId5"/>
                    </a:ext>
                  </a:extLst>
                </a:blip>
              </a:buBlip>
              <a:defRPr/>
            </a:lvl3pPr>
            <a:lvl4pPr marL="0" indent="-360000">
              <a:lnSpc>
                <a:spcPts val="2200"/>
              </a:lnSpc>
              <a:defRPr/>
            </a:lvl4pPr>
            <a:lvl5pPr marL="0" indent="-360000">
              <a:lnSpc>
                <a:spcPts val="22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22.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2998797" y="3424419"/>
            <a:ext cx="4259547" cy="463070"/>
          </a:xfrm>
        </p:spPr>
        <p:txBody>
          <a:bodyPr anchor="b"/>
          <a:lstStyle>
            <a:lvl1pPr marL="0" indent="0">
              <a:lnSpc>
                <a:spcPts val="2800"/>
              </a:lnSpc>
              <a:buNone/>
              <a:defRPr sz="18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1" name="Picture Placeholder 9">
            <a:extLst>
              <a:ext uri="{FF2B5EF4-FFF2-40B4-BE49-F238E27FC236}">
                <a16:creationId xmlns:a16="http://schemas.microsoft.com/office/drawing/2014/main" id="{C484E1AE-3316-7324-C33E-EBA690FA916A}"/>
              </a:ext>
            </a:extLst>
          </p:cNvPr>
          <p:cNvSpPr>
            <a:spLocks noGrp="1"/>
          </p:cNvSpPr>
          <p:nvPr>
            <p:ph type="pic" sz="quarter" idx="14"/>
          </p:nvPr>
        </p:nvSpPr>
        <p:spPr>
          <a:xfrm>
            <a:off x="839787" y="3420475"/>
            <a:ext cx="1924039" cy="1924039"/>
          </a:xfrm>
          <a:prstGeom prst="ellipse">
            <a:avLst/>
          </a:prstGeom>
          <a:pattFill prst="pct60">
            <a:fgClr>
              <a:srgbClr val="EFEFF3"/>
            </a:fgClr>
            <a:bgClr>
              <a:schemeClr val="bg1"/>
            </a:bgClr>
          </a:pattFill>
        </p:spPr>
        <p:txBody>
          <a:bodyPr anchor="ctr" anchorCtr="0"/>
          <a:lstStyle>
            <a:lvl1pPr marL="0" indent="0" algn="ctr">
              <a:buNone/>
              <a:defRPr/>
            </a:lvl1pPr>
          </a:lstStyle>
          <a:p>
            <a:endParaRPr lang="da-DK" dirty="0"/>
          </a:p>
        </p:txBody>
      </p:sp>
    </p:spTree>
    <p:extLst>
      <p:ext uri="{BB962C8B-B14F-4D97-AF65-F5344CB8AC3E}">
        <p14:creationId xmlns:p14="http://schemas.microsoft.com/office/powerpoint/2010/main" val="3959387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5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p:nvPr>
        </p:nvSpPr>
        <p:spPr>
          <a:xfrm>
            <a:off x="839788" y="1368000"/>
            <a:ext cx="3932237" cy="1600200"/>
          </a:xfrm>
        </p:spPr>
        <p:txBody>
          <a:bodyPr anchor="t" anchorCtr="0"/>
          <a:lstStyle>
            <a:lvl1pPr>
              <a:defRPr sz="3200"/>
            </a:lvl1pPr>
          </a:lstStyle>
          <a:p>
            <a:r>
              <a:rPr lang="en-GB"/>
              <a:t>Click to edit Master title style</a:t>
            </a:r>
            <a:endParaRPr lang="da-DK"/>
          </a:p>
        </p:txBody>
      </p:sp>
      <p:sp>
        <p:nvSpPr>
          <p:cNvPr id="3" name="Content Placeholder 2">
            <a:extLst>
              <a:ext uri="{FF2B5EF4-FFF2-40B4-BE49-F238E27FC236}">
                <a16:creationId xmlns:a16="http://schemas.microsoft.com/office/drawing/2014/main" id="{5578E029-33E7-8FA2-1B2C-9A82A9856F6D}"/>
              </a:ext>
            </a:extLst>
          </p:cNvPr>
          <p:cNvSpPr>
            <a:spLocks noGrp="1"/>
          </p:cNvSpPr>
          <p:nvPr>
            <p:ph idx="1"/>
          </p:nvPr>
        </p:nvSpPr>
        <p:spPr>
          <a:xfrm>
            <a:off x="5183188" y="3348000"/>
            <a:ext cx="6172200" cy="2513050"/>
          </a:xfrm>
        </p:spPr>
        <p:txBody>
          <a:bodyPr/>
          <a:lstStyle>
            <a:lvl1pPr>
              <a:lnSpc>
                <a:spcPts val="1800"/>
              </a:lnSpc>
              <a:defRPr sz="1200" baseline="0"/>
            </a:lvl1pPr>
            <a:lvl2pPr>
              <a:lnSpc>
                <a:spcPts val="1800"/>
              </a:lnSpc>
              <a:defRPr sz="1200" baseline="0"/>
            </a:lvl2pPr>
            <a:lvl3pPr>
              <a:lnSpc>
                <a:spcPts val="1800"/>
              </a:lnSpc>
              <a:defRPr sz="1200" baseline="0"/>
            </a:lvl3pPr>
            <a:lvl4pPr>
              <a:lnSpc>
                <a:spcPts val="1800"/>
              </a:lnSpc>
              <a:defRPr sz="1200" baseline="0"/>
            </a:lvl4pPr>
            <a:lvl5pPr>
              <a:lnSpc>
                <a:spcPts val="1800"/>
              </a:lnSpc>
              <a:defRPr sz="1200" baseline="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Text Placeholder 3">
            <a:extLst>
              <a:ext uri="{FF2B5EF4-FFF2-40B4-BE49-F238E27FC236}">
                <a16:creationId xmlns:a16="http://schemas.microsoft.com/office/drawing/2014/main" id="{B8520A74-6545-6338-305A-BEEDA44F7603}"/>
              </a:ext>
            </a:extLst>
          </p:cNvPr>
          <p:cNvSpPr>
            <a:spLocks noGrp="1"/>
          </p:cNvSpPr>
          <p:nvPr>
            <p:ph type="body" sz="half" idx="2"/>
          </p:nvPr>
        </p:nvSpPr>
        <p:spPr>
          <a:xfrm>
            <a:off x="846000" y="3348000"/>
            <a:ext cx="3932237" cy="2513050"/>
          </a:xfrm>
        </p:spPr>
        <p:txBody>
          <a:bodyPr anchor="t" anchorCtr="0"/>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p>
            <a:fld id="{8548A973-7624-4F4F-9921-E3A1FFC20EA6}" type="datetime2">
              <a:rPr lang="da-DK" smtClean="0"/>
              <a:t>22. november 2022</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8" name="Text Placeholder 7">
            <a:extLst>
              <a:ext uri="{FF2B5EF4-FFF2-40B4-BE49-F238E27FC236}">
                <a16:creationId xmlns:a16="http://schemas.microsoft.com/office/drawing/2014/main" id="{E5940CD5-4923-F62F-A0C4-F3E4BB94423B}"/>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8301665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838200" y="2628900"/>
            <a:ext cx="10494364" cy="1600200"/>
          </a:xfrm>
        </p:spPr>
        <p:txBody>
          <a:bodyPr anchor="ctr" anchorCtr="0"/>
          <a:lstStyle>
            <a:lvl1pPr algn="ctr">
              <a:defRPr sz="4000">
                <a:latin typeface="Telegraf" pitchFamily="2" charset="77"/>
              </a:defRPr>
            </a:lvl1pPr>
          </a:lstStyle>
          <a:p>
            <a:r>
              <a:rPr lang="en-GB" dirty="0"/>
              <a:t>Insert </a:t>
            </a:r>
            <a:r>
              <a:rPr lang="en-GB" dirty="0" err="1"/>
              <a:t>titel</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22. november 2022</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‹nr.›</a:t>
            </a:fld>
            <a:endParaRPr lang="da-DK"/>
          </a:p>
        </p:txBody>
      </p:sp>
    </p:spTree>
    <p:extLst>
      <p:ext uri="{BB962C8B-B14F-4D97-AF65-F5344CB8AC3E}">
        <p14:creationId xmlns:p14="http://schemas.microsoft.com/office/powerpoint/2010/main" val="831010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7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2848131" y="2628900"/>
            <a:ext cx="8079699" cy="1600200"/>
          </a:xfrm>
        </p:spPr>
        <p:txBody>
          <a:bodyPr anchor="ctr" anchorCtr="0"/>
          <a:lstStyle>
            <a:lvl1pPr algn="l">
              <a:defRPr sz="2800">
                <a:latin typeface="Telegraf" pitchFamily="2" charset="77"/>
              </a:defRPr>
            </a:lvl1pPr>
          </a:lstStyle>
          <a:p>
            <a:r>
              <a:rPr lang="en-GB" dirty="0"/>
              <a:t>Insert argument</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22. november 2022</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‹nr.›</a:t>
            </a:fld>
            <a:endParaRPr lang="da-DK"/>
          </a:p>
        </p:txBody>
      </p:sp>
      <p:sp>
        <p:nvSpPr>
          <p:cNvPr id="4" name="Pladsholder til indhold 3">
            <a:extLst>
              <a:ext uri="{FF2B5EF4-FFF2-40B4-BE49-F238E27FC236}">
                <a16:creationId xmlns:a16="http://schemas.microsoft.com/office/drawing/2014/main" id="{B5B8C8CA-DD01-6340-A0AD-1CC6B280D369}"/>
              </a:ext>
            </a:extLst>
          </p:cNvPr>
          <p:cNvSpPr>
            <a:spLocks noGrp="1"/>
          </p:cNvSpPr>
          <p:nvPr>
            <p:ph sz="quarter" idx="13" hasCustomPrompt="1"/>
          </p:nvPr>
        </p:nvSpPr>
        <p:spPr>
          <a:xfrm>
            <a:off x="1058779" y="2628901"/>
            <a:ext cx="1558254" cy="1600200"/>
          </a:xfrm>
        </p:spPr>
        <p:txBody>
          <a:bodyPr/>
          <a:lstStyle/>
          <a:p>
            <a:pPr lvl="0"/>
            <a:r>
              <a:rPr lang="da-DK" dirty="0"/>
              <a:t>ikon</a:t>
            </a:r>
          </a:p>
        </p:txBody>
      </p:sp>
    </p:spTree>
    <p:extLst>
      <p:ext uri="{BB962C8B-B14F-4D97-AF65-F5344CB8AC3E}">
        <p14:creationId xmlns:p14="http://schemas.microsoft.com/office/powerpoint/2010/main" val="747346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02_Section Header">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D5A6D-A29B-780A-548D-FB190E2E49B8}"/>
              </a:ext>
            </a:extLst>
          </p:cNvPr>
          <p:cNvSpPr>
            <a:spLocks noGrp="1"/>
          </p:cNvSpPr>
          <p:nvPr>
            <p:ph type="title" hasCustomPrompt="1"/>
          </p:nvPr>
        </p:nvSpPr>
        <p:spPr>
          <a:xfrm>
            <a:off x="846000" y="1440000"/>
            <a:ext cx="9144000" cy="810000"/>
          </a:xfrm>
        </p:spPr>
        <p:txBody>
          <a:bodyPr anchor="t" anchorCtr="0">
            <a:noAutofit/>
          </a:bodyPr>
          <a:lstStyle>
            <a:lvl1pPr>
              <a:lnSpc>
                <a:spcPts val="8000"/>
              </a:lnSpc>
              <a:defRPr sz="7000" b="1" i="0" cap="all" baseline="0">
                <a:solidFill>
                  <a:schemeClr val="bg1"/>
                </a:solidFill>
              </a:defRPr>
            </a:lvl1pPr>
          </a:lstStyle>
          <a:p>
            <a:r>
              <a:rPr lang="en-GB" dirty="0" err="1"/>
              <a:t>ChAPTER</a:t>
            </a:r>
            <a:r>
              <a:rPr lang="en-GB" dirty="0"/>
              <a:t> NO</a:t>
            </a:r>
            <a:endParaRPr lang="da-DK" dirty="0"/>
          </a:p>
        </p:txBody>
      </p:sp>
      <p:sp>
        <p:nvSpPr>
          <p:cNvPr id="3" name="Text Placeholder 2">
            <a:extLst>
              <a:ext uri="{FF2B5EF4-FFF2-40B4-BE49-F238E27FC236}">
                <a16:creationId xmlns:a16="http://schemas.microsoft.com/office/drawing/2014/main" id="{CCA05F2F-3BB2-95BA-2919-F6FFA36D4BD8}"/>
              </a:ext>
            </a:extLst>
          </p:cNvPr>
          <p:cNvSpPr>
            <a:spLocks noGrp="1"/>
          </p:cNvSpPr>
          <p:nvPr>
            <p:ph type="body" idx="1" hasCustomPrompt="1"/>
          </p:nvPr>
        </p:nvSpPr>
        <p:spPr>
          <a:xfrm>
            <a:off x="846000" y="2340000"/>
            <a:ext cx="9144000" cy="810000"/>
          </a:xfrm>
        </p:spPr>
        <p:txBody>
          <a:bodyPr anchor="t" anchorCtr="0">
            <a:noAutofit/>
          </a:bodyPr>
          <a:lstStyle>
            <a:lvl1pPr marL="0" indent="0">
              <a:lnSpc>
                <a:spcPts val="8000"/>
              </a:lnSpc>
              <a:buNone/>
              <a:defRPr sz="7000" b="1" i="0" cap="all" baseline="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CHAPTER HEADING</a:t>
            </a:r>
          </a:p>
        </p:txBody>
      </p:sp>
      <p:sp>
        <p:nvSpPr>
          <p:cNvPr id="4" name="Date Placeholder 3">
            <a:extLst>
              <a:ext uri="{FF2B5EF4-FFF2-40B4-BE49-F238E27FC236}">
                <a16:creationId xmlns:a16="http://schemas.microsoft.com/office/drawing/2014/main" id="{1F5A35A9-EB03-E1BF-CCA2-B478BEBCD770}"/>
              </a:ext>
            </a:extLst>
          </p:cNvPr>
          <p:cNvSpPr>
            <a:spLocks noGrp="1"/>
          </p:cNvSpPr>
          <p:nvPr>
            <p:ph type="dt" sz="half" idx="10"/>
          </p:nvPr>
        </p:nvSpPr>
        <p:spPr/>
        <p:txBody>
          <a:bodyPr/>
          <a:lstStyle/>
          <a:p>
            <a:fld id="{8448093C-F366-C24E-AA10-6FDB0B1E12DA}" type="datetime2">
              <a:rPr lang="da-DK" smtClean="0"/>
              <a:t>22. november 2022</a:t>
            </a:fld>
            <a:endParaRPr lang="da-DK"/>
          </a:p>
        </p:txBody>
      </p:sp>
      <p:sp>
        <p:nvSpPr>
          <p:cNvPr id="5" name="Footer Placeholder 4">
            <a:extLst>
              <a:ext uri="{FF2B5EF4-FFF2-40B4-BE49-F238E27FC236}">
                <a16:creationId xmlns:a16="http://schemas.microsoft.com/office/drawing/2014/main" id="{67E73A8A-9814-FFC8-48E1-BA8477B38A2D}"/>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892EDD01-E19E-BB30-7492-D6E908900A96}"/>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sp>
        <p:nvSpPr>
          <p:cNvPr id="10" name="Object21">
            <a:extLst>
              <a:ext uri="{FF2B5EF4-FFF2-40B4-BE49-F238E27FC236}">
                <a16:creationId xmlns:a16="http://schemas.microsoft.com/office/drawing/2014/main" id="{09DA315D-76B3-6024-E155-A769EA6591E0}"/>
              </a:ext>
            </a:extLst>
          </p:cNvPr>
          <p:cNvSpPr/>
          <p:nvPr userDrawn="1"/>
        </p:nvSpPr>
        <p:spPr>
          <a:xfrm>
            <a:off x="1133383" y="5499934"/>
            <a:ext cx="917243" cy="358553"/>
          </a:xfrm>
          <a:prstGeom prst="rect">
            <a:avLst/>
          </a:prstGeom>
          <a:noFill/>
          <a:ln/>
        </p:spPr>
        <p:txBody>
          <a:bodyPr wrap="square" lIns="0" tIns="0" rIns="0" bIns="0" rtlCol="0" anchor="ctr"/>
          <a:lstStyle/>
          <a:p>
            <a:pPr algn="ctr">
              <a:lnSpc>
                <a:spcPts val="155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Attraction</a:t>
            </a:r>
            <a:endParaRPr lang="en-US" sz="1300" spc="20" baseline="0" dirty="0">
              <a:latin typeface="Arial" panose="020B0604020202020204" pitchFamily="34" charset="0"/>
              <a:cs typeface="Arial" panose="020B0604020202020204" pitchFamily="34" charset="0"/>
            </a:endParaRPr>
          </a:p>
        </p:txBody>
      </p:sp>
      <p:pic>
        <p:nvPicPr>
          <p:cNvPr id="12" name="Object 3">
            <a:extLst>
              <a:ext uri="{FF2B5EF4-FFF2-40B4-BE49-F238E27FC236}">
                <a16:creationId xmlns:a16="http://schemas.microsoft.com/office/drawing/2014/main" id="{9F276EFB-FAED-3960-1327-681F062A24C4}"/>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8167266" y="4924920"/>
            <a:ext cx="648000" cy="648000"/>
          </a:xfrm>
          <a:prstGeom prst="rect">
            <a:avLst/>
          </a:prstGeom>
        </p:spPr>
      </p:pic>
      <p:pic>
        <p:nvPicPr>
          <p:cNvPr id="13" name="Object 4">
            <a:extLst>
              <a:ext uri="{FF2B5EF4-FFF2-40B4-BE49-F238E27FC236}">
                <a16:creationId xmlns:a16="http://schemas.microsoft.com/office/drawing/2014/main" id="{A2614B60-DCF7-8DB8-F44A-899BAD1B87BA}"/>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6373675" y="4924920"/>
            <a:ext cx="648000" cy="648000"/>
          </a:xfrm>
          <a:prstGeom prst="rect">
            <a:avLst/>
          </a:prstGeom>
        </p:spPr>
      </p:pic>
      <p:pic>
        <p:nvPicPr>
          <p:cNvPr id="14" name="Object 5">
            <a:extLst>
              <a:ext uri="{FF2B5EF4-FFF2-40B4-BE49-F238E27FC236}">
                <a16:creationId xmlns:a16="http://schemas.microsoft.com/office/drawing/2014/main" id="{4F86A87E-C29E-1942-66A2-CC2C4284972B}"/>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4605198" y="4924920"/>
            <a:ext cx="648000" cy="648000"/>
          </a:xfrm>
          <a:prstGeom prst="rect">
            <a:avLst/>
          </a:prstGeom>
        </p:spPr>
      </p:pic>
      <p:pic>
        <p:nvPicPr>
          <p:cNvPr id="15" name="Object 6">
            <a:extLst>
              <a:ext uri="{FF2B5EF4-FFF2-40B4-BE49-F238E27FC236}">
                <a16:creationId xmlns:a16="http://schemas.microsoft.com/office/drawing/2014/main" id="{1BCCCA81-9068-981C-5C52-17DBA4AFAC25}"/>
              </a:ext>
            </a:extLst>
          </p:cNvPr>
          <p:cNvPicPr>
            <a:picLocks noChangeAspect="1"/>
          </p:cNvPicPr>
          <p:nvPr userDrawn="1"/>
        </p:nvPicPr>
        <p:blipFill>
          <a:blip r:embed="rId8">
            <a:extLst>
              <a:ext uri="{96DAC541-7B7A-43D3-8B79-37D633B846F1}">
                <asvg:svgBlip xmlns:asvg="http://schemas.microsoft.com/office/drawing/2016/SVG/main" r:embed="rId9"/>
              </a:ext>
            </a:extLst>
          </a:blip>
          <a:srcRect/>
          <a:stretch/>
        </p:blipFill>
        <p:spPr>
          <a:xfrm>
            <a:off x="9790812" y="4924920"/>
            <a:ext cx="648000" cy="648000"/>
          </a:xfrm>
          <a:prstGeom prst="rect">
            <a:avLst/>
          </a:prstGeom>
        </p:spPr>
      </p:pic>
      <p:pic>
        <p:nvPicPr>
          <p:cNvPr id="16" name="Object 7" descr="preencoded.png">
            <a:extLst>
              <a:ext uri="{FF2B5EF4-FFF2-40B4-BE49-F238E27FC236}">
                <a16:creationId xmlns:a16="http://schemas.microsoft.com/office/drawing/2014/main" id="{E8095FA1-23F7-63E0-C8F3-4CA389DB9EB6}"/>
              </a:ext>
            </a:extLst>
          </p:cNvPr>
          <p:cNvPicPr>
            <a:picLocks noChangeAspect="1"/>
          </p:cNvPicPr>
          <p:nvPr userDrawn="1"/>
        </p:nvPicPr>
        <p:blipFill>
          <a:blip r:embed="rId10">
            <a:extLst>
              <a:ext uri="{96DAC541-7B7A-43D3-8B79-37D633B846F1}">
                <asvg:svgBlip xmlns:asvg="http://schemas.microsoft.com/office/drawing/2016/SVG/main" r:embed="rId11"/>
              </a:ext>
            </a:extLst>
          </a:blip>
          <a:srcRect/>
          <a:stretch/>
        </p:blipFill>
        <p:spPr>
          <a:xfrm>
            <a:off x="838200" y="6031930"/>
            <a:ext cx="10496550" cy="69850"/>
          </a:xfrm>
          <a:prstGeom prst="rect">
            <a:avLst/>
          </a:prstGeom>
        </p:spPr>
      </p:pic>
      <p:pic>
        <p:nvPicPr>
          <p:cNvPr id="17" name="Object 8" descr="preencoded.png">
            <a:extLst>
              <a:ext uri="{FF2B5EF4-FFF2-40B4-BE49-F238E27FC236}">
                <a16:creationId xmlns:a16="http://schemas.microsoft.com/office/drawing/2014/main" id="{620FFAD9-BBF7-3106-B972-77C4653DCFC7}"/>
              </a:ext>
            </a:extLst>
          </p:cNvPr>
          <p:cNvPicPr>
            <a:picLocks noChangeAspect="1"/>
          </p:cNvPicPr>
          <p:nvPr userDrawn="1"/>
        </p:nvPicPr>
        <p:blipFill>
          <a:blip r:embed="rId12">
            <a:extLst>
              <a:ext uri="{96DAC541-7B7A-43D3-8B79-37D633B846F1}">
                <asvg:svgBlip xmlns:asvg="http://schemas.microsoft.com/office/drawing/2016/SVG/main" r:embed="rId13"/>
              </a:ext>
            </a:extLst>
          </a:blip>
          <a:srcRect/>
          <a:stretch/>
        </p:blipFill>
        <p:spPr>
          <a:xfrm>
            <a:off x="11290300" y="5917630"/>
            <a:ext cx="69850" cy="304800"/>
          </a:xfrm>
          <a:prstGeom prst="rect">
            <a:avLst/>
          </a:prstGeom>
        </p:spPr>
      </p:pic>
      <p:pic>
        <p:nvPicPr>
          <p:cNvPr id="18" name="Object 11">
            <a:extLst>
              <a:ext uri="{FF2B5EF4-FFF2-40B4-BE49-F238E27FC236}">
                <a16:creationId xmlns:a16="http://schemas.microsoft.com/office/drawing/2014/main" id="{5622B7ED-18ED-D010-CBE7-A471D8E42B79}"/>
              </a:ext>
            </a:extLst>
          </p:cNvPr>
          <p:cNvPicPr>
            <a:picLocks noChangeAspect="1"/>
          </p:cNvPicPr>
          <p:nvPr userDrawn="1"/>
        </p:nvPicPr>
        <p:blipFill>
          <a:blip r:embed="rId14">
            <a:extLst>
              <a:ext uri="{96DAC541-7B7A-43D3-8B79-37D633B846F1}">
                <asvg:svgBlip xmlns:asvg="http://schemas.microsoft.com/office/drawing/2016/SVG/main" r:embed="rId15"/>
              </a:ext>
            </a:extLst>
          </a:blip>
          <a:srcRect/>
          <a:stretch/>
        </p:blipFill>
        <p:spPr>
          <a:xfrm>
            <a:off x="2884056" y="4924920"/>
            <a:ext cx="648000" cy="648000"/>
          </a:xfrm>
          <a:prstGeom prst="rect">
            <a:avLst/>
          </a:prstGeom>
        </p:spPr>
      </p:pic>
      <p:pic>
        <p:nvPicPr>
          <p:cNvPr id="20" name="Object 2">
            <a:extLst>
              <a:ext uri="{FF2B5EF4-FFF2-40B4-BE49-F238E27FC236}">
                <a16:creationId xmlns:a16="http://schemas.microsoft.com/office/drawing/2014/main" id="{D04D0E2B-97F9-68E7-AD0D-9D3BCC3437AF}"/>
              </a:ext>
            </a:extLst>
          </p:cNvPr>
          <p:cNvPicPr>
            <a:picLocks noChangeAspect="1"/>
          </p:cNvPicPr>
          <p:nvPr userDrawn="1"/>
        </p:nvPicPr>
        <p:blipFill>
          <a:blip r:embed="rId16">
            <a:extLst>
              <a:ext uri="{96DAC541-7B7A-43D3-8B79-37D633B846F1}">
                <asvg:svgBlip xmlns:asvg="http://schemas.microsoft.com/office/drawing/2016/SVG/main" r:embed="rId17"/>
              </a:ext>
            </a:extLst>
          </a:blip>
          <a:srcRect/>
          <a:stretch/>
        </p:blipFill>
        <p:spPr>
          <a:xfrm>
            <a:off x="1273310" y="4925597"/>
            <a:ext cx="648000" cy="648000"/>
          </a:xfrm>
          <a:prstGeom prst="rect">
            <a:avLst/>
          </a:prstGeom>
        </p:spPr>
      </p:pic>
      <p:sp>
        <p:nvSpPr>
          <p:cNvPr id="22" name="Object13">
            <a:extLst>
              <a:ext uri="{FF2B5EF4-FFF2-40B4-BE49-F238E27FC236}">
                <a16:creationId xmlns:a16="http://schemas.microsoft.com/office/drawing/2014/main" id="{77ACAC38-52C8-7401-08DD-0AB987598DF4}"/>
              </a:ext>
            </a:extLst>
          </p:cNvPr>
          <p:cNvSpPr/>
          <p:nvPr userDrawn="1"/>
        </p:nvSpPr>
        <p:spPr>
          <a:xfrm>
            <a:off x="260985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Recruitment</a:t>
            </a:r>
            <a:endParaRPr lang="en-US" sz="1300" spc="20" baseline="0" dirty="0">
              <a:latin typeface="Arial" panose="020B0604020202020204" pitchFamily="34" charset="0"/>
              <a:cs typeface="Arial" panose="020B0604020202020204" pitchFamily="34" charset="0"/>
            </a:endParaRPr>
          </a:p>
        </p:txBody>
      </p:sp>
      <p:sp>
        <p:nvSpPr>
          <p:cNvPr id="23" name="Object14">
            <a:extLst>
              <a:ext uri="{FF2B5EF4-FFF2-40B4-BE49-F238E27FC236}">
                <a16:creationId xmlns:a16="http://schemas.microsoft.com/office/drawing/2014/main" id="{ADE5F49D-A2E9-9BEF-6EAF-0A52CCDEAE5E}"/>
              </a:ext>
            </a:extLst>
          </p:cNvPr>
          <p:cNvSpPr/>
          <p:nvPr userDrawn="1"/>
        </p:nvSpPr>
        <p:spPr>
          <a:xfrm>
            <a:off x="7908070" y="5444000"/>
            <a:ext cx="1179681"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Retention</a:t>
            </a:r>
            <a:endParaRPr lang="en-US" sz="1300" spc="20" baseline="0" dirty="0">
              <a:latin typeface="Arial" panose="020B0604020202020204" pitchFamily="34" charset="0"/>
              <a:cs typeface="Arial" panose="020B0604020202020204" pitchFamily="34" charset="0"/>
            </a:endParaRPr>
          </a:p>
        </p:txBody>
      </p:sp>
      <p:sp>
        <p:nvSpPr>
          <p:cNvPr id="24" name="Object15">
            <a:extLst>
              <a:ext uri="{FF2B5EF4-FFF2-40B4-BE49-F238E27FC236}">
                <a16:creationId xmlns:a16="http://schemas.microsoft.com/office/drawing/2014/main" id="{C7F44930-4740-DE8B-1FCA-75DA37A329E9}"/>
              </a:ext>
            </a:extLst>
          </p:cNvPr>
          <p:cNvSpPr/>
          <p:nvPr userDrawn="1"/>
        </p:nvSpPr>
        <p:spPr>
          <a:xfrm>
            <a:off x="612083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Development</a:t>
            </a:r>
            <a:endParaRPr lang="en-US" sz="1300" spc="20" baseline="0" dirty="0">
              <a:latin typeface="Arial" panose="020B0604020202020204" pitchFamily="34" charset="0"/>
              <a:cs typeface="Arial" panose="020B0604020202020204" pitchFamily="34" charset="0"/>
            </a:endParaRPr>
          </a:p>
        </p:txBody>
      </p:sp>
      <p:sp>
        <p:nvSpPr>
          <p:cNvPr id="25" name="Object16">
            <a:extLst>
              <a:ext uri="{FF2B5EF4-FFF2-40B4-BE49-F238E27FC236}">
                <a16:creationId xmlns:a16="http://schemas.microsoft.com/office/drawing/2014/main" id="{0405CDC0-AEA5-1FCC-3F02-6AEA0DBF6684}"/>
              </a:ext>
            </a:extLst>
          </p:cNvPr>
          <p:cNvSpPr/>
          <p:nvPr userDrawn="1"/>
        </p:nvSpPr>
        <p:spPr>
          <a:xfrm>
            <a:off x="433359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Onboarding</a:t>
            </a:r>
            <a:endParaRPr lang="en-US" sz="1300" spc="20" baseline="0" dirty="0">
              <a:latin typeface="Arial" panose="020B0604020202020204" pitchFamily="34" charset="0"/>
              <a:cs typeface="Arial" panose="020B0604020202020204" pitchFamily="34" charset="0"/>
            </a:endParaRPr>
          </a:p>
        </p:txBody>
      </p:sp>
      <p:sp>
        <p:nvSpPr>
          <p:cNvPr id="26" name="Object17">
            <a:extLst>
              <a:ext uri="{FF2B5EF4-FFF2-40B4-BE49-F238E27FC236}">
                <a16:creationId xmlns:a16="http://schemas.microsoft.com/office/drawing/2014/main" id="{535DD5E0-3E13-DF3B-F062-B25E3A887096}"/>
              </a:ext>
            </a:extLst>
          </p:cNvPr>
          <p:cNvSpPr/>
          <p:nvPr userDrawn="1"/>
        </p:nvSpPr>
        <p:spPr>
          <a:xfrm>
            <a:off x="951116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Offboarding</a:t>
            </a:r>
            <a:endParaRPr lang="en-US" sz="1300" spc="20" baseline="0" dirty="0">
              <a:latin typeface="Arial" panose="020B0604020202020204" pitchFamily="34" charset="0"/>
              <a:cs typeface="Arial" panose="020B0604020202020204" pitchFamily="34" charset="0"/>
            </a:endParaRPr>
          </a:p>
        </p:txBody>
      </p:sp>
      <p:sp>
        <p:nvSpPr>
          <p:cNvPr id="28" name="Text Placeholder 27">
            <a:extLst>
              <a:ext uri="{FF2B5EF4-FFF2-40B4-BE49-F238E27FC236}">
                <a16:creationId xmlns:a16="http://schemas.microsoft.com/office/drawing/2014/main" id="{76A9B5CF-A03C-B789-B4B8-7D351E301B78}"/>
              </a:ext>
            </a:extLst>
          </p:cNvPr>
          <p:cNvSpPr>
            <a:spLocks noGrp="1"/>
          </p:cNvSpPr>
          <p:nvPr>
            <p:ph type="body" sz="quarter" idx="13" hasCustomPrompt="1"/>
          </p:nvPr>
        </p:nvSpPr>
        <p:spPr>
          <a:xfrm>
            <a:off x="838200" y="252000"/>
            <a:ext cx="1440000" cy="180000"/>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9" name="Graphic 8">
            <a:extLst>
              <a:ext uri="{FF2B5EF4-FFF2-40B4-BE49-F238E27FC236}">
                <a16:creationId xmlns:a16="http://schemas.microsoft.com/office/drawing/2014/main" id="{838E7D7F-D4DB-73BE-5AEA-17063BCCC452}"/>
              </a:ext>
            </a:extLst>
          </p:cNvPr>
          <p:cNvPicPr>
            <a:picLocks noChangeAspect="1"/>
          </p:cNvPicPr>
          <p:nvPr userDrawn="1"/>
        </p:nvPicPr>
        <p:blipFill>
          <a:blip r:embed="rId18">
            <a:extLst>
              <a:ext uri="{96DAC541-7B7A-43D3-8B79-37D633B846F1}">
                <asvg:svgBlip xmlns:asvg="http://schemas.microsoft.com/office/drawing/2016/SVG/main" r:embed="rId19"/>
              </a:ext>
            </a:extLst>
          </a:blip>
          <a:srcRect/>
          <a:stretch/>
        </p:blipFill>
        <p:spPr>
          <a:xfrm>
            <a:off x="11555148" y="229550"/>
            <a:ext cx="450000" cy="450000"/>
          </a:xfrm>
          <a:prstGeom prst="rect">
            <a:avLst/>
          </a:prstGeom>
        </p:spPr>
      </p:pic>
      <p:pic>
        <p:nvPicPr>
          <p:cNvPr id="29" name="Object 4" descr="preencoded.png">
            <a:extLst>
              <a:ext uri="{FF2B5EF4-FFF2-40B4-BE49-F238E27FC236}">
                <a16:creationId xmlns:a16="http://schemas.microsoft.com/office/drawing/2014/main" id="{2A22AE10-C4B5-F368-6FB7-CFD3122F3A97}"/>
              </a:ext>
            </a:extLst>
          </p:cNvPr>
          <p:cNvPicPr>
            <a:picLocks noChangeAspect="1"/>
          </p:cNvPicPr>
          <p:nvPr userDrawn="1"/>
        </p:nvPicPr>
        <p:blipFill>
          <a:blip r:embed="rId20">
            <a:extLst>
              <a:ext uri="{96DAC541-7B7A-43D3-8B79-37D633B846F1}">
                <asvg:svgBlip xmlns:asvg="http://schemas.microsoft.com/office/drawing/2016/SVG/main" r:embed="rId21"/>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38071934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6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FF921-42AA-0020-ECEC-43FEA2883350}"/>
              </a:ext>
            </a:extLst>
          </p:cNvPr>
          <p:cNvSpPr>
            <a:spLocks noGrp="1"/>
          </p:cNvSpPr>
          <p:nvPr>
            <p:ph type="title"/>
          </p:nvPr>
        </p:nvSpPr>
        <p:spPr>
          <a:xfrm>
            <a:off x="839788" y="1368000"/>
            <a:ext cx="3932237" cy="1600200"/>
          </a:xfrm>
        </p:spPr>
        <p:txBody>
          <a:bodyPr anchor="b"/>
          <a:lstStyle>
            <a:lvl1pPr>
              <a:defRPr sz="3200"/>
            </a:lvl1pPr>
          </a:lstStyle>
          <a:p>
            <a:r>
              <a:rPr lang="en-GB"/>
              <a:t>Click to edit Master title style</a:t>
            </a:r>
            <a:endParaRPr lang="da-DK"/>
          </a:p>
        </p:txBody>
      </p:sp>
      <p:sp>
        <p:nvSpPr>
          <p:cNvPr id="3" name="Picture Placeholder 2">
            <a:extLst>
              <a:ext uri="{FF2B5EF4-FFF2-40B4-BE49-F238E27FC236}">
                <a16:creationId xmlns:a16="http://schemas.microsoft.com/office/drawing/2014/main" id="{23F4DB7B-9199-D844-CB51-ECAA170003AA}"/>
              </a:ext>
            </a:extLst>
          </p:cNvPr>
          <p:cNvSpPr>
            <a:spLocks noGrp="1"/>
          </p:cNvSpPr>
          <p:nvPr>
            <p:ph type="pic" idx="1" hasCustomPrompt="1"/>
          </p:nvPr>
        </p:nvSpPr>
        <p:spPr>
          <a:xfrm>
            <a:off x="5183188" y="452320"/>
            <a:ext cx="6172200" cy="6405679"/>
          </a:xfrm>
          <a:pattFill prst="pct40">
            <a:fgClr>
              <a:srgbClr val="EFEFF3"/>
            </a:fgClr>
            <a:bgClr>
              <a:schemeClr val="bg1"/>
            </a:bgClr>
          </a:pattFill>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dirty="0" err="1"/>
              <a:t>Insert</a:t>
            </a:r>
            <a:r>
              <a:rPr lang="da-DK" dirty="0"/>
              <a:t> </a:t>
            </a:r>
            <a:r>
              <a:rPr lang="da-DK" dirty="0" err="1"/>
              <a:t>picture</a:t>
            </a:r>
            <a:endParaRPr lang="da-DK" dirty="0"/>
          </a:p>
        </p:txBody>
      </p:sp>
      <p:sp>
        <p:nvSpPr>
          <p:cNvPr id="4" name="Text Placeholder 3">
            <a:extLst>
              <a:ext uri="{FF2B5EF4-FFF2-40B4-BE49-F238E27FC236}">
                <a16:creationId xmlns:a16="http://schemas.microsoft.com/office/drawing/2014/main" id="{B9CC4E3A-72C5-5617-18EF-A3C836C13466}"/>
              </a:ext>
            </a:extLst>
          </p:cNvPr>
          <p:cNvSpPr>
            <a:spLocks noGrp="1"/>
          </p:cNvSpPr>
          <p:nvPr>
            <p:ph type="body" sz="half" idx="2"/>
          </p:nvPr>
        </p:nvSpPr>
        <p:spPr>
          <a:xfrm>
            <a:off x="846000" y="3348000"/>
            <a:ext cx="3932237" cy="2513050"/>
          </a:xfrm>
        </p:spPr>
        <p:txBody>
          <a:bodyPr/>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CCD25DE-1064-7ABF-7B2A-CEB0738DB987}"/>
              </a:ext>
            </a:extLst>
          </p:cNvPr>
          <p:cNvSpPr>
            <a:spLocks noGrp="1"/>
          </p:cNvSpPr>
          <p:nvPr>
            <p:ph type="dt" sz="half" idx="10"/>
          </p:nvPr>
        </p:nvSpPr>
        <p:spPr/>
        <p:txBody>
          <a:bodyPr/>
          <a:lstStyle/>
          <a:p>
            <a:fld id="{5654E360-6A11-944A-89E7-8E5BBB84148F}" type="datetime2">
              <a:rPr lang="da-DK" smtClean="0"/>
              <a:t>22. november 2022</a:t>
            </a:fld>
            <a:endParaRPr lang="da-DK"/>
          </a:p>
        </p:txBody>
      </p:sp>
      <p:sp>
        <p:nvSpPr>
          <p:cNvPr id="6" name="Footer Placeholder 5">
            <a:extLst>
              <a:ext uri="{FF2B5EF4-FFF2-40B4-BE49-F238E27FC236}">
                <a16:creationId xmlns:a16="http://schemas.microsoft.com/office/drawing/2014/main" id="{04B2EDDB-411C-40B0-26CF-3C68E349A271}"/>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0ADDA940-70A9-5553-5B4D-3CA58990D854}"/>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8" name="Text Placeholder 7">
            <a:extLst>
              <a:ext uri="{FF2B5EF4-FFF2-40B4-BE49-F238E27FC236}">
                <a16:creationId xmlns:a16="http://schemas.microsoft.com/office/drawing/2014/main" id="{C6EC2D51-3D70-1425-15E6-CA6B26B85410}"/>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2006446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7_End slid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839788" y="1980000"/>
            <a:ext cx="7200000" cy="2700000"/>
          </a:xfrm>
        </p:spPr>
        <p:txBody>
          <a:bodyPr anchor="ctr" anchorCtr="0">
            <a:noAutofit/>
          </a:bodyPr>
          <a:lstStyle>
            <a:lvl1pPr algn="ct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22. november 2022</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6" name="Graphic 5">
            <a:extLst>
              <a:ext uri="{FF2B5EF4-FFF2-40B4-BE49-F238E27FC236}">
                <a16:creationId xmlns:a16="http://schemas.microsoft.com/office/drawing/2014/main" id="{2BCCE225-037D-733F-C368-C47E92A8416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136976" y="977900"/>
            <a:ext cx="5055024" cy="5889186"/>
          </a:xfrm>
          <a:prstGeom prst="rect">
            <a:avLst/>
          </a:prstGeom>
        </p:spPr>
      </p:pic>
    </p:spTree>
    <p:extLst>
      <p:ext uri="{BB962C8B-B14F-4D97-AF65-F5344CB8AC3E}">
        <p14:creationId xmlns:p14="http://schemas.microsoft.com/office/powerpoint/2010/main" val="2977883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03_Content">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pic>
        <p:nvPicPr>
          <p:cNvPr id="8" name="Graphic 7">
            <a:extLst>
              <a:ext uri="{FF2B5EF4-FFF2-40B4-BE49-F238E27FC236}">
                <a16:creationId xmlns:a16="http://schemas.microsoft.com/office/drawing/2014/main" id="{377A95D8-AD9D-2D0A-5F11-BEB54A6263FE}"/>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9" name="Object 4" descr="preencoded.png">
            <a:extLst>
              <a:ext uri="{FF2B5EF4-FFF2-40B4-BE49-F238E27FC236}">
                <a16:creationId xmlns:a16="http://schemas.microsoft.com/office/drawing/2014/main" id="{FF616E76-DEB2-9BFC-229E-841FF8E0E55E}"/>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11" name="Pladsholder til billede 10">
            <a:extLst>
              <a:ext uri="{FF2B5EF4-FFF2-40B4-BE49-F238E27FC236}">
                <a16:creationId xmlns:a16="http://schemas.microsoft.com/office/drawing/2014/main" id="{DA619B11-3C44-B343-8EA4-84420A7E11F2}"/>
              </a:ext>
            </a:extLst>
          </p:cNvPr>
          <p:cNvSpPr>
            <a:spLocks noGrp="1"/>
          </p:cNvSpPr>
          <p:nvPr>
            <p:ph type="pic" sz="quarter" idx="14"/>
          </p:nvPr>
        </p:nvSpPr>
        <p:spPr>
          <a:xfrm>
            <a:off x="870852" y="1699592"/>
            <a:ext cx="3964401" cy="3965712"/>
          </a:xfrm>
        </p:spPr>
        <p:txBody>
          <a:bodyPr/>
          <a:lstStyle>
            <a:lvl1pPr>
              <a:defRPr>
                <a:latin typeface="Telegraf" pitchFamily="2" charset="77"/>
              </a:defRPr>
            </a:lvl1pPr>
          </a:lstStyle>
          <a:p>
            <a:endParaRPr lang="da-DK"/>
          </a:p>
        </p:txBody>
      </p:sp>
      <p:sp>
        <p:nvSpPr>
          <p:cNvPr id="13" name="Pladsholder til tekst 12">
            <a:extLst>
              <a:ext uri="{FF2B5EF4-FFF2-40B4-BE49-F238E27FC236}">
                <a16:creationId xmlns:a16="http://schemas.microsoft.com/office/drawing/2014/main" id="{43307212-4764-B64E-A902-7C71A566699A}"/>
              </a:ext>
            </a:extLst>
          </p:cNvPr>
          <p:cNvSpPr>
            <a:spLocks noGrp="1"/>
          </p:cNvSpPr>
          <p:nvPr>
            <p:ph type="body" sz="quarter" idx="15"/>
          </p:nvPr>
        </p:nvSpPr>
        <p:spPr>
          <a:xfrm>
            <a:off x="6096000" y="1698896"/>
            <a:ext cx="5249862" cy="3965712"/>
          </a:xfrm>
        </p:spPr>
        <p:txBody>
          <a:bodyPr/>
          <a:lstStyle>
            <a:lvl1pPr>
              <a:defRPr>
                <a:latin typeface="Telegraf" pitchFamily="2" charset="77"/>
              </a:defRPr>
            </a:lvl1pPr>
            <a:lvl2pPr>
              <a:defRPr>
                <a:latin typeface="Telegraf" pitchFamily="2" charset="77"/>
              </a:defRPr>
            </a:lvl2pPr>
            <a:lvl3pPr>
              <a:defRPr>
                <a:latin typeface="Telegraf" pitchFamily="2" charset="77"/>
              </a:defRPr>
            </a:lvl3pPr>
            <a:lvl4pPr>
              <a:defRPr>
                <a:latin typeface="Telegraf" pitchFamily="2" charset="77"/>
              </a:defRPr>
            </a:lvl4pPr>
            <a:lvl5pPr>
              <a:defRPr>
                <a:latin typeface="Telegraf" pitchFamily="2" charset="77"/>
              </a:defRPr>
            </a:lvl5p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spTree>
    <p:extLst>
      <p:ext uri="{BB962C8B-B14F-4D97-AF65-F5344CB8AC3E}">
        <p14:creationId xmlns:p14="http://schemas.microsoft.com/office/powerpoint/2010/main" val="191752325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5_Title and Content_ligh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p>
            <a:fld id="{CE21FDA0-9B75-FD4B-8974-211DAFD3C1D2}" type="slidenum">
              <a:rPr lang="da-DK" smtClean="0"/>
              <a:t>‹nr.›</a:t>
            </a:fld>
            <a:endParaRPr lang="da-DK" dirty="0"/>
          </a:p>
        </p:txBody>
      </p:sp>
      <p:sp>
        <p:nvSpPr>
          <p:cNvPr id="10" name="Pladsholder til tekst 9">
            <a:extLst>
              <a:ext uri="{FF2B5EF4-FFF2-40B4-BE49-F238E27FC236}">
                <a16:creationId xmlns:a16="http://schemas.microsoft.com/office/drawing/2014/main" id="{FA4ACC73-A1D8-1F4D-8675-E06B189901A9}"/>
              </a:ext>
            </a:extLst>
          </p:cNvPr>
          <p:cNvSpPr>
            <a:spLocks noGrp="1"/>
          </p:cNvSpPr>
          <p:nvPr>
            <p:ph type="body" sz="quarter" idx="14" hasCustomPrompt="1"/>
          </p:nvPr>
        </p:nvSpPr>
        <p:spPr>
          <a:xfrm>
            <a:off x="6096000" y="2124805"/>
            <a:ext cx="5235146" cy="3967076"/>
          </a:xfrm>
        </p:spPr>
        <p:txBody>
          <a:bodyPr anchor="ctr"/>
          <a:lstStyle>
            <a:lvl1pPr marL="457200" indent="-457200">
              <a:lnSpc>
                <a:spcPct val="100000"/>
              </a:lnSpc>
              <a:buFont typeface="Wingdings" pitchFamily="2" charset="2"/>
              <a:buChar char="q"/>
              <a:defRPr sz="2800">
                <a:latin typeface="Telegraf" pitchFamily="2" charset="77"/>
              </a:defRPr>
            </a:lvl1pPr>
            <a:lvl2pPr marL="336600" indent="-228600">
              <a:buFont typeface="Wingdings" pitchFamily="2" charset="2"/>
              <a:buChar char="q"/>
              <a:defRPr/>
            </a:lvl2pPr>
            <a:lvl3pPr marL="444600" indent="-228600">
              <a:buFont typeface="Wingdings" pitchFamily="2" charset="2"/>
              <a:buChar char="q"/>
              <a:defRPr/>
            </a:lvl3pPr>
            <a:lvl4pPr marL="552600" indent="-228600">
              <a:buFont typeface="Wingdings" pitchFamily="2" charset="2"/>
              <a:buChar char="q"/>
              <a:defRPr/>
            </a:lvl4pPr>
            <a:lvl5pPr marL="696600" indent="-228600">
              <a:buFont typeface="Wingdings" pitchFamily="2" charset="2"/>
              <a:buChar char="q"/>
              <a:defRPr/>
            </a:lvl5pPr>
          </a:lstStyle>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p>
        </p:txBody>
      </p:sp>
      <p:sp>
        <p:nvSpPr>
          <p:cNvPr id="12" name="Pladsholder til billede 11">
            <a:extLst>
              <a:ext uri="{FF2B5EF4-FFF2-40B4-BE49-F238E27FC236}">
                <a16:creationId xmlns:a16="http://schemas.microsoft.com/office/drawing/2014/main" id="{E2A4F88A-F575-D34A-AE93-0AC6C3814400}"/>
              </a:ext>
            </a:extLst>
          </p:cNvPr>
          <p:cNvSpPr>
            <a:spLocks noGrp="1"/>
          </p:cNvSpPr>
          <p:nvPr>
            <p:ph type="pic" sz="quarter" idx="15"/>
          </p:nvPr>
        </p:nvSpPr>
        <p:spPr>
          <a:xfrm>
            <a:off x="860854" y="2124805"/>
            <a:ext cx="3968578" cy="3967076"/>
          </a:xfrm>
        </p:spPr>
        <p:txBody>
          <a:bodyPr/>
          <a:lstStyle>
            <a:lvl1pPr marL="0" indent="0">
              <a:buNone/>
              <a:defRPr>
                <a:latin typeface="Telegraf" pitchFamily="2" charset="77"/>
              </a:defRPr>
            </a:lvl1pPr>
          </a:lstStyle>
          <a:p>
            <a:endParaRPr lang="da-DK" dirty="0"/>
          </a:p>
        </p:txBody>
      </p:sp>
      <p:sp>
        <p:nvSpPr>
          <p:cNvPr id="14" name="Pladsholder til indhold 13">
            <a:extLst>
              <a:ext uri="{FF2B5EF4-FFF2-40B4-BE49-F238E27FC236}">
                <a16:creationId xmlns:a16="http://schemas.microsoft.com/office/drawing/2014/main" id="{4E7AF84B-16D6-0248-B73A-0D7DAE5789D8}"/>
              </a:ext>
            </a:extLst>
          </p:cNvPr>
          <p:cNvSpPr>
            <a:spLocks noGrp="1"/>
          </p:cNvSpPr>
          <p:nvPr>
            <p:ph sz="quarter" idx="16" hasCustomPrompt="1"/>
          </p:nvPr>
        </p:nvSpPr>
        <p:spPr>
          <a:xfrm>
            <a:off x="838200" y="1185863"/>
            <a:ext cx="6983413" cy="630237"/>
          </a:xfrm>
        </p:spPr>
        <p:txBody>
          <a:bodyPr/>
          <a:lstStyle>
            <a:lvl1pPr marL="0" indent="0">
              <a:buNone/>
              <a:defRPr sz="4000">
                <a:latin typeface="Telegraf" pitchFamily="2" charset="77"/>
              </a:defRPr>
            </a:lvl1pPr>
            <a:lvl2pPr marL="108000" indent="0">
              <a:buNone/>
              <a:defRPr sz="4000">
                <a:latin typeface="Telegraf" pitchFamily="2" charset="77"/>
              </a:defRPr>
            </a:lvl2pPr>
            <a:lvl3pPr marL="216000" indent="0">
              <a:buNone/>
              <a:defRPr sz="4000">
                <a:latin typeface="Telegraf" pitchFamily="2" charset="77"/>
              </a:defRPr>
            </a:lvl3pPr>
            <a:lvl4pPr marL="324000" indent="0">
              <a:buNone/>
              <a:defRPr sz="4000">
                <a:latin typeface="Telegraf" pitchFamily="2" charset="77"/>
              </a:defRPr>
            </a:lvl4pPr>
            <a:lvl5pPr marL="468000" indent="0">
              <a:buNone/>
              <a:defRPr sz="4000">
                <a:latin typeface="Telegraf" pitchFamily="2" charset="77"/>
              </a:defRPr>
            </a:lvl5pPr>
          </a:lstStyle>
          <a:p>
            <a:pPr lvl="0"/>
            <a:r>
              <a:rPr lang="da-DK" dirty="0"/>
              <a:t>Titel</a:t>
            </a:r>
          </a:p>
        </p:txBody>
      </p:sp>
    </p:spTree>
    <p:extLst>
      <p:ext uri="{BB962C8B-B14F-4D97-AF65-F5344CB8AC3E}">
        <p14:creationId xmlns:p14="http://schemas.microsoft.com/office/powerpoint/2010/main" val="141829432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5_Title and Content_Dar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22. november 2022</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spTree>
    <p:extLst>
      <p:ext uri="{BB962C8B-B14F-4D97-AF65-F5344CB8AC3E}">
        <p14:creationId xmlns:p14="http://schemas.microsoft.com/office/powerpoint/2010/main" val="1955229762"/>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6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838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6172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22.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558159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7_Two Content w sub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ABAE5-A313-2E1E-5507-C7DF8335F7B2}"/>
              </a:ext>
            </a:extLst>
          </p:cNvPr>
          <p:cNvSpPr>
            <a:spLocks noGrp="1"/>
          </p:cNvSpPr>
          <p:nvPr>
            <p:ph type="title"/>
          </p:nvPr>
        </p:nvSpPr>
        <p:spPr>
          <a:xfrm>
            <a:off x="839788" y="1368000"/>
            <a:ext cx="6364576" cy="1513745"/>
          </a:xfrm>
        </p:spPr>
        <p:txBody>
          <a:bodyPr/>
          <a:lstStyle/>
          <a:p>
            <a:r>
              <a:rPr lang="en-GB"/>
              <a:t>Click to edit Master title style</a:t>
            </a:r>
            <a:endParaRPr lang="da-DK"/>
          </a:p>
        </p:txBody>
      </p:sp>
      <p:sp>
        <p:nvSpPr>
          <p:cNvPr id="3" name="Text Placeholder 2">
            <a:extLst>
              <a:ext uri="{FF2B5EF4-FFF2-40B4-BE49-F238E27FC236}">
                <a16:creationId xmlns:a16="http://schemas.microsoft.com/office/drawing/2014/main" id="{D25339CB-DEBE-F12E-39EF-2AF2382E4884}"/>
              </a:ext>
            </a:extLst>
          </p:cNvPr>
          <p:cNvSpPr>
            <a:spLocks noGrp="1"/>
          </p:cNvSpPr>
          <p:nvPr>
            <p:ph type="body" idx="1"/>
          </p:nvPr>
        </p:nvSpPr>
        <p:spPr>
          <a:xfrm>
            <a:off x="839788" y="2496379"/>
            <a:ext cx="5157787"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a:extLst>
              <a:ext uri="{FF2B5EF4-FFF2-40B4-BE49-F238E27FC236}">
                <a16:creationId xmlns:a16="http://schemas.microsoft.com/office/drawing/2014/main" id="{4DEB1922-B2B8-ABB2-3CCF-87666450CCC8}"/>
              </a:ext>
            </a:extLst>
          </p:cNvPr>
          <p:cNvSpPr>
            <a:spLocks noGrp="1"/>
          </p:cNvSpPr>
          <p:nvPr>
            <p:ph sz="half" idx="2"/>
          </p:nvPr>
        </p:nvSpPr>
        <p:spPr>
          <a:xfrm>
            <a:off x="839788" y="3347999"/>
            <a:ext cx="5157787" cy="288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Text Placeholder 4">
            <a:extLst>
              <a:ext uri="{FF2B5EF4-FFF2-40B4-BE49-F238E27FC236}">
                <a16:creationId xmlns:a16="http://schemas.microsoft.com/office/drawing/2014/main" id="{A1817334-84F4-5BBB-E76A-5C9A3BFCBB3E}"/>
              </a:ext>
            </a:extLst>
          </p:cNvPr>
          <p:cNvSpPr>
            <a:spLocks noGrp="1"/>
          </p:cNvSpPr>
          <p:nvPr>
            <p:ph type="body" sz="quarter" idx="3"/>
          </p:nvPr>
        </p:nvSpPr>
        <p:spPr>
          <a:xfrm>
            <a:off x="6172200" y="2496379"/>
            <a:ext cx="5183188"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16C898F-26CB-75F9-948F-E92F091BE387}"/>
              </a:ext>
            </a:extLst>
          </p:cNvPr>
          <p:cNvSpPr>
            <a:spLocks noGrp="1"/>
          </p:cNvSpPr>
          <p:nvPr>
            <p:ph sz="quarter" idx="4"/>
          </p:nvPr>
        </p:nvSpPr>
        <p:spPr>
          <a:xfrm>
            <a:off x="6172200" y="3347999"/>
            <a:ext cx="5183188" cy="2880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7" name="Date Placeholder 6">
            <a:extLst>
              <a:ext uri="{FF2B5EF4-FFF2-40B4-BE49-F238E27FC236}">
                <a16:creationId xmlns:a16="http://schemas.microsoft.com/office/drawing/2014/main" id="{D9E41128-A155-B883-550E-2AD532157188}"/>
              </a:ext>
            </a:extLst>
          </p:cNvPr>
          <p:cNvSpPr>
            <a:spLocks noGrp="1"/>
          </p:cNvSpPr>
          <p:nvPr>
            <p:ph type="dt" sz="half" idx="10"/>
          </p:nvPr>
        </p:nvSpPr>
        <p:spPr/>
        <p:txBody>
          <a:bodyPr/>
          <a:lstStyle/>
          <a:p>
            <a:fld id="{FA1D4C37-71A2-5D48-99ED-C7C57CF03AA7}" type="datetime2">
              <a:rPr lang="da-DK" smtClean="0"/>
              <a:t>22. november 2022</a:t>
            </a:fld>
            <a:endParaRPr lang="da-DK"/>
          </a:p>
        </p:txBody>
      </p:sp>
      <p:sp>
        <p:nvSpPr>
          <p:cNvPr id="8" name="Footer Placeholder 7">
            <a:extLst>
              <a:ext uri="{FF2B5EF4-FFF2-40B4-BE49-F238E27FC236}">
                <a16:creationId xmlns:a16="http://schemas.microsoft.com/office/drawing/2014/main" id="{0D25FEFC-3ED7-82DE-A33B-321E08C93A78}"/>
              </a:ext>
            </a:extLst>
          </p:cNvPr>
          <p:cNvSpPr>
            <a:spLocks noGrp="1"/>
          </p:cNvSpPr>
          <p:nvPr>
            <p:ph type="ftr" sz="quarter" idx="11"/>
          </p:nvPr>
        </p:nvSpPr>
        <p:spPr/>
        <p:txBody>
          <a:bodyPr/>
          <a:lstStyle/>
          <a:p>
            <a:endParaRPr lang="da-DK"/>
          </a:p>
        </p:txBody>
      </p:sp>
      <p:sp>
        <p:nvSpPr>
          <p:cNvPr id="9" name="Slide Number Placeholder 8">
            <a:extLst>
              <a:ext uri="{FF2B5EF4-FFF2-40B4-BE49-F238E27FC236}">
                <a16:creationId xmlns:a16="http://schemas.microsoft.com/office/drawing/2014/main" id="{43C99F0B-6686-B01F-234A-84C617E017DC}"/>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10" name="Text Placeholder 7">
            <a:extLst>
              <a:ext uri="{FF2B5EF4-FFF2-40B4-BE49-F238E27FC236}">
                <a16:creationId xmlns:a16="http://schemas.microsoft.com/office/drawing/2014/main" id="{2C3118B9-FE21-AF0C-FEF9-A351F7986FA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2744929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8_Three Content_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lvl1pPr>
              <a:defRPr sz="2800">
                <a:latin typeface="Telegraf" pitchFamily="2" charset="77"/>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lvl1pPr>
              <a:defRPr>
                <a:latin typeface="Telegraf" pitchFamily="2" charset="77"/>
              </a:defRPr>
            </a:lvl1pPr>
          </a:lstStyle>
          <a:p>
            <a:fld id="{ED177C36-2AF5-9944-8BA2-8F1728EE5FD7}" type="datetime2">
              <a:rPr lang="da-DK" smtClean="0"/>
              <a:pPr/>
              <a:t>22.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‹nr.›</a:t>
            </a:fld>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latin typeface="Telegraf"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Telegraf" pitchFamily="2" charset="77"/>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atin typeface="Telegraf" pitchFamily="2" charset="77"/>
              </a:defRPr>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
        <p:nvSpPr>
          <p:cNvPr id="36" name="Pladsholder til indhold 34">
            <a:extLst>
              <a:ext uri="{FF2B5EF4-FFF2-40B4-BE49-F238E27FC236}">
                <a16:creationId xmlns:a16="http://schemas.microsoft.com/office/drawing/2014/main" id="{6E2342AA-3181-F445-9DC6-96F3CE7E2FD0}"/>
              </a:ext>
            </a:extLst>
          </p:cNvPr>
          <p:cNvSpPr>
            <a:spLocks noGrp="1"/>
          </p:cNvSpPr>
          <p:nvPr>
            <p:ph sz="quarter" idx="24" hasCustomPrompt="1"/>
          </p:nvPr>
        </p:nvSpPr>
        <p:spPr>
          <a:xfrm>
            <a:off x="6685806" y="1496414"/>
            <a:ext cx="526962" cy="530226"/>
          </a:xfrm>
        </p:spPr>
        <p:txBody>
          <a:bodyPr/>
          <a:lstStyle>
            <a:lvl1pPr>
              <a:defRPr>
                <a:latin typeface="Telegraf" pitchFamily="2" charset="77"/>
              </a:defRPr>
            </a:lvl1pPr>
          </a:lstStyle>
          <a:p>
            <a:pPr lvl="0"/>
            <a:r>
              <a:rPr lang="da-DK" dirty="0"/>
              <a:t>ikon</a:t>
            </a:r>
          </a:p>
        </p:txBody>
      </p:sp>
      <p:sp>
        <p:nvSpPr>
          <p:cNvPr id="37" name="Pladsholder til indhold 34">
            <a:extLst>
              <a:ext uri="{FF2B5EF4-FFF2-40B4-BE49-F238E27FC236}">
                <a16:creationId xmlns:a16="http://schemas.microsoft.com/office/drawing/2014/main" id="{C9263C8D-0DA2-314D-AB77-18FF386954BF}"/>
              </a:ext>
            </a:extLst>
          </p:cNvPr>
          <p:cNvSpPr>
            <a:spLocks noGrp="1"/>
          </p:cNvSpPr>
          <p:nvPr>
            <p:ph sz="quarter" idx="25" hasCustomPrompt="1"/>
          </p:nvPr>
        </p:nvSpPr>
        <p:spPr>
          <a:xfrm>
            <a:off x="6685806" y="3882343"/>
            <a:ext cx="526962" cy="530226"/>
          </a:xfrm>
        </p:spPr>
        <p:txBody>
          <a:bodyPr/>
          <a:lstStyle>
            <a:lvl1pPr>
              <a:defRPr>
                <a:latin typeface="Telegraf" pitchFamily="2" charset="77"/>
              </a:defRPr>
            </a:lvl1pPr>
          </a:lstStyle>
          <a:p>
            <a:pPr lvl="0"/>
            <a:r>
              <a:rPr lang="da-DK" dirty="0"/>
              <a:t>ikon</a:t>
            </a:r>
          </a:p>
        </p:txBody>
      </p:sp>
      <p:sp>
        <p:nvSpPr>
          <p:cNvPr id="38" name="Pladsholder til indhold 34">
            <a:extLst>
              <a:ext uri="{FF2B5EF4-FFF2-40B4-BE49-F238E27FC236}">
                <a16:creationId xmlns:a16="http://schemas.microsoft.com/office/drawing/2014/main" id="{6C301B74-1CDD-CE42-90F8-82F363960299}"/>
              </a:ext>
            </a:extLst>
          </p:cNvPr>
          <p:cNvSpPr>
            <a:spLocks noGrp="1"/>
          </p:cNvSpPr>
          <p:nvPr>
            <p:ph sz="quarter" idx="26" hasCustomPrompt="1"/>
          </p:nvPr>
        </p:nvSpPr>
        <p:spPr>
          <a:xfrm>
            <a:off x="827561" y="3882343"/>
            <a:ext cx="526962" cy="530226"/>
          </a:xfrm>
        </p:spPr>
        <p:txBody>
          <a:bodyPr/>
          <a:lstStyle>
            <a:lvl1pPr>
              <a:defRPr>
                <a:latin typeface="Telegraf" pitchFamily="2" charset="77"/>
              </a:defRPr>
            </a:lvl1pPr>
          </a:lstStyle>
          <a:p>
            <a:pPr lvl="0"/>
            <a:r>
              <a:rPr lang="da-DK" dirty="0"/>
              <a:t>ikon</a:t>
            </a:r>
          </a:p>
        </p:txBody>
      </p:sp>
    </p:spTree>
    <p:extLst>
      <p:ext uri="{BB962C8B-B14F-4D97-AF65-F5344CB8AC3E}">
        <p14:creationId xmlns:p14="http://schemas.microsoft.com/office/powerpoint/2010/main" val="49623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Three Content_light">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DFAEC3E4-D613-D84F-8F57-E8F8A9140FD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437069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4.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216537-75B7-39DA-CFA8-E039690A8C30}"/>
              </a:ext>
            </a:extLst>
          </p:cNvPr>
          <p:cNvSpPr>
            <a:spLocks noGrp="1"/>
          </p:cNvSpPr>
          <p:nvPr>
            <p:ph type="title"/>
          </p:nvPr>
        </p:nvSpPr>
        <p:spPr>
          <a:xfrm>
            <a:off x="837144" y="1368001"/>
            <a:ext cx="6244604" cy="1732612"/>
          </a:xfrm>
          <a:prstGeom prst="rect">
            <a:avLst/>
          </a:prstGeom>
        </p:spPr>
        <p:txBody>
          <a:bodyPr vert="horz" lIns="0" tIns="0" rIns="0" bIns="0" rtlCol="0" anchor="t" anchorCtr="0">
            <a:noAutofit/>
          </a:bodyPr>
          <a:lstStyle/>
          <a:p>
            <a:r>
              <a:rPr lang="en-GB" dirty="0"/>
              <a:t>Click to edit Master title style</a:t>
            </a:r>
            <a:endParaRPr lang="da-DK" dirty="0"/>
          </a:p>
        </p:txBody>
      </p:sp>
      <p:sp>
        <p:nvSpPr>
          <p:cNvPr id="3" name="Text Placeholder 2">
            <a:extLst>
              <a:ext uri="{FF2B5EF4-FFF2-40B4-BE49-F238E27FC236}">
                <a16:creationId xmlns:a16="http://schemas.microsoft.com/office/drawing/2014/main" id="{C92C554F-822B-25A1-21A5-88E85741F634}"/>
              </a:ext>
            </a:extLst>
          </p:cNvPr>
          <p:cNvSpPr>
            <a:spLocks noGrp="1"/>
          </p:cNvSpPr>
          <p:nvPr>
            <p:ph type="body" idx="1"/>
          </p:nvPr>
        </p:nvSpPr>
        <p:spPr>
          <a:xfrm>
            <a:off x="847344" y="3348000"/>
            <a:ext cx="10504869" cy="2820534"/>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Date Placeholder 3">
            <a:extLst>
              <a:ext uri="{FF2B5EF4-FFF2-40B4-BE49-F238E27FC236}">
                <a16:creationId xmlns:a16="http://schemas.microsoft.com/office/drawing/2014/main" id="{9414FF20-68C6-D201-0365-8C184F61FF2A}"/>
              </a:ext>
            </a:extLst>
          </p:cNvPr>
          <p:cNvSpPr>
            <a:spLocks noGrp="1"/>
          </p:cNvSpPr>
          <p:nvPr>
            <p:ph type="dt" sz="half" idx="2"/>
          </p:nvPr>
        </p:nvSpPr>
        <p:spPr>
          <a:xfrm>
            <a:off x="838200" y="6356350"/>
            <a:ext cx="2743200" cy="365125"/>
          </a:xfrm>
          <a:prstGeom prst="rect">
            <a:avLst/>
          </a:prstGeom>
        </p:spPr>
        <p:txBody>
          <a:bodyPr vert="horz" lIns="0" tIns="0" rIns="0" bIns="0" rtlCol="0" anchor="ctr"/>
          <a:lstStyle>
            <a:lvl1pPr algn="l">
              <a:defRPr sz="1000">
                <a:solidFill>
                  <a:schemeClr val="tx1">
                    <a:tint val="75000"/>
                  </a:schemeClr>
                </a:solidFill>
              </a:defRPr>
            </a:lvl1pPr>
          </a:lstStyle>
          <a:p>
            <a:fld id="{79CDDE7F-CF5C-7448-A5D4-138EB970DA53}" type="datetime2">
              <a:rPr lang="da-DK" smtClean="0"/>
              <a:t>22. november 2022</a:t>
            </a:fld>
            <a:endParaRPr lang="da-DK" dirty="0"/>
          </a:p>
        </p:txBody>
      </p:sp>
      <p:sp>
        <p:nvSpPr>
          <p:cNvPr id="5" name="Footer Placeholder 4">
            <a:extLst>
              <a:ext uri="{FF2B5EF4-FFF2-40B4-BE49-F238E27FC236}">
                <a16:creationId xmlns:a16="http://schemas.microsoft.com/office/drawing/2014/main" id="{B2E38372-71AC-77B3-4CD8-5FD59164B9CF}"/>
              </a:ext>
            </a:extLst>
          </p:cNvPr>
          <p:cNvSpPr>
            <a:spLocks noGrp="1"/>
          </p:cNvSpPr>
          <p:nvPr>
            <p:ph type="ftr" sz="quarter" idx="3"/>
          </p:nvPr>
        </p:nvSpPr>
        <p:spPr>
          <a:xfrm>
            <a:off x="4038600" y="6356350"/>
            <a:ext cx="4114800" cy="365125"/>
          </a:xfrm>
          <a:prstGeom prst="rect">
            <a:avLst/>
          </a:prstGeom>
        </p:spPr>
        <p:txBody>
          <a:bodyPr vert="horz" lIns="0" tIns="0" rIns="0" bIns="0" rtlCol="0" anchor="ctr"/>
          <a:lstStyle>
            <a:lvl1pPr algn="ctr">
              <a:defRPr sz="1000">
                <a:solidFill>
                  <a:schemeClr val="tx1">
                    <a:tint val="75000"/>
                  </a:schemeClr>
                </a:solidFill>
              </a:defRPr>
            </a:lvl1pPr>
          </a:lstStyle>
          <a:p>
            <a:endParaRPr lang="da-DK"/>
          </a:p>
        </p:txBody>
      </p:sp>
      <p:sp>
        <p:nvSpPr>
          <p:cNvPr id="6" name="Slide Number Placeholder 5">
            <a:extLst>
              <a:ext uri="{FF2B5EF4-FFF2-40B4-BE49-F238E27FC236}">
                <a16:creationId xmlns:a16="http://schemas.microsoft.com/office/drawing/2014/main" id="{776D0B2A-49BE-0807-8DE3-AADD8DA7D95B}"/>
              </a:ext>
            </a:extLst>
          </p:cNvPr>
          <p:cNvSpPr>
            <a:spLocks noGrp="1"/>
          </p:cNvSpPr>
          <p:nvPr>
            <p:ph type="sldNum" sz="quarter" idx="4"/>
          </p:nvPr>
        </p:nvSpPr>
        <p:spPr>
          <a:xfrm>
            <a:off x="216001" y="216000"/>
            <a:ext cx="622200" cy="365125"/>
          </a:xfrm>
          <a:prstGeom prst="rect">
            <a:avLst/>
          </a:prstGeom>
        </p:spPr>
        <p:txBody>
          <a:bodyPr vert="horz" lIns="0" tIns="0" rIns="0" bIns="0" rtlCol="0" anchor="ctr"/>
          <a:lstStyle>
            <a:lvl1pPr algn="l">
              <a:defRPr sz="2400">
                <a:solidFill>
                  <a:schemeClr val="tx1"/>
                </a:solidFill>
              </a:defRPr>
            </a:lvl1pPr>
          </a:lstStyle>
          <a:p>
            <a:fld id="{CE21FDA0-9B75-FD4B-8974-211DAFD3C1D2}" type="slidenum">
              <a:rPr lang="da-DK" smtClean="0"/>
              <a:pPr/>
              <a:t>‹nr.›</a:t>
            </a:fld>
            <a:endParaRPr lang="da-DK" dirty="0"/>
          </a:p>
        </p:txBody>
      </p:sp>
      <p:pic>
        <p:nvPicPr>
          <p:cNvPr id="7" name="Graphic 6">
            <a:extLst>
              <a:ext uri="{FF2B5EF4-FFF2-40B4-BE49-F238E27FC236}">
                <a16:creationId xmlns:a16="http://schemas.microsoft.com/office/drawing/2014/main" id="{AD01D1C6-6883-B271-72B8-59CD5EFFAB07}"/>
              </a:ext>
            </a:extLst>
          </p:cNvPr>
          <p:cNvPicPr>
            <a:picLocks noChangeAspect="1"/>
          </p:cNvPicPr>
          <p:nvPr userDrawn="1"/>
        </p:nvPicPr>
        <p:blipFill>
          <a:blip r:embed="rId23">
            <a:extLst>
              <a:ext uri="{96DAC541-7B7A-43D3-8B79-37D633B846F1}">
                <asvg:svgBlip xmlns:asvg="http://schemas.microsoft.com/office/drawing/2016/SVG/main" r:embed="rId24"/>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7D199010-5ECE-2600-3EDB-CF029BE0FDE3}"/>
              </a:ext>
            </a:extLst>
          </p:cNvPr>
          <p:cNvPicPr>
            <a:picLocks noChangeAspect="1"/>
          </p:cNvPicPr>
          <p:nvPr userDrawn="1"/>
        </p:nvPicPr>
        <p:blipFill>
          <a:blip r:embed="rId25">
            <a:extLst>
              <a:ext uri="{96DAC541-7B7A-43D3-8B79-37D633B846F1}">
                <asvg:svgBlip xmlns:asvg="http://schemas.microsoft.com/office/drawing/2016/SVG/main" r:embed="rId26"/>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1648071855"/>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0" r:id="rId3"/>
    <p:sldLayoutId id="2147483659" r:id="rId4"/>
    <p:sldLayoutId id="2147483661" r:id="rId5"/>
    <p:sldLayoutId id="2147483652" r:id="rId6"/>
    <p:sldLayoutId id="2147483653" r:id="rId7"/>
    <p:sldLayoutId id="2147483665" r:id="rId8"/>
    <p:sldLayoutId id="2147483671" r:id="rId9"/>
    <p:sldLayoutId id="2147483663" r:id="rId10"/>
    <p:sldLayoutId id="2147483654" r:id="rId11"/>
    <p:sldLayoutId id="2147483655" r:id="rId12"/>
    <p:sldLayoutId id="2147483660" r:id="rId13"/>
    <p:sldLayoutId id="2147483664" r:id="rId14"/>
    <p:sldLayoutId id="2147483658" r:id="rId15"/>
    <p:sldLayoutId id="2147483667" r:id="rId16"/>
    <p:sldLayoutId id="2147483656" r:id="rId17"/>
    <p:sldLayoutId id="2147483669" r:id="rId18"/>
    <p:sldLayoutId id="2147483670" r:id="rId19"/>
    <p:sldLayoutId id="2147483657" r:id="rId20"/>
    <p:sldLayoutId id="2147483668" r:id="rId21"/>
  </p:sldLayoutIdLst>
  <p:hf hdr="0" ftr="0" dt="0"/>
  <p:txStyles>
    <p:title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p:titleStyle>
    <p:body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userDrawn="1">
          <p15:clr>
            <a:srgbClr val="F26B43"/>
          </p15:clr>
        </p15:guide>
        <p15:guide id="2" pos="7151"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hyperlink" Target="https://www.brandonhall.com/blogs/eliminate-the-cost-of-a-bad-hire-it-might-be-easier-than-you-think/" TargetMode="Externa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hyperlink" Target="https://www.pwc.com/us/en/services/consulting/business-transformation/library/hr-recruiting.html" TargetMode="External"/><Relationship Id="rId2" Type="http://schemas.openxmlformats.org/officeDocument/2006/relationships/hyperlink" Target="https://resources.workable.com/tutorial/faq-hiring-process" TargetMode="Externa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hyperlink" Target="https://www.getapp.com/resources/recruitment-strategies-report-2017/" TargetMode="Externa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hyperlink" Target="https://gdpr.eu/fines/" TargetMode="Externa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2" Type="http://schemas.openxmlformats.org/officeDocument/2006/relationships/hyperlink" Target="https://www.pwc.com/us/en/services/consulting/business-transformation/library/hr-recruiting.html" TargetMode="Externa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www.getapp.com/resources/recruitment-strategies-report-2017/" TargetMode="Externa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2" Type="http://schemas.openxmlformats.org/officeDocument/2006/relationships/hyperlink" Target="https://www.shrm.org/hr-today/trends-and-forecasting/special-reports-and-expert-views/documents/talent-acquisition-recruitment.pdf" TargetMode="External"/><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hyperlink" Target="https://2034935.fs1.hubspotusercontent-na1.net/hubfs/2034935/Demands%20specification%20template%20for%20recruitment%20systems.xlsx" TargetMode="External"/><Relationship Id="rId1" Type="http://schemas.openxmlformats.org/officeDocument/2006/relationships/slideLayout" Target="../slideLayouts/slideLayout20.xml"/></Relationships>
</file>

<file path=ppt/slides/_rels/slide28.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0.svg"/><Relationship Id="rId2" Type="http://schemas.openxmlformats.org/officeDocument/2006/relationships/image" Target="../media/image39.png"/><Relationship Id="rId1" Type="http://schemas.openxmlformats.org/officeDocument/2006/relationships/slideLayout" Target="../slideLayouts/slideLayout8.xml"/><Relationship Id="rId4" Type="http://schemas.openxmlformats.org/officeDocument/2006/relationships/image" Target="../media/image4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hyperlink" Target="https://www.pwc.com/us/en/services/consulting/business-transformation/library/hr-recruiting.html" TargetMode="Externa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hyperlink" Target="https://www.pwc.com/us/en/services/consulting/business-transformation/library/hr-recruiting.html" TargetMode="Externa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901858D5-F328-AB42-A762-6193941EB24E}"/>
              </a:ext>
            </a:extLst>
          </p:cNvPr>
          <p:cNvSpPr>
            <a:spLocks noGrp="1"/>
          </p:cNvSpPr>
          <p:nvPr>
            <p:ph type="sldNum" sz="quarter" idx="12"/>
          </p:nvPr>
        </p:nvSpPr>
        <p:spPr/>
        <p:txBody>
          <a:bodyPr/>
          <a:lstStyle/>
          <a:p>
            <a:fld id="{CE21FDA0-9B75-FD4B-8974-211DAFD3C1D2}" type="slidenum">
              <a:rPr lang="da-DK" smtClean="0"/>
              <a:t>1</a:t>
            </a:fld>
            <a:endParaRPr lang="da-DK"/>
          </a:p>
        </p:txBody>
      </p:sp>
      <p:sp>
        <p:nvSpPr>
          <p:cNvPr id="4" name="Subtitle 2">
            <a:extLst>
              <a:ext uri="{FF2B5EF4-FFF2-40B4-BE49-F238E27FC236}">
                <a16:creationId xmlns:a16="http://schemas.microsoft.com/office/drawing/2014/main" id="{5FB07686-B415-1B4C-B4A7-8B8D59744FFB}"/>
              </a:ext>
            </a:extLst>
          </p:cNvPr>
          <p:cNvSpPr txBox="1">
            <a:spLocks/>
          </p:cNvSpPr>
          <p:nvPr/>
        </p:nvSpPr>
        <p:spPr>
          <a:xfrm>
            <a:off x="838201" y="3526927"/>
            <a:ext cx="9144000" cy="111714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sz="4800" dirty="0">
                <a:solidFill>
                  <a:srgbClr val="26253E"/>
                </a:solidFill>
                <a:latin typeface="Telegraf" pitchFamily="2" charset="77"/>
              </a:rPr>
              <a:t>Your one click pitch template</a:t>
            </a:r>
          </a:p>
        </p:txBody>
      </p:sp>
      <p:sp>
        <p:nvSpPr>
          <p:cNvPr id="5" name="Text Placeholder 5">
            <a:extLst>
              <a:ext uri="{FF2B5EF4-FFF2-40B4-BE49-F238E27FC236}">
                <a16:creationId xmlns:a16="http://schemas.microsoft.com/office/drawing/2014/main" id="{8483035A-7587-1443-BABD-033F09F398C0}"/>
              </a:ext>
            </a:extLst>
          </p:cNvPr>
          <p:cNvSpPr txBox="1">
            <a:spLocks/>
          </p:cNvSpPr>
          <p:nvPr/>
        </p:nvSpPr>
        <p:spPr>
          <a:xfrm>
            <a:off x="7606723" y="5949659"/>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Let’s start convince your boss</a:t>
            </a:r>
          </a:p>
        </p:txBody>
      </p:sp>
      <p:sp>
        <p:nvSpPr>
          <p:cNvPr id="6" name="Title 1">
            <a:extLst>
              <a:ext uri="{FF2B5EF4-FFF2-40B4-BE49-F238E27FC236}">
                <a16:creationId xmlns:a16="http://schemas.microsoft.com/office/drawing/2014/main" id="{2994E3BC-0699-5A4D-86E1-BA4B0539C944}"/>
              </a:ext>
            </a:extLst>
          </p:cNvPr>
          <p:cNvSpPr txBox="1">
            <a:spLocks/>
          </p:cNvSpPr>
          <p:nvPr/>
        </p:nvSpPr>
        <p:spPr>
          <a:xfrm>
            <a:off x="838200" y="2860392"/>
            <a:ext cx="9513497"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r>
              <a:rPr lang="en-GB" sz="7200" b="1" dirty="0">
                <a:solidFill>
                  <a:srgbClr val="26253E"/>
                </a:solidFill>
                <a:latin typeface="Telegraf" pitchFamily="2" charset="77"/>
              </a:rPr>
              <a:t>Recruitment system</a:t>
            </a:r>
          </a:p>
        </p:txBody>
      </p:sp>
    </p:spTree>
    <p:extLst>
      <p:ext uri="{BB962C8B-B14F-4D97-AF65-F5344CB8AC3E}">
        <p14:creationId xmlns:p14="http://schemas.microsoft.com/office/powerpoint/2010/main" val="1562036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8" y="3311059"/>
            <a:ext cx="8140482" cy="1600200"/>
          </a:xfrm>
        </p:spPr>
        <p:txBody>
          <a:bodyPr/>
          <a:lstStyle/>
          <a:p>
            <a:pPr lvl="0"/>
            <a:r>
              <a:rPr lang="en-US" dirty="0"/>
              <a:t>Research shows that investing in a good candidate experience can optimize the quality of new hires by up to </a:t>
            </a:r>
            <a:r>
              <a:rPr lang="en-US" u="sng" dirty="0">
                <a:hlinkClick r:id="rId2"/>
              </a:rPr>
              <a:t>70%</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10</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72526"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70%</a:t>
            </a:r>
          </a:p>
        </p:txBody>
      </p:sp>
    </p:spTree>
    <p:extLst>
      <p:ext uri="{BB962C8B-B14F-4D97-AF65-F5344CB8AC3E}">
        <p14:creationId xmlns:p14="http://schemas.microsoft.com/office/powerpoint/2010/main" val="3104181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1394095"/>
            <a:ext cx="10517711" cy="2034906"/>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Professionalize</a:t>
            </a:r>
            <a:r>
              <a:rPr lang="da-DK" sz="4000" dirty="0"/>
              <a:t> </a:t>
            </a:r>
          </a:p>
          <a:p>
            <a:r>
              <a:rPr lang="da-DK" sz="4000" dirty="0"/>
              <a:t>and speed up </a:t>
            </a:r>
            <a:r>
              <a:rPr lang="da-DK" sz="4000" dirty="0" err="1"/>
              <a:t>our</a:t>
            </a:r>
            <a:r>
              <a:rPr lang="da-DK" sz="4000" dirty="0"/>
              <a:t> </a:t>
            </a:r>
          </a:p>
          <a:p>
            <a:r>
              <a:rPr lang="da-DK" sz="4000" dirty="0" err="1"/>
              <a:t>recruitment</a:t>
            </a:r>
            <a:r>
              <a:rPr lang="da-DK" sz="4000" dirty="0"/>
              <a:t> proces</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11</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16799" y="1843950"/>
            <a:ext cx="1810111" cy="3170099"/>
          </a:xfrm>
          <a:prstGeom prst="rect">
            <a:avLst/>
          </a:prstGeom>
          <a:noFill/>
        </p:spPr>
        <p:txBody>
          <a:bodyPr wrap="none" rtlCol="0">
            <a:spAutoFit/>
          </a:bodyPr>
          <a:lstStyle/>
          <a:p>
            <a:r>
              <a:rPr lang="da-DK" sz="20000" dirty="0">
                <a:solidFill>
                  <a:srgbClr val="26253E"/>
                </a:solidFill>
                <a:latin typeface="Telegraf" pitchFamily="2" charset="77"/>
              </a:rPr>
              <a:t>2</a:t>
            </a:r>
          </a:p>
        </p:txBody>
      </p:sp>
      <p:sp>
        <p:nvSpPr>
          <p:cNvPr id="9" name="Pladsholder til indhold 2">
            <a:extLst>
              <a:ext uri="{FF2B5EF4-FFF2-40B4-BE49-F238E27FC236}">
                <a16:creationId xmlns:a16="http://schemas.microsoft.com/office/drawing/2014/main" id="{D48CB887-DED5-9C48-B5A3-603DE02EE662}"/>
              </a:ext>
            </a:extLst>
          </p:cNvPr>
          <p:cNvSpPr txBox="1">
            <a:spLocks/>
          </p:cNvSpPr>
          <p:nvPr/>
        </p:nvSpPr>
        <p:spPr>
          <a:xfrm>
            <a:off x="5207203" y="3550405"/>
            <a:ext cx="6260272" cy="1411339"/>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2000" dirty="0"/>
              <a:t>With a digital recruitment system we will be able to ensure a </a:t>
            </a:r>
            <a:r>
              <a:rPr lang="en-US" sz="2000" b="1" dirty="0"/>
              <a:t>fast and frictionless recruitment process with ongoing and partly automated communication</a:t>
            </a:r>
            <a:r>
              <a:rPr lang="en-US" sz="2000" dirty="0"/>
              <a:t>. Internally, our process of screening and evaluating candidates will be streamlined and unbiased.</a:t>
            </a:r>
          </a:p>
          <a:p>
            <a:pPr marL="0" indent="0">
              <a:lnSpc>
                <a:spcPct val="100000"/>
              </a:lnSpc>
              <a:buFont typeface="Arial" panose="020B0604020202020204" pitchFamily="34" charset="0"/>
              <a:buNone/>
            </a:pPr>
            <a:endParaRPr lang="en-US" sz="2000" dirty="0"/>
          </a:p>
        </p:txBody>
      </p:sp>
    </p:spTree>
    <p:extLst>
      <p:ext uri="{BB962C8B-B14F-4D97-AF65-F5344CB8AC3E}">
        <p14:creationId xmlns:p14="http://schemas.microsoft.com/office/powerpoint/2010/main" val="3231005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3084048"/>
            <a:ext cx="8468285" cy="2799167"/>
          </a:xfrm>
        </p:spPr>
        <p:txBody>
          <a:bodyPr/>
          <a:lstStyle/>
          <a:p>
            <a:pPr lvl="0"/>
            <a:r>
              <a:rPr lang="en-US" dirty="0"/>
              <a:t>It takes an average of  </a:t>
            </a:r>
            <a:r>
              <a:rPr lang="en-US" dirty="0">
                <a:hlinkClick r:id="rId2"/>
              </a:rPr>
              <a:t>2 months</a:t>
            </a:r>
            <a:r>
              <a:rPr lang="en-US" dirty="0"/>
              <a:t> to fill a vacancy. Yet, </a:t>
            </a:r>
            <a:r>
              <a:rPr lang="en-US" u="sng" dirty="0">
                <a:hlinkClick r:id="rId3"/>
              </a:rPr>
              <a:t>60%</a:t>
            </a:r>
            <a:r>
              <a:rPr lang="en-US" dirty="0"/>
              <a:t> of all candidates believe it should take a </a:t>
            </a:r>
            <a:r>
              <a:rPr lang="en-US" u="sng" dirty="0"/>
              <a:t>maximum of 1 month </a:t>
            </a:r>
            <a:r>
              <a:rPr lang="en-US" dirty="0"/>
              <a:t>from applying.</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12</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57486"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60%</a:t>
            </a:r>
          </a:p>
        </p:txBody>
      </p:sp>
    </p:spTree>
    <p:extLst>
      <p:ext uri="{BB962C8B-B14F-4D97-AF65-F5344CB8AC3E}">
        <p14:creationId xmlns:p14="http://schemas.microsoft.com/office/powerpoint/2010/main" val="3151779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8" y="3118554"/>
            <a:ext cx="8140482" cy="2160811"/>
          </a:xfrm>
        </p:spPr>
        <p:txBody>
          <a:bodyPr/>
          <a:lstStyle/>
          <a:p>
            <a:r>
              <a:rPr lang="da-DK" dirty="0">
                <a:hlinkClick r:id="rId2"/>
              </a:rPr>
              <a:t>86% </a:t>
            </a:r>
            <a:r>
              <a:rPr lang="da-DK" dirty="0" err="1"/>
              <a:t>say</a:t>
            </a:r>
            <a:r>
              <a:rPr lang="da-DK" dirty="0"/>
              <a:t> </a:t>
            </a:r>
            <a:r>
              <a:rPr lang="da-DK" dirty="0" err="1"/>
              <a:t>using</a:t>
            </a:r>
            <a:r>
              <a:rPr lang="da-DK" dirty="0"/>
              <a:t> an ATS has </a:t>
            </a:r>
            <a:r>
              <a:rPr lang="da-DK" dirty="0" err="1"/>
              <a:t>decreased</a:t>
            </a:r>
            <a:r>
              <a:rPr lang="da-DK" dirty="0"/>
              <a:t> </a:t>
            </a:r>
            <a:r>
              <a:rPr lang="da-DK" dirty="0" err="1"/>
              <a:t>their</a:t>
            </a:r>
            <a:r>
              <a:rPr lang="da-DK" dirty="0"/>
              <a:t> time-to-</a:t>
            </a:r>
            <a:r>
              <a:rPr lang="da-DK" dirty="0" err="1"/>
              <a:t>hire</a:t>
            </a:r>
            <a:r>
              <a:rPr lang="da-DK" dirty="0"/>
              <a:t> </a:t>
            </a:r>
            <a:r>
              <a:rPr lang="da-DK" dirty="0" err="1"/>
              <a:t>while</a:t>
            </a:r>
            <a:r>
              <a:rPr lang="da-DK" dirty="0"/>
              <a:t> 78% </a:t>
            </a:r>
            <a:r>
              <a:rPr lang="da-DK" dirty="0" err="1"/>
              <a:t>say</a:t>
            </a:r>
            <a:r>
              <a:rPr lang="da-DK" dirty="0"/>
              <a:t> it has </a:t>
            </a:r>
            <a:r>
              <a:rPr lang="da-DK" dirty="0" err="1"/>
              <a:t>also</a:t>
            </a:r>
            <a:r>
              <a:rPr lang="da-DK" dirty="0"/>
              <a:t> </a:t>
            </a:r>
            <a:r>
              <a:rPr lang="da-DK" dirty="0" err="1"/>
              <a:t>improved</a:t>
            </a:r>
            <a:r>
              <a:rPr lang="da-DK" dirty="0"/>
              <a:t> </a:t>
            </a:r>
            <a:r>
              <a:rPr lang="da-DK" dirty="0" err="1"/>
              <a:t>their</a:t>
            </a:r>
            <a:r>
              <a:rPr lang="da-DK" dirty="0"/>
              <a:t> </a:t>
            </a:r>
            <a:r>
              <a:rPr lang="da-DK" dirty="0" err="1"/>
              <a:t>quality</a:t>
            </a:r>
            <a:r>
              <a:rPr lang="da-DK" dirty="0"/>
              <a:t>-of-</a:t>
            </a:r>
            <a:r>
              <a:rPr lang="da-DK" dirty="0" err="1"/>
              <a:t>hire</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13</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90621"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86%</a:t>
            </a:r>
          </a:p>
        </p:txBody>
      </p:sp>
    </p:spTree>
    <p:extLst>
      <p:ext uri="{BB962C8B-B14F-4D97-AF65-F5344CB8AC3E}">
        <p14:creationId xmlns:p14="http://schemas.microsoft.com/office/powerpoint/2010/main" val="239183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8" y="3118554"/>
            <a:ext cx="8140482" cy="2160811"/>
          </a:xfrm>
        </p:spPr>
        <p:txBody>
          <a:bodyPr/>
          <a:lstStyle/>
          <a:p>
            <a:pPr lvl="0"/>
            <a:r>
              <a:rPr lang="en-US" dirty="0"/>
              <a:t>94 % of HR professionals say that using an ATS has improved their recruitment processes.</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14</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90621"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94%</a:t>
            </a:r>
          </a:p>
        </p:txBody>
      </p:sp>
    </p:spTree>
    <p:extLst>
      <p:ext uri="{BB962C8B-B14F-4D97-AF65-F5344CB8AC3E}">
        <p14:creationId xmlns:p14="http://schemas.microsoft.com/office/powerpoint/2010/main" val="11345678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1379115"/>
            <a:ext cx="10517711" cy="2049886"/>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Ensure</a:t>
            </a:r>
            <a:r>
              <a:rPr lang="da-DK" sz="4000" dirty="0"/>
              <a:t> a </a:t>
            </a:r>
            <a:r>
              <a:rPr lang="da-DK" sz="4000" dirty="0" err="1"/>
              <a:t>secure</a:t>
            </a:r>
            <a:r>
              <a:rPr lang="da-DK" sz="4000" dirty="0"/>
              <a:t> and </a:t>
            </a:r>
          </a:p>
          <a:p>
            <a:r>
              <a:rPr lang="da-DK" sz="4000" dirty="0"/>
              <a:t>GDPR </a:t>
            </a:r>
            <a:r>
              <a:rPr lang="da-DK" sz="4000" dirty="0" err="1"/>
              <a:t>compliant</a:t>
            </a:r>
            <a:r>
              <a:rPr lang="da-DK" sz="4000" dirty="0"/>
              <a:t> </a:t>
            </a:r>
          </a:p>
          <a:p>
            <a:r>
              <a:rPr lang="da-DK" sz="4000" dirty="0" err="1"/>
              <a:t>recruitment</a:t>
            </a:r>
            <a:r>
              <a:rPr lang="da-DK" sz="4000" dirty="0"/>
              <a:t> proces</a:t>
            </a:r>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5"/>
            <a:ext cx="6050410" cy="176210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With a digital recruitment system we’ll be able to ensure a secure and GDPR compliant recruitment process with the right legal basis for storing and managing data as well as timely deletion of data and in-system user management.</a:t>
            </a:r>
            <a:endParaRPr lang="en-US" sz="2000" b="1" dirty="0"/>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15</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21853" y="1843950"/>
            <a:ext cx="1800004" cy="3170099"/>
          </a:xfrm>
          <a:prstGeom prst="rect">
            <a:avLst/>
          </a:prstGeom>
          <a:noFill/>
        </p:spPr>
        <p:txBody>
          <a:bodyPr wrap="square" rtlCol="0">
            <a:spAutoFit/>
          </a:bodyPr>
          <a:lstStyle/>
          <a:p>
            <a:r>
              <a:rPr lang="da-DK" sz="20000" dirty="0">
                <a:solidFill>
                  <a:srgbClr val="26253E"/>
                </a:solidFill>
                <a:latin typeface="Telegraf" pitchFamily="2" charset="77"/>
              </a:rPr>
              <a:t>3</a:t>
            </a:r>
          </a:p>
        </p:txBody>
      </p:sp>
    </p:spTree>
    <p:extLst>
      <p:ext uri="{BB962C8B-B14F-4D97-AF65-F5344CB8AC3E}">
        <p14:creationId xmlns:p14="http://schemas.microsoft.com/office/powerpoint/2010/main" val="2252607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8" y="3118555"/>
            <a:ext cx="8140482" cy="1625974"/>
          </a:xfrm>
        </p:spPr>
        <p:txBody>
          <a:bodyPr/>
          <a:lstStyle/>
          <a:p>
            <a:pPr lvl="0"/>
            <a:r>
              <a:rPr lang="en-US" dirty="0"/>
              <a:t>Violating GDPR can cost as much as </a:t>
            </a:r>
            <a:r>
              <a:rPr lang="en-US" dirty="0">
                <a:hlinkClick r:id="rId2"/>
              </a:rPr>
              <a:t>4% </a:t>
            </a:r>
            <a:r>
              <a:rPr lang="en-US" dirty="0"/>
              <a:t>of our global revenue.</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16</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90621"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4%</a:t>
            </a:r>
          </a:p>
        </p:txBody>
      </p:sp>
    </p:spTree>
    <p:extLst>
      <p:ext uri="{BB962C8B-B14F-4D97-AF65-F5344CB8AC3E}">
        <p14:creationId xmlns:p14="http://schemas.microsoft.com/office/powerpoint/2010/main" val="2640552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8" y="3118554"/>
            <a:ext cx="8140482" cy="2160811"/>
          </a:xfrm>
        </p:spPr>
        <p:txBody>
          <a:bodyPr/>
          <a:lstStyle/>
          <a:p>
            <a:pPr lvl="0"/>
            <a:r>
              <a:rPr lang="da-DK" dirty="0">
                <a:hlinkClick r:id="rId2"/>
              </a:rPr>
              <a:t>77% </a:t>
            </a:r>
            <a:r>
              <a:rPr lang="da-DK" dirty="0"/>
              <a:t>of </a:t>
            </a:r>
            <a:r>
              <a:rPr lang="da-DK" dirty="0" err="1"/>
              <a:t>candidates</a:t>
            </a:r>
            <a:r>
              <a:rPr lang="da-DK" dirty="0"/>
              <a:t> </a:t>
            </a:r>
            <a:r>
              <a:rPr lang="da-DK" dirty="0" err="1"/>
              <a:t>said</a:t>
            </a:r>
            <a:r>
              <a:rPr lang="da-DK" dirty="0"/>
              <a:t> </a:t>
            </a:r>
            <a:r>
              <a:rPr lang="da-DK" dirty="0" err="1"/>
              <a:t>they</a:t>
            </a:r>
            <a:r>
              <a:rPr lang="da-DK" dirty="0"/>
              <a:t> </a:t>
            </a:r>
            <a:r>
              <a:rPr lang="da-DK" dirty="0" err="1"/>
              <a:t>wouldn’t</a:t>
            </a:r>
            <a:r>
              <a:rPr lang="da-DK" dirty="0"/>
              <a:t> </a:t>
            </a:r>
            <a:r>
              <a:rPr lang="da-DK" dirty="0" err="1"/>
              <a:t>apply</a:t>
            </a:r>
            <a:r>
              <a:rPr lang="da-DK" dirty="0"/>
              <a:t> for a job if </a:t>
            </a:r>
            <a:r>
              <a:rPr lang="da-DK" dirty="0" err="1"/>
              <a:t>they</a:t>
            </a:r>
            <a:r>
              <a:rPr lang="da-DK" dirty="0"/>
              <a:t> felt </a:t>
            </a:r>
            <a:r>
              <a:rPr lang="da-DK" dirty="0" err="1"/>
              <a:t>their</a:t>
            </a:r>
            <a:r>
              <a:rPr lang="da-DK" dirty="0"/>
              <a:t> </a:t>
            </a:r>
            <a:r>
              <a:rPr lang="da-DK" dirty="0" err="1"/>
              <a:t>privacy</a:t>
            </a:r>
            <a:r>
              <a:rPr lang="da-DK" dirty="0"/>
              <a:t> and information </a:t>
            </a:r>
            <a:r>
              <a:rPr lang="da-DK" dirty="0" err="1"/>
              <a:t>wasn’t</a:t>
            </a:r>
            <a:r>
              <a:rPr lang="da-DK" dirty="0"/>
              <a:t> </a:t>
            </a:r>
            <a:r>
              <a:rPr lang="da-DK" dirty="0" err="1"/>
              <a:t>protected</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17</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90621"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77%</a:t>
            </a:r>
          </a:p>
        </p:txBody>
      </p:sp>
    </p:spTree>
    <p:extLst>
      <p:ext uri="{BB962C8B-B14F-4D97-AF65-F5344CB8AC3E}">
        <p14:creationId xmlns:p14="http://schemas.microsoft.com/office/powerpoint/2010/main" val="3381730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2438411"/>
            <a:ext cx="10517711" cy="990590"/>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Improve</a:t>
            </a:r>
            <a:r>
              <a:rPr lang="da-DK" sz="4000" dirty="0"/>
              <a:t> </a:t>
            </a:r>
            <a:r>
              <a:rPr lang="da-DK" sz="4000" dirty="0" err="1"/>
              <a:t>our</a:t>
            </a:r>
            <a:r>
              <a:rPr lang="da-DK" sz="4000" dirty="0"/>
              <a:t> </a:t>
            </a:r>
            <a:r>
              <a:rPr lang="da-DK" sz="4000" dirty="0" err="1"/>
              <a:t>bottom</a:t>
            </a:r>
            <a:r>
              <a:rPr lang="da-DK" sz="4000" dirty="0"/>
              <a:t> line</a:t>
            </a:r>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5"/>
            <a:ext cx="6050410" cy="2020662"/>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With a digital recruitment system we can minimize the risk of bad recruitments. Analysis tools can help us target our budget better and better candidate targeting, screening and selection tools translate into better recruitments, which again translate into better performance. </a:t>
            </a:r>
            <a:endParaRPr lang="en-US" sz="2000" b="1" dirty="0"/>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18</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21853" y="1843950"/>
            <a:ext cx="1800004" cy="3170099"/>
          </a:xfrm>
          <a:prstGeom prst="rect">
            <a:avLst/>
          </a:prstGeom>
          <a:noFill/>
        </p:spPr>
        <p:txBody>
          <a:bodyPr wrap="square" rtlCol="0">
            <a:spAutoFit/>
          </a:bodyPr>
          <a:lstStyle/>
          <a:p>
            <a:r>
              <a:rPr lang="da-DK" sz="20000" dirty="0">
                <a:solidFill>
                  <a:srgbClr val="26253E"/>
                </a:solidFill>
                <a:latin typeface="Telegraf" pitchFamily="2" charset="77"/>
              </a:rPr>
              <a:t>4</a:t>
            </a:r>
          </a:p>
        </p:txBody>
      </p:sp>
    </p:spTree>
    <p:extLst>
      <p:ext uri="{BB962C8B-B14F-4D97-AF65-F5344CB8AC3E}">
        <p14:creationId xmlns:p14="http://schemas.microsoft.com/office/powerpoint/2010/main" val="3473720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2985103"/>
            <a:ext cx="8894729" cy="1600200"/>
          </a:xfrm>
        </p:spPr>
        <p:txBody>
          <a:bodyPr/>
          <a:lstStyle/>
          <a:p>
            <a:pPr lvl="0"/>
            <a:r>
              <a:rPr lang="en-US" dirty="0"/>
              <a:t>A bad hire can cost us in between 27.000-100.000€.</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19</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6223178"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100.000€</a:t>
            </a:r>
          </a:p>
        </p:txBody>
      </p:sp>
    </p:spTree>
    <p:extLst>
      <p:ext uri="{BB962C8B-B14F-4D97-AF65-F5344CB8AC3E}">
        <p14:creationId xmlns:p14="http://schemas.microsoft.com/office/powerpoint/2010/main" val="1977217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C81F5-BDE8-3740-3AF0-B636D282407B}"/>
              </a:ext>
            </a:extLst>
          </p:cNvPr>
          <p:cNvSpPr>
            <a:spLocks noGrp="1"/>
          </p:cNvSpPr>
          <p:nvPr>
            <p:ph type="title" idx="4294967295"/>
          </p:nvPr>
        </p:nvSpPr>
        <p:spPr>
          <a:xfrm>
            <a:off x="1882063" y="2815055"/>
            <a:ext cx="9882248" cy="2395299"/>
          </a:xfrm>
        </p:spPr>
        <p:txBody>
          <a:bodyPr anchor="t">
            <a:noAutofit/>
          </a:bodyPr>
          <a:lstStyle/>
          <a:p>
            <a:pPr>
              <a:lnSpc>
                <a:spcPct val="100000"/>
              </a:lnSpc>
            </a:pPr>
            <a:r>
              <a:rPr lang="en-US" sz="5400" dirty="0"/>
              <a:t>Candidates require more! </a:t>
            </a:r>
            <a:br>
              <a:rPr lang="en-US" sz="3600" b="0" dirty="0">
                <a:solidFill>
                  <a:srgbClr val="26253E"/>
                </a:solidFill>
                <a:latin typeface="Telegraf" pitchFamily="2" charset="77"/>
              </a:rPr>
            </a:br>
            <a:r>
              <a:rPr lang="en-US" sz="3600" b="0" dirty="0">
                <a:solidFill>
                  <a:srgbClr val="26253E"/>
                </a:solidFill>
                <a:latin typeface="Telegraf" pitchFamily="2" charset="77"/>
              </a:rPr>
              <a:t>..</a:t>
            </a:r>
            <a:r>
              <a:rPr lang="en-US" sz="3200" b="0" dirty="0"/>
              <a:t>they expect seamless digital experiences </a:t>
            </a:r>
            <a:br>
              <a:rPr lang="en-US" sz="3200" b="0" dirty="0"/>
            </a:br>
            <a:r>
              <a:rPr lang="en-US" sz="3200" b="0" dirty="0"/>
              <a:t>when searching and applying for jobs!  </a:t>
            </a:r>
            <a:br>
              <a:rPr lang="da-DK" sz="3200" b="0" dirty="0"/>
            </a:br>
            <a:endParaRPr lang="da-DK" sz="3600" b="0" dirty="0">
              <a:solidFill>
                <a:srgbClr val="26253E"/>
              </a:solidFill>
              <a:latin typeface="Telegraf" pitchFamily="2" charset="77"/>
            </a:endParaRPr>
          </a:p>
        </p:txBody>
      </p:sp>
      <p:sp>
        <p:nvSpPr>
          <p:cNvPr id="4" name="Slide Number Placeholder 3">
            <a:extLst>
              <a:ext uri="{FF2B5EF4-FFF2-40B4-BE49-F238E27FC236}">
                <a16:creationId xmlns:a16="http://schemas.microsoft.com/office/drawing/2014/main" id="{EDB57423-7EAF-B307-BA8A-8FA0B5659F81}"/>
              </a:ext>
            </a:extLst>
          </p:cNvPr>
          <p:cNvSpPr>
            <a:spLocks noGrp="1"/>
          </p:cNvSpPr>
          <p:nvPr>
            <p:ph type="sldNum" sz="quarter" idx="12"/>
          </p:nvPr>
        </p:nvSpPr>
        <p:spPr/>
        <p:txBody>
          <a:bodyPr/>
          <a:lstStyle/>
          <a:p>
            <a:r>
              <a:rPr lang="da-DK" dirty="0">
                <a:latin typeface="Telegraf" pitchFamily="2" charset="77"/>
              </a:rPr>
              <a:t>0</a:t>
            </a:r>
            <a:fld id="{CE21FDA0-9B75-FD4B-8974-211DAFD3C1D2}" type="slidenum">
              <a:rPr lang="da-DK" smtClean="0">
                <a:latin typeface="Telegraf" pitchFamily="2" charset="77"/>
              </a:rPr>
              <a:pPr/>
              <a:t>2</a:t>
            </a:fld>
            <a:endParaRPr lang="da-DK" dirty="0">
              <a:latin typeface="Telegraf" pitchFamily="2" charset="77"/>
            </a:endParaRPr>
          </a:p>
        </p:txBody>
      </p:sp>
    </p:spTree>
    <p:extLst>
      <p:ext uri="{BB962C8B-B14F-4D97-AF65-F5344CB8AC3E}">
        <p14:creationId xmlns:p14="http://schemas.microsoft.com/office/powerpoint/2010/main" val="14956954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8" y="2810934"/>
            <a:ext cx="8140482" cy="2468432"/>
          </a:xfrm>
        </p:spPr>
        <p:txBody>
          <a:bodyPr/>
          <a:lstStyle/>
          <a:p>
            <a:r>
              <a:rPr lang="da-DK" dirty="0">
                <a:hlinkClick r:id="rId2"/>
              </a:rPr>
              <a:t>86% </a:t>
            </a:r>
            <a:r>
              <a:rPr lang="da-DK" dirty="0" err="1"/>
              <a:t>say</a:t>
            </a:r>
            <a:r>
              <a:rPr lang="da-DK" dirty="0"/>
              <a:t> </a:t>
            </a:r>
            <a:r>
              <a:rPr lang="da-DK" dirty="0" err="1"/>
              <a:t>using</a:t>
            </a:r>
            <a:r>
              <a:rPr lang="da-DK" dirty="0"/>
              <a:t> an ATS has </a:t>
            </a:r>
            <a:r>
              <a:rPr lang="da-DK" dirty="0" err="1"/>
              <a:t>increased</a:t>
            </a:r>
            <a:r>
              <a:rPr lang="da-DK" dirty="0"/>
              <a:t> </a:t>
            </a:r>
            <a:r>
              <a:rPr lang="da-DK" dirty="0" err="1"/>
              <a:t>their</a:t>
            </a:r>
            <a:r>
              <a:rPr lang="da-DK" dirty="0"/>
              <a:t> </a:t>
            </a:r>
            <a:r>
              <a:rPr lang="da-DK" dirty="0" err="1"/>
              <a:t>quality</a:t>
            </a:r>
            <a:r>
              <a:rPr lang="da-DK" dirty="0"/>
              <a:t>-of-</a:t>
            </a:r>
            <a:r>
              <a:rPr lang="da-DK" dirty="0" err="1"/>
              <a:t>hire</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20</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90621"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86%</a:t>
            </a:r>
          </a:p>
        </p:txBody>
      </p:sp>
    </p:spTree>
    <p:extLst>
      <p:ext uri="{BB962C8B-B14F-4D97-AF65-F5344CB8AC3E}">
        <p14:creationId xmlns:p14="http://schemas.microsoft.com/office/powerpoint/2010/main" val="2497656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8" y="3118554"/>
            <a:ext cx="8140482" cy="2417241"/>
          </a:xfrm>
        </p:spPr>
        <p:txBody>
          <a:bodyPr/>
          <a:lstStyle/>
          <a:p>
            <a:pPr lvl="0"/>
            <a:r>
              <a:rPr lang="en-US" dirty="0"/>
              <a:t>A study shows that companies most skilled at recruiting qualified employees have </a:t>
            </a:r>
            <a:r>
              <a:rPr lang="en-US" u="sng" dirty="0">
                <a:hlinkClick r:id="rId2"/>
              </a:rPr>
              <a:t>3.5 times</a:t>
            </a:r>
            <a:r>
              <a:rPr lang="en-US" dirty="0"/>
              <a:t> as much revenue growth and 2.0 times as much profitability.</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21</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587568"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3.5x</a:t>
            </a:r>
          </a:p>
        </p:txBody>
      </p:sp>
    </p:spTree>
    <p:extLst>
      <p:ext uri="{BB962C8B-B14F-4D97-AF65-F5344CB8AC3E}">
        <p14:creationId xmlns:p14="http://schemas.microsoft.com/office/powerpoint/2010/main" val="33277365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8" y="3118554"/>
            <a:ext cx="8140482" cy="1477329"/>
          </a:xfrm>
        </p:spPr>
        <p:txBody>
          <a:bodyPr/>
          <a:lstStyle/>
          <a:p>
            <a:pPr lvl="0"/>
            <a:r>
              <a:rPr lang="en-US" dirty="0"/>
              <a:t>With Recruitment Analytics we can save as much as 30-40% on our job ads.</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22</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4924746"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30-40%</a:t>
            </a:r>
          </a:p>
        </p:txBody>
      </p:sp>
    </p:spTree>
    <p:extLst>
      <p:ext uri="{BB962C8B-B14F-4D97-AF65-F5344CB8AC3E}">
        <p14:creationId xmlns:p14="http://schemas.microsoft.com/office/powerpoint/2010/main" val="12234511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9DD725-F522-C04C-A7E8-4EE86DD7B689}"/>
              </a:ext>
            </a:extLst>
          </p:cNvPr>
          <p:cNvSpPr>
            <a:spLocks noGrp="1"/>
          </p:cNvSpPr>
          <p:nvPr>
            <p:ph type="title"/>
          </p:nvPr>
        </p:nvSpPr>
        <p:spPr>
          <a:xfrm>
            <a:off x="1692223" y="1507013"/>
            <a:ext cx="8807553" cy="3843974"/>
          </a:xfrm>
        </p:spPr>
        <p:txBody>
          <a:bodyPr/>
          <a:lstStyle/>
          <a:p>
            <a:r>
              <a:rPr lang="da-DK" sz="4000" dirty="0"/>
              <a:t>To sum up</a:t>
            </a:r>
            <a:br>
              <a:rPr lang="da-DK" dirty="0"/>
            </a:br>
            <a:r>
              <a:rPr lang="en-US" b="0" dirty="0"/>
              <a:t>A digital recruitment system will improve the candidate experience and our employer brand. It will ensure GDPR compliance, professionalize and speed up recruitment processes. And finally, it will increase quality of hires and lead to better performance and an improved bottom line</a:t>
            </a:r>
            <a:endParaRPr lang="da-DK" dirty="0"/>
          </a:p>
        </p:txBody>
      </p:sp>
      <p:sp>
        <p:nvSpPr>
          <p:cNvPr id="3" name="Pladsholder til slidenummer 2">
            <a:extLst>
              <a:ext uri="{FF2B5EF4-FFF2-40B4-BE49-F238E27FC236}">
                <a16:creationId xmlns:a16="http://schemas.microsoft.com/office/drawing/2014/main" id="{E18A7D0E-6403-0E40-8297-5C320DEE0D4A}"/>
              </a:ext>
            </a:extLst>
          </p:cNvPr>
          <p:cNvSpPr>
            <a:spLocks noGrp="1"/>
          </p:cNvSpPr>
          <p:nvPr>
            <p:ph type="sldNum" sz="quarter" idx="12"/>
          </p:nvPr>
        </p:nvSpPr>
        <p:spPr/>
        <p:txBody>
          <a:bodyPr/>
          <a:lstStyle/>
          <a:p>
            <a:fld id="{CE21FDA0-9B75-FD4B-8974-211DAFD3C1D2}" type="slidenum">
              <a:rPr lang="da-DK" smtClean="0"/>
              <a:pPr/>
              <a:t>23</a:t>
            </a:fld>
            <a:endParaRPr lang="da-DK"/>
          </a:p>
        </p:txBody>
      </p:sp>
    </p:spTree>
    <p:extLst>
      <p:ext uri="{BB962C8B-B14F-4D97-AF65-F5344CB8AC3E}">
        <p14:creationId xmlns:p14="http://schemas.microsoft.com/office/powerpoint/2010/main" val="15421045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en-US" dirty="0"/>
              <a:t>…</a:t>
            </a:r>
            <a:r>
              <a:rPr lang="da-DK" dirty="0"/>
              <a:t>And </a:t>
            </a:r>
            <a:r>
              <a:rPr lang="da-DK" dirty="0" err="1"/>
              <a:t>there</a:t>
            </a:r>
            <a:r>
              <a:rPr lang="da-DK" dirty="0"/>
              <a:t> is more!</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24</a:t>
            </a:fld>
            <a:endParaRPr lang="da-DK"/>
          </a:p>
        </p:txBody>
      </p:sp>
    </p:spTree>
    <p:extLst>
      <p:ext uri="{BB962C8B-B14F-4D97-AF65-F5344CB8AC3E}">
        <p14:creationId xmlns:p14="http://schemas.microsoft.com/office/powerpoint/2010/main" val="6031412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834C3D12-C26B-7044-8123-D91CB0AE8E54}"/>
              </a:ext>
            </a:extLst>
          </p:cNvPr>
          <p:cNvSpPr>
            <a:spLocks noGrp="1"/>
          </p:cNvSpPr>
          <p:nvPr>
            <p:ph type="sldNum" sz="quarter" idx="12"/>
          </p:nvPr>
        </p:nvSpPr>
        <p:spPr/>
        <p:txBody>
          <a:bodyPr/>
          <a:lstStyle/>
          <a:p>
            <a:fld id="{CE21FDA0-9B75-FD4B-8974-211DAFD3C1D2}" type="slidenum">
              <a:rPr lang="da-DK" smtClean="0"/>
              <a:t>25</a:t>
            </a:fld>
            <a:endParaRPr lang="da-DK" dirty="0"/>
          </a:p>
        </p:txBody>
      </p:sp>
      <p:sp>
        <p:nvSpPr>
          <p:cNvPr id="3" name="Pladsholder til tekst 2">
            <a:extLst>
              <a:ext uri="{FF2B5EF4-FFF2-40B4-BE49-F238E27FC236}">
                <a16:creationId xmlns:a16="http://schemas.microsoft.com/office/drawing/2014/main" id="{DBB86DAF-F265-3D4D-8902-DBA4056B26C6}"/>
              </a:ext>
            </a:extLst>
          </p:cNvPr>
          <p:cNvSpPr>
            <a:spLocks noGrp="1"/>
          </p:cNvSpPr>
          <p:nvPr>
            <p:ph type="body" sz="quarter" idx="14"/>
          </p:nvPr>
        </p:nvSpPr>
        <p:spPr>
          <a:xfrm>
            <a:off x="5799320" y="2922811"/>
            <a:ext cx="5967959" cy="2945266"/>
          </a:xfrm>
        </p:spPr>
        <p:txBody>
          <a:bodyPr/>
          <a:lstStyle/>
          <a:p>
            <a:r>
              <a:rPr lang="en-US" sz="2400" dirty="0"/>
              <a:t>Digital and automated processes </a:t>
            </a:r>
            <a:br>
              <a:rPr lang="en-US" sz="2400" dirty="0"/>
            </a:br>
            <a:r>
              <a:rPr lang="en-US" sz="2400" dirty="0"/>
              <a:t>will free up internal resources</a:t>
            </a:r>
          </a:p>
          <a:p>
            <a:r>
              <a:rPr lang="da-DK" sz="2400" dirty="0"/>
              <a:t>No </a:t>
            </a:r>
            <a:r>
              <a:rPr lang="da-DK" sz="2400" dirty="0" err="1"/>
              <a:t>internal</a:t>
            </a:r>
            <a:r>
              <a:rPr lang="da-DK" sz="2400" dirty="0"/>
              <a:t> IT </a:t>
            </a:r>
            <a:r>
              <a:rPr lang="da-DK" sz="2400" dirty="0" err="1"/>
              <a:t>resources</a:t>
            </a:r>
            <a:r>
              <a:rPr lang="da-DK" sz="2400" dirty="0"/>
              <a:t> </a:t>
            </a:r>
            <a:r>
              <a:rPr lang="da-DK" sz="2400" dirty="0" err="1"/>
              <a:t>needed</a:t>
            </a:r>
            <a:r>
              <a:rPr lang="da-DK" sz="2400" dirty="0"/>
              <a:t> </a:t>
            </a:r>
            <a:br>
              <a:rPr lang="da-DK" sz="2400" dirty="0"/>
            </a:br>
            <a:r>
              <a:rPr lang="da-DK" sz="2400" dirty="0"/>
              <a:t>for </a:t>
            </a:r>
            <a:r>
              <a:rPr lang="da-DK" sz="2400" dirty="0" err="1"/>
              <a:t>daily</a:t>
            </a:r>
            <a:r>
              <a:rPr lang="da-DK" sz="2400" dirty="0"/>
              <a:t> </a:t>
            </a:r>
            <a:r>
              <a:rPr lang="da-DK" sz="2400" dirty="0" err="1"/>
              <a:t>usage</a:t>
            </a:r>
            <a:endParaRPr lang="da-DK" sz="2400" dirty="0"/>
          </a:p>
          <a:p>
            <a:r>
              <a:rPr lang="en-US" sz="2400" dirty="0"/>
              <a:t>We’ll have free local support </a:t>
            </a:r>
            <a:br>
              <a:rPr lang="en-US" sz="2400" dirty="0"/>
            </a:br>
            <a:r>
              <a:rPr lang="en-US" sz="2400" dirty="0"/>
              <a:t>every day from 8-17</a:t>
            </a:r>
            <a:endParaRPr lang="da-DK" sz="2400" dirty="0"/>
          </a:p>
          <a:p>
            <a:pPr lvl="0"/>
            <a:r>
              <a:rPr lang="en-US" sz="2400" dirty="0"/>
              <a:t>We’ll have access to consultancy </a:t>
            </a:r>
            <a:br>
              <a:rPr lang="en-US" sz="2400" dirty="0"/>
            </a:br>
            <a:r>
              <a:rPr lang="en-US" sz="2400" dirty="0"/>
              <a:t>if needed</a:t>
            </a:r>
            <a:endParaRPr lang="da-DK" sz="2400" dirty="0"/>
          </a:p>
        </p:txBody>
      </p:sp>
      <p:sp>
        <p:nvSpPr>
          <p:cNvPr id="11" name="Pladsholder til indhold 10">
            <a:extLst>
              <a:ext uri="{FF2B5EF4-FFF2-40B4-BE49-F238E27FC236}">
                <a16:creationId xmlns:a16="http://schemas.microsoft.com/office/drawing/2014/main" id="{02524477-3AC9-3B4B-81AC-7A9F202D3472}"/>
              </a:ext>
            </a:extLst>
          </p:cNvPr>
          <p:cNvSpPr>
            <a:spLocks noGrp="1"/>
          </p:cNvSpPr>
          <p:nvPr>
            <p:ph sz="quarter" idx="16"/>
          </p:nvPr>
        </p:nvSpPr>
        <p:spPr>
          <a:xfrm>
            <a:off x="838200" y="1600199"/>
            <a:ext cx="8681357" cy="538843"/>
          </a:xfrm>
        </p:spPr>
        <p:txBody>
          <a:bodyPr/>
          <a:lstStyle/>
          <a:p>
            <a:r>
              <a:rPr lang="da-DK" b="1" dirty="0" err="1"/>
              <a:t>It’s</a:t>
            </a:r>
            <a:r>
              <a:rPr lang="da-DK" b="1" dirty="0"/>
              <a:t> </a:t>
            </a:r>
            <a:r>
              <a:rPr lang="da-DK" b="1" dirty="0" err="1"/>
              <a:t>like</a:t>
            </a:r>
            <a:r>
              <a:rPr lang="da-DK" b="1" dirty="0"/>
              <a:t> a digital HR </a:t>
            </a:r>
            <a:r>
              <a:rPr lang="da-DK" b="1" dirty="0" err="1"/>
              <a:t>assistant</a:t>
            </a:r>
            <a:endParaRPr lang="da-DK" b="1" dirty="0"/>
          </a:p>
        </p:txBody>
      </p:sp>
      <p:pic>
        <p:nvPicPr>
          <p:cNvPr id="17" name="Pladsholder til billede 16" descr="Et billede, der indeholder galleri, værelse, skærmbillede&#10;&#10;Automatisk genereret beskrivelse">
            <a:extLst>
              <a:ext uri="{FF2B5EF4-FFF2-40B4-BE49-F238E27FC236}">
                <a16:creationId xmlns:a16="http://schemas.microsoft.com/office/drawing/2014/main" id="{5B1E6A63-0443-B841-BEC9-238DFB5BC1E6}"/>
              </a:ext>
            </a:extLst>
          </p:cNvPr>
          <p:cNvPicPr>
            <a:picLocks noGrp="1" noChangeAspect="1"/>
          </p:cNvPicPr>
          <p:nvPr>
            <p:ph type="pic" sz="quarter" idx="15"/>
          </p:nvPr>
        </p:nvPicPr>
        <p:blipFill rotWithShape="1">
          <a:blip r:embed="rId2"/>
          <a:srcRect l="9594" r="10403"/>
          <a:stretch/>
        </p:blipFill>
        <p:spPr>
          <a:xfrm>
            <a:off x="838200" y="2922811"/>
            <a:ext cx="4182358" cy="2945266"/>
          </a:xfrm>
        </p:spPr>
      </p:pic>
    </p:spTree>
    <p:extLst>
      <p:ext uri="{BB962C8B-B14F-4D97-AF65-F5344CB8AC3E}">
        <p14:creationId xmlns:p14="http://schemas.microsoft.com/office/powerpoint/2010/main" val="22017730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36D6006F-D6C3-B644-BD7C-E3CC377B4E88}"/>
              </a:ext>
            </a:extLst>
          </p:cNvPr>
          <p:cNvSpPr>
            <a:spLocks noGrp="1"/>
          </p:cNvSpPr>
          <p:nvPr>
            <p:ph type="sldNum" sz="quarter" idx="12"/>
          </p:nvPr>
        </p:nvSpPr>
        <p:spPr/>
        <p:txBody>
          <a:bodyPr/>
          <a:lstStyle/>
          <a:p>
            <a:fld id="{CE21FDA0-9B75-FD4B-8974-211DAFD3C1D2}" type="slidenum">
              <a:rPr lang="da-DK" smtClean="0"/>
              <a:t>26</a:t>
            </a:fld>
            <a:endParaRPr lang="da-DK" dirty="0"/>
          </a:p>
        </p:txBody>
      </p:sp>
      <p:sp>
        <p:nvSpPr>
          <p:cNvPr id="3" name="Pladsholder til tekst 2">
            <a:extLst>
              <a:ext uri="{FF2B5EF4-FFF2-40B4-BE49-F238E27FC236}">
                <a16:creationId xmlns:a16="http://schemas.microsoft.com/office/drawing/2014/main" id="{B3D0893B-CDCE-8640-AE9E-4E98DD08D6CE}"/>
              </a:ext>
            </a:extLst>
          </p:cNvPr>
          <p:cNvSpPr>
            <a:spLocks noGrp="1"/>
          </p:cNvSpPr>
          <p:nvPr>
            <p:ph type="body" sz="quarter" idx="14"/>
          </p:nvPr>
        </p:nvSpPr>
        <p:spPr>
          <a:xfrm>
            <a:off x="838199" y="2304419"/>
            <a:ext cx="6491991" cy="3967076"/>
          </a:xfrm>
        </p:spPr>
        <p:txBody>
          <a:bodyPr/>
          <a:lstStyle/>
          <a:p>
            <a:pPr marL="0" indent="0">
              <a:buNone/>
            </a:pPr>
            <a:r>
              <a:rPr lang="da-DK" b="1" dirty="0"/>
              <a:t>Yes, </a:t>
            </a:r>
          </a:p>
          <a:p>
            <a:pPr marL="0" indent="0">
              <a:buNone/>
            </a:pPr>
            <a:endParaRPr lang="da-DK" dirty="0"/>
          </a:p>
          <a:p>
            <a:r>
              <a:rPr lang="en-US" dirty="0"/>
              <a:t>It is 100% GDPR compliant</a:t>
            </a:r>
            <a:endParaRPr lang="da-DK" dirty="0"/>
          </a:p>
          <a:p>
            <a:pPr lvl="4"/>
            <a:r>
              <a:rPr lang="en-GB" sz="1400" dirty="0">
                <a:latin typeface="Telegraf" pitchFamily="2" charset="77"/>
              </a:rPr>
              <a:t>We’ll always have candidate &amp; employee consent</a:t>
            </a:r>
          </a:p>
          <a:p>
            <a:pPr lvl="4"/>
            <a:r>
              <a:rPr lang="en-GB" sz="1400" dirty="0">
                <a:latin typeface="Telegraf" pitchFamily="2" charset="77"/>
              </a:rPr>
              <a:t>We’ll have deletion policy &amp; user management in place</a:t>
            </a:r>
          </a:p>
          <a:p>
            <a:pPr lvl="4"/>
            <a:r>
              <a:rPr lang="en-GB" sz="1400" dirty="0">
                <a:latin typeface="Telegraf" pitchFamily="2" charset="77"/>
              </a:rPr>
              <a:t>Vendor is under IT audit by external IT revisions</a:t>
            </a:r>
          </a:p>
          <a:p>
            <a:pPr lvl="4"/>
            <a:r>
              <a:rPr lang="en-GB" sz="1400" dirty="0">
                <a:latin typeface="Telegraf" pitchFamily="2" charset="77"/>
              </a:rPr>
              <a:t>We’ll have secure data storage</a:t>
            </a:r>
          </a:p>
          <a:p>
            <a:pPr lvl="4"/>
            <a:r>
              <a:rPr lang="en-GB" sz="1400" dirty="0">
                <a:latin typeface="Telegraf" pitchFamily="2" charset="77"/>
              </a:rPr>
              <a:t>Data processor agreement from vendor is our guarantee</a:t>
            </a:r>
          </a:p>
          <a:p>
            <a:pPr marL="108000" lvl="1" indent="0">
              <a:buNone/>
            </a:pPr>
            <a:endParaRPr lang="en-GB" dirty="0">
              <a:latin typeface="Telegraf" pitchFamily="2" charset="77"/>
            </a:endParaRPr>
          </a:p>
          <a:p>
            <a:pPr lvl="1"/>
            <a:endParaRPr lang="en-GB" dirty="0">
              <a:latin typeface="Telegraf" pitchFamily="2" charset="77"/>
            </a:endParaRPr>
          </a:p>
          <a:p>
            <a:pPr lvl="1"/>
            <a:endParaRPr lang="da-DK" dirty="0"/>
          </a:p>
          <a:p>
            <a:pPr marL="0" indent="0">
              <a:buNone/>
            </a:pPr>
            <a:endParaRPr lang="da-DK" dirty="0"/>
          </a:p>
        </p:txBody>
      </p:sp>
      <p:pic>
        <p:nvPicPr>
          <p:cNvPr id="7" name="Pladsholder til billede 6" descr="Et billede, der indeholder vektorgrafik&#10;&#10;Automatisk genereret beskrivelse">
            <a:extLst>
              <a:ext uri="{FF2B5EF4-FFF2-40B4-BE49-F238E27FC236}">
                <a16:creationId xmlns:a16="http://schemas.microsoft.com/office/drawing/2014/main" id="{1922DAE0-BB04-D443-B9CE-F8FD1E290741}"/>
              </a:ext>
            </a:extLst>
          </p:cNvPr>
          <p:cNvPicPr>
            <a:picLocks noGrp="1" noChangeAspect="1"/>
          </p:cNvPicPr>
          <p:nvPr>
            <p:ph type="pic" sz="quarter" idx="15"/>
          </p:nvPr>
        </p:nvPicPr>
        <p:blipFill rotWithShape="1">
          <a:blip r:embed="rId2"/>
          <a:srcRect t="2092" b="2092"/>
          <a:stretch>
            <a:fillRect/>
          </a:stretch>
        </p:blipFill>
        <p:spPr>
          <a:xfrm>
            <a:off x="6596743" y="1718159"/>
            <a:ext cx="4757057" cy="4755256"/>
          </a:xfrm>
        </p:spPr>
      </p:pic>
      <p:sp>
        <p:nvSpPr>
          <p:cNvPr id="5" name="Pladsholder til indhold 4">
            <a:extLst>
              <a:ext uri="{FF2B5EF4-FFF2-40B4-BE49-F238E27FC236}">
                <a16:creationId xmlns:a16="http://schemas.microsoft.com/office/drawing/2014/main" id="{95D78F61-9C21-1446-BA7C-5378644E7FB2}"/>
              </a:ext>
            </a:extLst>
          </p:cNvPr>
          <p:cNvSpPr>
            <a:spLocks noGrp="1"/>
          </p:cNvSpPr>
          <p:nvPr>
            <p:ph sz="quarter" idx="16"/>
          </p:nvPr>
        </p:nvSpPr>
        <p:spPr/>
        <p:txBody>
          <a:bodyPr/>
          <a:lstStyle/>
          <a:p>
            <a:pPr>
              <a:lnSpc>
                <a:spcPct val="100000"/>
              </a:lnSpc>
            </a:pPr>
            <a:r>
              <a:rPr lang="en-US" b="1" dirty="0"/>
              <a:t>And in case you wonder…</a:t>
            </a:r>
            <a:endParaRPr lang="da-DK" b="1" dirty="0"/>
          </a:p>
        </p:txBody>
      </p:sp>
    </p:spTree>
    <p:extLst>
      <p:ext uri="{BB962C8B-B14F-4D97-AF65-F5344CB8AC3E}">
        <p14:creationId xmlns:p14="http://schemas.microsoft.com/office/powerpoint/2010/main" val="3163804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79A3D5-26DB-C84B-B316-EA9318ABFE27}"/>
              </a:ext>
            </a:extLst>
          </p:cNvPr>
          <p:cNvSpPr>
            <a:spLocks noGrp="1"/>
          </p:cNvSpPr>
          <p:nvPr>
            <p:ph type="title"/>
          </p:nvPr>
        </p:nvSpPr>
        <p:spPr>
          <a:xfrm>
            <a:off x="870859" y="3156653"/>
            <a:ext cx="4370614" cy="2554200"/>
          </a:xfrm>
        </p:spPr>
        <p:txBody>
          <a:bodyPr/>
          <a:lstStyle/>
          <a:p>
            <a:r>
              <a:rPr lang="en-US" dirty="0">
                <a:latin typeface="Telegraf" pitchFamily="2" charset="77"/>
              </a:rPr>
              <a:t>To make it even more simple, I’ve listed the system requirements we need to succeed</a:t>
            </a:r>
            <a:br>
              <a:rPr lang="en-US" dirty="0">
                <a:latin typeface="Telegraf" pitchFamily="2" charset="77"/>
              </a:rPr>
            </a:br>
            <a:br>
              <a:rPr lang="en-US" dirty="0">
                <a:latin typeface="Telegraf" pitchFamily="2" charset="77"/>
              </a:rPr>
            </a:br>
            <a:r>
              <a:rPr lang="en-US" sz="2000" b="0" u="sng" dirty="0">
                <a:latin typeface="Telegraf" pitchFamily="2" charset="77"/>
                <a:hlinkClick r:id="rId2"/>
              </a:rPr>
              <a:t>See overview</a:t>
            </a:r>
            <a:br>
              <a:rPr lang="da-DK" dirty="0">
                <a:latin typeface="Telegraf" pitchFamily="2" charset="77"/>
              </a:rPr>
            </a:br>
            <a:endParaRPr lang="da-DK" dirty="0">
              <a:latin typeface="Telegraf" pitchFamily="2" charset="77"/>
            </a:endParaRPr>
          </a:p>
        </p:txBody>
      </p:sp>
      <p:sp>
        <p:nvSpPr>
          <p:cNvPr id="5" name="Pladsholder til slidenummer 4">
            <a:extLst>
              <a:ext uri="{FF2B5EF4-FFF2-40B4-BE49-F238E27FC236}">
                <a16:creationId xmlns:a16="http://schemas.microsoft.com/office/drawing/2014/main" id="{5DAFA328-6388-D746-AC59-0E696201F8BC}"/>
              </a:ext>
            </a:extLst>
          </p:cNvPr>
          <p:cNvSpPr>
            <a:spLocks noGrp="1"/>
          </p:cNvSpPr>
          <p:nvPr>
            <p:ph type="sldNum" sz="quarter" idx="12"/>
          </p:nvPr>
        </p:nvSpPr>
        <p:spPr/>
        <p:txBody>
          <a:bodyPr/>
          <a:lstStyle/>
          <a:p>
            <a:fld id="{CE21FDA0-9B75-FD4B-8974-211DAFD3C1D2}" type="slidenum">
              <a:rPr lang="da-DK" smtClean="0"/>
              <a:t>27</a:t>
            </a:fld>
            <a:endParaRPr lang="da-DK"/>
          </a:p>
        </p:txBody>
      </p:sp>
      <p:pic>
        <p:nvPicPr>
          <p:cNvPr id="12" name="Pladsholder til billede 11" descr="Et billede, der indeholder tekst, shoji, krydsord&#10;&#10;Automatisk genereret beskrivelse">
            <a:extLst>
              <a:ext uri="{FF2B5EF4-FFF2-40B4-BE49-F238E27FC236}">
                <a16:creationId xmlns:a16="http://schemas.microsoft.com/office/drawing/2014/main" id="{3C6150A6-8105-C843-A28A-C388985CD01C}"/>
              </a:ext>
            </a:extLst>
          </p:cNvPr>
          <p:cNvPicPr>
            <a:picLocks noGrp="1" noChangeAspect="1"/>
          </p:cNvPicPr>
          <p:nvPr>
            <p:ph type="pic" idx="1"/>
          </p:nvPr>
        </p:nvPicPr>
        <p:blipFill rotWithShape="1">
          <a:blip r:embed="rId3">
            <a:alphaModFix/>
          </a:blip>
          <a:srcRect t="13746" b="13746"/>
          <a:stretch>
            <a:fillRect/>
          </a:stretch>
        </p:blipFill>
        <p:spPr>
          <a:xfrm>
            <a:off x="6950529" y="1807569"/>
            <a:ext cx="3761014" cy="3903284"/>
          </a:xfrm>
          <a:noFill/>
        </p:spPr>
      </p:pic>
    </p:spTree>
    <p:extLst>
      <p:ext uri="{BB962C8B-B14F-4D97-AF65-F5344CB8AC3E}">
        <p14:creationId xmlns:p14="http://schemas.microsoft.com/office/powerpoint/2010/main" val="9788854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28</a:t>
            </a:fld>
            <a:endParaRPr lang="da-DK" dirty="0"/>
          </a:p>
        </p:txBody>
      </p:sp>
      <p:sp>
        <p:nvSpPr>
          <p:cNvPr id="3" name="Pladsholder til tekst 2">
            <a:extLst>
              <a:ext uri="{FF2B5EF4-FFF2-40B4-BE49-F238E27FC236}">
                <a16:creationId xmlns:a16="http://schemas.microsoft.com/office/drawing/2014/main" id="{921C3081-395B-3F4B-ABD7-C4B132EA1560}"/>
              </a:ext>
            </a:extLst>
          </p:cNvPr>
          <p:cNvSpPr>
            <a:spLocks noGrp="1"/>
          </p:cNvSpPr>
          <p:nvPr>
            <p:ph type="body" sz="quarter" idx="14"/>
          </p:nvPr>
        </p:nvSpPr>
        <p:spPr>
          <a:xfrm>
            <a:off x="5306786" y="2124805"/>
            <a:ext cx="6154989" cy="3967076"/>
          </a:xfrm>
        </p:spPr>
        <p:txBody>
          <a:bodyPr/>
          <a:lstStyle/>
          <a:p>
            <a:pPr lvl="0"/>
            <a:r>
              <a:rPr lang="en-US" sz="2000" dirty="0">
                <a:ea typeface="Calibri" panose="020F0502020204030204" pitchFamily="34" charset="0"/>
                <a:cs typeface="Times New Roman" panose="02020603050405020304" pitchFamily="18" charset="0"/>
              </a:rPr>
              <a:t>We want to meet expectations and ensure a fast, frictionless and unbiased process! </a:t>
            </a:r>
            <a:br>
              <a:rPr lang="en-US" sz="2000" dirty="0">
                <a:ea typeface="Calibri" panose="020F0502020204030204" pitchFamily="34" charset="0"/>
                <a:cs typeface="Times New Roman" panose="02020603050405020304" pitchFamily="18" charset="0"/>
              </a:rPr>
            </a:br>
            <a:endParaRPr lang="da-DK" sz="20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a:ea typeface="Calibri" panose="020F0502020204030204" pitchFamily="34" charset="0"/>
                <a:cs typeface="Times New Roman" panose="02020603050405020304" pitchFamily="18" charset="0"/>
              </a:rPr>
              <a:t>We want to shorten our time-to-fill and time-to-hire and increase new hire retention – saving both time and money!</a:t>
            </a:r>
            <a:br>
              <a:rPr lang="en-US" sz="2000" dirty="0">
                <a:ea typeface="Calibri" panose="020F0502020204030204" pitchFamily="34" charset="0"/>
                <a:cs typeface="Times New Roman" panose="02020603050405020304" pitchFamily="18" charset="0"/>
              </a:rPr>
            </a:br>
            <a:endParaRPr lang="da-DK" sz="20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a:ea typeface="Calibri" panose="020F0502020204030204" pitchFamily="34" charset="0"/>
                <a:cs typeface="Times New Roman" panose="02020603050405020304" pitchFamily="18" charset="0"/>
              </a:rPr>
              <a:t>We want to be perceived as a professional company treating candidates with respect – strengthening our employer brand!</a:t>
            </a:r>
            <a:br>
              <a:rPr lang="en-US" sz="2000" dirty="0">
                <a:ea typeface="Calibri" panose="020F0502020204030204" pitchFamily="34" charset="0"/>
                <a:cs typeface="Times New Roman" panose="02020603050405020304" pitchFamily="18" charset="0"/>
              </a:rPr>
            </a:br>
            <a:endParaRPr lang="da-DK" sz="20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a:ea typeface="Calibri" panose="020F0502020204030204" pitchFamily="34" charset="0"/>
                <a:cs typeface="Times New Roman" panose="02020603050405020304" pitchFamily="18" charset="0"/>
              </a:rPr>
              <a:t>We want to show our candidates and employees that their data is safe with us!</a:t>
            </a:r>
            <a:endParaRPr lang="da-DK" sz="20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a:xfrm>
            <a:off x="838200" y="1185863"/>
            <a:ext cx="10462404" cy="630237"/>
          </a:xfrm>
        </p:spPr>
        <p:txBody>
          <a:bodyPr/>
          <a:lstStyle/>
          <a:p>
            <a:r>
              <a:rPr lang="da-DK" b="1" dirty="0" err="1"/>
              <a:t>We</a:t>
            </a:r>
            <a:r>
              <a:rPr lang="da-DK" b="1" dirty="0"/>
              <a:t> have </a:t>
            </a:r>
            <a:r>
              <a:rPr lang="da-DK" b="1" dirty="0" err="1"/>
              <a:t>already</a:t>
            </a:r>
            <a:r>
              <a:rPr lang="da-DK" b="1" dirty="0"/>
              <a:t> </a:t>
            </a:r>
            <a:r>
              <a:rPr lang="da-DK" b="1" dirty="0" err="1"/>
              <a:t>stated</a:t>
            </a:r>
            <a:r>
              <a:rPr lang="da-DK" b="1" dirty="0"/>
              <a:t> </a:t>
            </a:r>
            <a:r>
              <a:rPr lang="da-DK" b="1" dirty="0" err="1"/>
              <a:t>what</a:t>
            </a:r>
            <a:r>
              <a:rPr lang="da-DK" b="1" dirty="0"/>
              <a:t> </a:t>
            </a:r>
            <a:r>
              <a:rPr lang="da-DK" b="1" dirty="0" err="1"/>
              <a:t>we</a:t>
            </a:r>
            <a:r>
              <a:rPr lang="da-DK" b="1" dirty="0"/>
              <a:t> </a:t>
            </a:r>
            <a:r>
              <a:rPr lang="da-DK" b="1" dirty="0" err="1"/>
              <a:t>want</a:t>
            </a:r>
            <a:r>
              <a:rPr lang="da-DK" b="1" dirty="0"/>
              <a:t>..</a:t>
            </a:r>
          </a:p>
        </p:txBody>
      </p:sp>
      <p:pic>
        <p:nvPicPr>
          <p:cNvPr id="8" name="Pladsholder til billede 7">
            <a:extLst>
              <a:ext uri="{FF2B5EF4-FFF2-40B4-BE49-F238E27FC236}">
                <a16:creationId xmlns:a16="http://schemas.microsoft.com/office/drawing/2014/main" id="{7057CFEF-2A3D-144B-ADCA-DCADA1730314}"/>
              </a:ext>
            </a:extLst>
          </p:cNvPr>
          <p:cNvPicPr>
            <a:picLocks noGrp="1" noChangeAspect="1"/>
          </p:cNvPicPr>
          <p:nvPr>
            <p:ph type="pic" sz="quarter" idx="15"/>
          </p:nvPr>
        </p:nvPicPr>
        <p:blipFill rotWithShape="1">
          <a:blip r:embed="rId2"/>
          <a:srcRect t="1006" b="1006"/>
          <a:stretch>
            <a:fillRect/>
          </a:stretch>
        </p:blipFill>
        <p:spPr/>
      </p:pic>
      <p:sp>
        <p:nvSpPr>
          <p:cNvPr id="6" name="Pladsholder til tekst 2">
            <a:extLst>
              <a:ext uri="{FF2B5EF4-FFF2-40B4-BE49-F238E27FC236}">
                <a16:creationId xmlns:a16="http://schemas.microsoft.com/office/drawing/2014/main" id="{FC37E9F0-389C-5C47-8A6B-689119CCE2C6}"/>
              </a:ext>
            </a:extLst>
          </p:cNvPr>
          <p:cNvSpPr txBox="1">
            <a:spLocks/>
          </p:cNvSpPr>
          <p:nvPr/>
        </p:nvSpPr>
        <p:spPr>
          <a:xfrm>
            <a:off x="5324039" y="2260982"/>
            <a:ext cx="6154989" cy="3967076"/>
          </a:xfrm>
          <a:prstGeom prst="rect">
            <a:avLst/>
          </a:prstGeom>
        </p:spPr>
        <p:txBody>
          <a:bodyPr vert="horz" lIns="0" tIns="0" rIns="0" bIns="0" rtlCol="0" anchor="ctr">
            <a:noAutofit/>
          </a:bodyPr>
          <a:lstStyle>
            <a:lvl1pPr marL="457200" indent="-457200" algn="l" defTabSz="914400" rtl="0" eaLnBrk="1" latinLnBrk="0" hangingPunct="1">
              <a:lnSpc>
                <a:spcPct val="100000"/>
              </a:lnSpc>
              <a:spcBef>
                <a:spcPts val="0"/>
              </a:spcBef>
              <a:buFont typeface="Wingdings" pitchFamily="2" charset="2"/>
              <a:buChar char="q"/>
              <a:defRPr sz="2800" kern="1200" spc="20" baseline="0">
                <a:solidFill>
                  <a:schemeClr val="tx1"/>
                </a:solidFill>
                <a:latin typeface="Telegraf" pitchFamily="2" charset="77"/>
                <a:ea typeface="+mn-ea"/>
                <a:cs typeface="+mn-cs"/>
              </a:defRPr>
            </a:lvl1pPr>
            <a:lvl2pPr marL="33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2pPr>
            <a:lvl3pPr marL="444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3pPr>
            <a:lvl4pPr marL="552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4pPr>
            <a:lvl5pPr marL="69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Char char="ü"/>
            </a:pPr>
            <a:r>
              <a:rPr lang="en-US" sz="2000" dirty="0"/>
              <a:t> </a:t>
            </a:r>
          </a:p>
          <a:p>
            <a:pPr marL="0" indent="0">
              <a:buNone/>
            </a:pPr>
            <a:r>
              <a:rPr lang="en-US" sz="2000" dirty="0"/>
              <a:t> </a:t>
            </a:r>
            <a:br>
              <a:rPr lang="en-US" sz="2000" dirty="0"/>
            </a:br>
            <a:endParaRPr lang="en-US" sz="2000" dirty="0"/>
          </a:p>
          <a:p>
            <a:pPr>
              <a:buFont typeface="Wingdings" pitchFamily="2" charset="2"/>
              <a:buChar char="ü"/>
            </a:pPr>
            <a:br>
              <a:rPr lang="en-US" sz="2000" dirty="0"/>
            </a:br>
            <a:r>
              <a:rPr lang="en-US" sz="2000" dirty="0"/>
              <a:t> </a:t>
            </a:r>
            <a:br>
              <a:rPr lang="en-US" sz="2000" dirty="0"/>
            </a:br>
            <a:endParaRPr lang="en-US" sz="2000" dirty="0"/>
          </a:p>
          <a:p>
            <a:pPr>
              <a:buFont typeface="Wingdings" pitchFamily="2" charset="2"/>
              <a:buChar char="ü"/>
            </a:pPr>
            <a:endParaRPr lang="da-DK" sz="2000" dirty="0"/>
          </a:p>
          <a:p>
            <a:pPr>
              <a:buFont typeface="Wingdings" pitchFamily="2" charset="2"/>
              <a:buChar char="ü"/>
            </a:pPr>
            <a:br>
              <a:rPr lang="da-DK" sz="2000" dirty="0"/>
            </a:br>
            <a:endParaRPr lang="da-DK" sz="2000" dirty="0"/>
          </a:p>
          <a:p>
            <a:pPr marL="0" indent="0">
              <a:buNone/>
            </a:pPr>
            <a:r>
              <a:rPr lang="da-DK" sz="2000" dirty="0"/>
              <a:t> </a:t>
            </a:r>
          </a:p>
          <a:p>
            <a:pPr marL="0" indent="0">
              <a:buNone/>
            </a:pPr>
            <a:endParaRPr lang="da-DK" sz="2000" dirty="0"/>
          </a:p>
          <a:p>
            <a:pPr>
              <a:buFont typeface="Wingdings" pitchFamily="2" charset="2"/>
              <a:buChar char="ü"/>
            </a:pPr>
            <a:br>
              <a:rPr lang="en-US" sz="2000" dirty="0"/>
            </a:br>
            <a:r>
              <a:rPr lang="en-US" sz="2000" dirty="0"/>
              <a:t> </a:t>
            </a:r>
            <a:br>
              <a:rPr lang="en-US" sz="2000" dirty="0"/>
            </a:br>
            <a:r>
              <a:rPr lang="en-US" sz="2000" dirty="0"/>
              <a:t> </a:t>
            </a:r>
            <a:endParaRPr lang="da-DK" sz="2000" dirty="0"/>
          </a:p>
        </p:txBody>
      </p:sp>
    </p:spTree>
    <p:extLst>
      <p:ext uri="{BB962C8B-B14F-4D97-AF65-F5344CB8AC3E}">
        <p14:creationId xmlns:p14="http://schemas.microsoft.com/office/powerpoint/2010/main" val="2488307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iterate type="wd">
                                    <p:tmAbs val="500"/>
                                  </p:iterate>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500"/>
                                  </p:stCondLst>
                                  <p:iterate type="wd">
                                    <p:tmAbs val="500"/>
                                  </p:iterate>
                                  <p:childTnLst>
                                    <p:set>
                                      <p:cBhvr>
                                        <p:cTn id="9" dur="1" fill="hold">
                                          <p:stCondLst>
                                            <p:cond delay="0"/>
                                          </p:stCondLst>
                                        </p:cTn>
                                        <p:tgtEl>
                                          <p:spTgt spid="6">
                                            <p:txEl>
                                              <p:pRg st="1" end="1"/>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500"/>
                                  </p:stCondLst>
                                  <p:iterate type="wd">
                                    <p:tmAbs val="500"/>
                                  </p:iterate>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500"/>
                                  </p:stCondLst>
                                  <p:iterate type="wd">
                                    <p:tmAbs val="500"/>
                                  </p:iterate>
                                  <p:childTnLst>
                                    <p:set>
                                      <p:cBhvr>
                                        <p:cTn id="15" dur="1" fill="hold">
                                          <p:stCondLst>
                                            <p:cond delay="0"/>
                                          </p:stCondLst>
                                        </p:cTn>
                                        <p:tgtEl>
                                          <p:spTgt spid="6">
                                            <p:txEl>
                                              <p:pRg st="4" end="4"/>
                                            </p:txEl>
                                          </p:spTgt>
                                        </p:tgtEl>
                                        <p:attrNameLst>
                                          <p:attrName>style.visibility</p:attrName>
                                        </p:attrNameLst>
                                      </p:cBhvr>
                                      <p:to>
                                        <p:strVal val="visible"/>
                                      </p:to>
                                    </p:set>
                                  </p:childTnLst>
                                </p:cTn>
                              </p:par>
                            </p:childTnLst>
                          </p:cTn>
                        </p:par>
                        <p:par>
                          <p:cTn id="16" fill="hold">
                            <p:stCondLst>
                              <p:cond delay="1501"/>
                            </p:stCondLst>
                            <p:childTnLst>
                              <p:par>
                                <p:cTn id="17" presetID="1" presetClass="entr" presetSubtype="0" fill="hold" grpId="0" nodeType="afterEffect">
                                  <p:stCondLst>
                                    <p:cond delay="500"/>
                                  </p:stCondLst>
                                  <p:iterate type="wd">
                                    <p:tmAbs val="500"/>
                                  </p:iterate>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par>
                          <p:cTn id="19" fill="hold">
                            <p:stCondLst>
                              <p:cond delay="2001"/>
                            </p:stCondLst>
                            <p:childTnLst>
                              <p:par>
                                <p:cTn id="20" presetID="1" presetClass="entr" presetSubtype="0" fill="hold" grpId="0" nodeType="afterEffect">
                                  <p:stCondLst>
                                    <p:cond delay="500"/>
                                  </p:stCondLst>
                                  <p:iterate type="wd">
                                    <p:tmAbs val="500"/>
                                  </p:iterate>
                                  <p:childTnLst>
                                    <p:set>
                                      <p:cBhvr>
                                        <p:cTn id="21"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bldLvl="2"/>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3" name="Pladsholder til slidenummer 2">
            <a:extLst>
              <a:ext uri="{FF2B5EF4-FFF2-40B4-BE49-F238E27FC236}">
                <a16:creationId xmlns:a16="http://schemas.microsoft.com/office/drawing/2014/main" id="{B98254FC-D84B-864C-BF2E-6D7FD942A6E3}"/>
              </a:ext>
            </a:extLst>
          </p:cNvPr>
          <p:cNvSpPr>
            <a:spLocks noGrp="1"/>
          </p:cNvSpPr>
          <p:nvPr>
            <p:ph type="sldNum" sz="quarter" idx="12"/>
          </p:nvPr>
        </p:nvSpPr>
        <p:spPr/>
        <p:txBody>
          <a:bodyPr/>
          <a:lstStyle/>
          <a:p>
            <a:fld id="{CE21FDA0-9B75-FD4B-8974-211DAFD3C1D2}" type="slidenum">
              <a:rPr lang="da-DK" smtClean="0">
                <a:solidFill>
                  <a:srgbClr val="26253E"/>
                </a:solidFill>
              </a:rPr>
              <a:pPr/>
              <a:t>29</a:t>
            </a:fld>
            <a:endParaRPr lang="da-DK" dirty="0">
              <a:solidFill>
                <a:srgbClr val="26253E"/>
              </a:solidFill>
            </a:endParaRPr>
          </a:p>
        </p:txBody>
      </p:sp>
      <p:sp>
        <p:nvSpPr>
          <p:cNvPr id="7" name="Text Placeholder 5">
            <a:extLst>
              <a:ext uri="{FF2B5EF4-FFF2-40B4-BE49-F238E27FC236}">
                <a16:creationId xmlns:a16="http://schemas.microsoft.com/office/drawing/2014/main" id="{C17E8138-C078-F747-91F2-D91EFB269793}"/>
              </a:ext>
            </a:extLst>
          </p:cNvPr>
          <p:cNvSpPr txBox="1">
            <a:spLocks/>
          </p:cNvSpPr>
          <p:nvPr/>
        </p:nvSpPr>
        <p:spPr>
          <a:xfrm>
            <a:off x="8978323" y="5779302"/>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Let’s get started</a:t>
            </a:r>
          </a:p>
        </p:txBody>
      </p:sp>
      <p:sp>
        <p:nvSpPr>
          <p:cNvPr id="5" name="Title 1">
            <a:extLst>
              <a:ext uri="{FF2B5EF4-FFF2-40B4-BE49-F238E27FC236}">
                <a16:creationId xmlns:a16="http://schemas.microsoft.com/office/drawing/2014/main" id="{4A9B628F-D8AA-B140-B480-AE51346DC8BC}"/>
              </a:ext>
            </a:extLst>
          </p:cNvPr>
          <p:cNvSpPr txBox="1">
            <a:spLocks/>
          </p:cNvSpPr>
          <p:nvPr/>
        </p:nvSpPr>
        <p:spPr>
          <a:xfrm>
            <a:off x="919846" y="2975013"/>
            <a:ext cx="11048999"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pPr>
              <a:lnSpc>
                <a:spcPct val="100000"/>
              </a:lnSpc>
            </a:pPr>
            <a:r>
              <a:rPr lang="en-US" sz="6000" b="1" dirty="0">
                <a:solidFill>
                  <a:srgbClr val="26253E"/>
                </a:solidFill>
                <a:latin typeface="Telegraf" pitchFamily="2" charset="77"/>
                <a:ea typeface="Times New Roman" panose="02020603050405020304" pitchFamily="18" charset="0"/>
              </a:rPr>
              <a:t>Let’s start meeting </a:t>
            </a:r>
          </a:p>
          <a:p>
            <a:pPr>
              <a:lnSpc>
                <a:spcPct val="100000"/>
              </a:lnSpc>
            </a:pPr>
            <a:r>
              <a:rPr lang="en-US" sz="6000" b="1" dirty="0">
                <a:solidFill>
                  <a:srgbClr val="26253E"/>
                </a:solidFill>
                <a:latin typeface="Telegraf" pitchFamily="2" charset="77"/>
                <a:ea typeface="Times New Roman" panose="02020603050405020304" pitchFamily="18" charset="0"/>
              </a:rPr>
              <a:t>candidate expectations</a:t>
            </a:r>
            <a:endParaRPr lang="da-DK" sz="5400" b="1" dirty="0">
              <a:solidFill>
                <a:srgbClr val="26253E"/>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61536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196DB1BE-92DE-6741-84BC-A71C4A6A2FE0}"/>
              </a:ext>
            </a:extLst>
          </p:cNvPr>
          <p:cNvSpPr>
            <a:spLocks noGrp="1"/>
          </p:cNvSpPr>
          <p:nvPr>
            <p:ph type="sldNum" sz="quarter" idx="12"/>
          </p:nvPr>
        </p:nvSpPr>
        <p:spPr/>
        <p:txBody>
          <a:bodyPr/>
          <a:lstStyle/>
          <a:p>
            <a:fld id="{CE21FDA0-9B75-FD4B-8974-211DAFD3C1D2}" type="slidenum">
              <a:rPr lang="da-DK" smtClean="0"/>
              <a:pPr/>
              <a:t>3</a:t>
            </a:fld>
            <a:endParaRPr lang="da-DK" dirty="0"/>
          </a:p>
        </p:txBody>
      </p:sp>
      <p:sp>
        <p:nvSpPr>
          <p:cNvPr id="4" name="Pladsholder til tekst 3">
            <a:extLst>
              <a:ext uri="{FF2B5EF4-FFF2-40B4-BE49-F238E27FC236}">
                <a16:creationId xmlns:a16="http://schemas.microsoft.com/office/drawing/2014/main" id="{75F219A4-3D92-C24B-850C-556356D4EF64}"/>
              </a:ext>
            </a:extLst>
          </p:cNvPr>
          <p:cNvSpPr>
            <a:spLocks noGrp="1"/>
          </p:cNvSpPr>
          <p:nvPr>
            <p:ph type="body" sz="quarter" idx="15"/>
          </p:nvPr>
        </p:nvSpPr>
        <p:spPr>
          <a:xfrm>
            <a:off x="5417390" y="1500996"/>
            <a:ext cx="6067245" cy="4361511"/>
          </a:xfrm>
        </p:spPr>
        <p:txBody>
          <a:bodyPr anchor="ctr"/>
          <a:lstStyle/>
          <a:p>
            <a:pPr marL="0" indent="0">
              <a:lnSpc>
                <a:spcPct val="100000"/>
              </a:lnSpc>
              <a:buNone/>
            </a:pPr>
            <a:r>
              <a:rPr lang="en-US" sz="2400" dirty="0">
                <a:ea typeface="Times New Roman" panose="02020603050405020304" pitchFamily="18" charset="0"/>
              </a:rPr>
              <a:t>It is no surprise that candidates have the upper hand in today’s job market and expectations are rising when it comes to the user experience of searching and applying for jobs. </a:t>
            </a:r>
            <a:r>
              <a:rPr lang="en-US" sz="2400" b="1" dirty="0">
                <a:ea typeface="Times New Roman" panose="02020603050405020304" pitchFamily="18" charset="0"/>
              </a:rPr>
              <a:t>Candidates expect fast, frictionless and unbiased recruitment processes along with ongoing communication</a:t>
            </a:r>
            <a:r>
              <a:rPr lang="en-US" sz="2400" dirty="0">
                <a:ea typeface="Times New Roman" panose="02020603050405020304" pitchFamily="18" charset="0"/>
              </a:rPr>
              <a:t>. </a:t>
            </a:r>
          </a:p>
          <a:p>
            <a:pPr marL="0" indent="0">
              <a:lnSpc>
                <a:spcPct val="100000"/>
              </a:lnSpc>
              <a:buNone/>
            </a:pPr>
            <a:endParaRPr lang="en-US" sz="2400" dirty="0">
              <a:ea typeface="Times New Roman" panose="02020603050405020304" pitchFamily="18" charset="0"/>
            </a:endParaRPr>
          </a:p>
          <a:p>
            <a:pPr marL="0" indent="0">
              <a:lnSpc>
                <a:spcPct val="100000"/>
              </a:lnSpc>
              <a:buNone/>
            </a:pPr>
            <a:r>
              <a:rPr lang="en-US" sz="2400" dirty="0">
                <a:ea typeface="Times New Roman" panose="02020603050405020304" pitchFamily="18" charset="0"/>
              </a:rPr>
              <a:t>And that’s not all, we are expected and required to collect, store and handle data in compliance with GDPR at all times. </a:t>
            </a:r>
            <a:endParaRPr lang="da-DK" sz="2000" dirty="0">
              <a:ea typeface="Times New Roman" panose="02020603050405020304" pitchFamily="18" charset="0"/>
            </a:endParaRPr>
          </a:p>
        </p:txBody>
      </p:sp>
      <p:pic>
        <p:nvPicPr>
          <p:cNvPr id="7" name="Pladsholder til billede 6" descr="Et billede, der indeholder linjetegning&#10;&#10;Automatisk genereret beskrivelse">
            <a:extLst>
              <a:ext uri="{FF2B5EF4-FFF2-40B4-BE49-F238E27FC236}">
                <a16:creationId xmlns:a16="http://schemas.microsoft.com/office/drawing/2014/main" id="{BA8F7A6E-EA6D-F84E-AD65-01F53890FD87}"/>
              </a:ext>
            </a:extLst>
          </p:cNvPr>
          <p:cNvPicPr>
            <a:picLocks noGrp="1" noChangeAspect="1"/>
          </p:cNvPicPr>
          <p:nvPr>
            <p:ph type="pic" sz="quarter" idx="14"/>
          </p:nvPr>
        </p:nvPicPr>
        <p:blipFill rotWithShape="1">
          <a:blip r:embed="rId2"/>
          <a:srcRect l="17934" r="1380"/>
          <a:stretch/>
        </p:blipFill>
        <p:spPr>
          <a:xfrm>
            <a:off x="707365" y="1698896"/>
            <a:ext cx="4226944" cy="3965712"/>
          </a:xfrm>
        </p:spPr>
      </p:pic>
    </p:spTree>
    <p:extLst>
      <p:ext uri="{BB962C8B-B14F-4D97-AF65-F5344CB8AC3E}">
        <p14:creationId xmlns:p14="http://schemas.microsoft.com/office/powerpoint/2010/main" val="1183155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4</a:t>
            </a:fld>
            <a:endParaRPr lang="da-DK" dirty="0"/>
          </a:p>
        </p:txBody>
      </p:sp>
      <p:sp>
        <p:nvSpPr>
          <p:cNvPr id="3" name="Pladsholder til tekst 2">
            <a:extLst>
              <a:ext uri="{FF2B5EF4-FFF2-40B4-BE49-F238E27FC236}">
                <a16:creationId xmlns:a16="http://schemas.microsoft.com/office/drawing/2014/main" id="{921C3081-395B-3F4B-ABD7-C4B132EA1560}"/>
              </a:ext>
            </a:extLst>
          </p:cNvPr>
          <p:cNvSpPr>
            <a:spLocks noGrp="1"/>
          </p:cNvSpPr>
          <p:nvPr>
            <p:ph type="body" sz="quarter" idx="14"/>
          </p:nvPr>
        </p:nvSpPr>
        <p:spPr>
          <a:xfrm>
            <a:off x="5306786" y="2124805"/>
            <a:ext cx="6154989" cy="3967076"/>
          </a:xfrm>
        </p:spPr>
        <p:txBody>
          <a:bodyPr/>
          <a:lstStyle/>
          <a:p>
            <a:pPr lvl="0"/>
            <a:r>
              <a:rPr lang="en-US" sz="2000" dirty="0">
                <a:ea typeface="Calibri" panose="020F0502020204030204" pitchFamily="34" charset="0"/>
                <a:cs typeface="Times New Roman" panose="02020603050405020304" pitchFamily="18" charset="0"/>
              </a:rPr>
              <a:t>Do we want to meet expectations and ensure a fast, frictionless and unbiased process? </a:t>
            </a:r>
            <a:br>
              <a:rPr lang="en-US" sz="2000" dirty="0">
                <a:ea typeface="Calibri" panose="020F0502020204030204" pitchFamily="34" charset="0"/>
                <a:cs typeface="Times New Roman" panose="02020603050405020304" pitchFamily="18" charset="0"/>
              </a:rPr>
            </a:br>
            <a:endParaRPr lang="da-DK" sz="20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a:ea typeface="Calibri" panose="020F0502020204030204" pitchFamily="34" charset="0"/>
                <a:cs typeface="Times New Roman" panose="02020603050405020304" pitchFamily="18" charset="0"/>
              </a:rPr>
              <a:t>Do we want to shorten our time-to-fill and time-to-hire and increase new hire retention – saving both time and money?</a:t>
            </a:r>
            <a:br>
              <a:rPr lang="en-US" sz="2000" dirty="0">
                <a:ea typeface="Calibri" panose="020F0502020204030204" pitchFamily="34" charset="0"/>
                <a:cs typeface="Times New Roman" panose="02020603050405020304" pitchFamily="18" charset="0"/>
              </a:rPr>
            </a:br>
            <a:endParaRPr lang="da-DK" sz="20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a:ea typeface="Calibri" panose="020F0502020204030204" pitchFamily="34" charset="0"/>
                <a:cs typeface="Times New Roman" panose="02020603050405020304" pitchFamily="18" charset="0"/>
              </a:rPr>
              <a:t>Do we want to be perceived as a professional company treating candidates with respect – strengthening our employer brand?</a:t>
            </a:r>
            <a:br>
              <a:rPr lang="en-US" sz="2000" dirty="0">
                <a:ea typeface="Calibri" panose="020F0502020204030204" pitchFamily="34" charset="0"/>
                <a:cs typeface="Times New Roman" panose="02020603050405020304" pitchFamily="18" charset="0"/>
              </a:rPr>
            </a:br>
            <a:endParaRPr lang="da-DK" sz="20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a:ea typeface="Calibri" panose="020F0502020204030204" pitchFamily="34" charset="0"/>
                <a:cs typeface="Times New Roman" panose="02020603050405020304" pitchFamily="18" charset="0"/>
              </a:rPr>
              <a:t>Do we want to show our candidates and employees that their data is safe with us?</a:t>
            </a:r>
            <a:endParaRPr lang="da-DK" sz="20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p:txBody>
          <a:bodyPr/>
          <a:lstStyle/>
          <a:p>
            <a:r>
              <a:rPr lang="da-DK" b="1" dirty="0" err="1"/>
              <a:t>Let’s</a:t>
            </a:r>
            <a:r>
              <a:rPr lang="da-DK" b="1" dirty="0"/>
              <a:t> flip </a:t>
            </a:r>
            <a:r>
              <a:rPr lang="da-DK" b="1" dirty="0" err="1"/>
              <a:t>that</a:t>
            </a:r>
            <a:r>
              <a:rPr lang="da-DK" b="1" dirty="0"/>
              <a:t> </a:t>
            </a:r>
            <a:r>
              <a:rPr lang="da-DK" b="1" dirty="0" err="1"/>
              <a:t>around</a:t>
            </a:r>
            <a:endParaRPr lang="da-DK" b="1" dirty="0"/>
          </a:p>
        </p:txBody>
      </p:sp>
      <p:pic>
        <p:nvPicPr>
          <p:cNvPr id="16" name="Pladsholder til billede 13" descr="Et billede, der indeholder tekst, linjetegning&#10;&#10;Automatisk genereret beskrivelse">
            <a:extLst>
              <a:ext uri="{FF2B5EF4-FFF2-40B4-BE49-F238E27FC236}">
                <a16:creationId xmlns:a16="http://schemas.microsoft.com/office/drawing/2014/main" id="{6A26B718-0B9D-ED4B-8C74-F191BC220E03}"/>
              </a:ext>
            </a:extLst>
          </p:cNvPr>
          <p:cNvPicPr>
            <a:picLocks noGrp="1" noChangeAspect="1"/>
          </p:cNvPicPr>
          <p:nvPr>
            <p:ph type="pic" sz="quarter" idx="15"/>
          </p:nvPr>
        </p:nvPicPr>
        <p:blipFill rotWithShape="1">
          <a:blip r:embed="rId2"/>
          <a:srcRect t="150" b="150"/>
          <a:stretch>
            <a:fillRect/>
          </a:stretch>
        </p:blipFill>
        <p:spPr>
          <a:xfrm>
            <a:off x="606857" y="2124805"/>
            <a:ext cx="3968578" cy="3967076"/>
          </a:xfrm>
        </p:spPr>
      </p:pic>
    </p:spTree>
    <p:extLst>
      <p:ext uri="{BB962C8B-B14F-4D97-AF65-F5344CB8AC3E}">
        <p14:creationId xmlns:p14="http://schemas.microsoft.com/office/powerpoint/2010/main" val="600734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27C374-1ED1-7145-9C50-00A24A2FBB29}"/>
              </a:ext>
            </a:extLst>
          </p:cNvPr>
          <p:cNvSpPr>
            <a:spLocks noGrp="1"/>
          </p:cNvSpPr>
          <p:nvPr>
            <p:ph type="title"/>
          </p:nvPr>
        </p:nvSpPr>
        <p:spPr/>
        <p:txBody>
          <a:bodyPr/>
          <a:lstStyle/>
          <a:p>
            <a:r>
              <a:rPr lang="en-US" dirty="0"/>
              <a:t>Here’s a way for us to meet candidate expectations in the recruitment process</a:t>
            </a:r>
            <a:endParaRPr lang="da-DK" dirty="0"/>
          </a:p>
        </p:txBody>
      </p:sp>
      <p:sp>
        <p:nvSpPr>
          <p:cNvPr id="3" name="Pladsholder til indhold 2">
            <a:extLst>
              <a:ext uri="{FF2B5EF4-FFF2-40B4-BE49-F238E27FC236}">
                <a16:creationId xmlns:a16="http://schemas.microsoft.com/office/drawing/2014/main" id="{0311A742-8208-8E44-B036-6A660FB3741C}"/>
              </a:ext>
            </a:extLst>
          </p:cNvPr>
          <p:cNvSpPr>
            <a:spLocks noGrp="1"/>
          </p:cNvSpPr>
          <p:nvPr>
            <p:ph sz="half" idx="1"/>
          </p:nvPr>
        </p:nvSpPr>
        <p:spPr>
          <a:xfrm>
            <a:off x="1590582" y="4165379"/>
            <a:ext cx="4259547" cy="1440000"/>
          </a:xfrm>
        </p:spPr>
        <p:txBody>
          <a:bodyPr/>
          <a:lstStyle/>
          <a:p>
            <a:pPr marL="0" indent="0">
              <a:buNone/>
            </a:pPr>
            <a:r>
              <a:rPr lang="en-US" dirty="0"/>
              <a:t>By using a modern digital recruitment system we’ll be able to do all things recruitment from one place. And all is done GDPR compliant, digitally, frictionless and </a:t>
            </a:r>
            <a:r>
              <a:rPr lang="en-US" b="1" dirty="0"/>
              <a:t>with the candidate experience at the heart of everything</a:t>
            </a:r>
            <a:r>
              <a:rPr lang="en-US" dirty="0"/>
              <a:t>. </a:t>
            </a:r>
            <a:endParaRPr lang="da-DK" dirty="0"/>
          </a:p>
          <a:p>
            <a:pPr marL="0" indent="0">
              <a:buNone/>
            </a:pPr>
            <a:endParaRPr lang="da-DK" dirty="0"/>
          </a:p>
        </p:txBody>
      </p:sp>
      <p:sp>
        <p:nvSpPr>
          <p:cNvPr id="5" name="Pladsholder til slidenummer 4">
            <a:extLst>
              <a:ext uri="{FF2B5EF4-FFF2-40B4-BE49-F238E27FC236}">
                <a16:creationId xmlns:a16="http://schemas.microsoft.com/office/drawing/2014/main" id="{68EC968A-A1B4-EB42-A9AC-000AC9B28FE6}"/>
              </a:ext>
            </a:extLst>
          </p:cNvPr>
          <p:cNvSpPr>
            <a:spLocks noGrp="1"/>
          </p:cNvSpPr>
          <p:nvPr>
            <p:ph type="sldNum" sz="quarter" idx="12"/>
          </p:nvPr>
        </p:nvSpPr>
        <p:spPr/>
        <p:txBody>
          <a:bodyPr/>
          <a:lstStyle/>
          <a:p>
            <a:fld id="{CE21FDA0-9B75-FD4B-8974-211DAFD3C1D2}" type="slidenum">
              <a:rPr lang="da-DK" smtClean="0"/>
              <a:pPr/>
              <a:t>5</a:t>
            </a:fld>
            <a:endParaRPr lang="da-DK"/>
          </a:p>
        </p:txBody>
      </p:sp>
      <p:sp>
        <p:nvSpPr>
          <p:cNvPr id="7" name="Pladsholder til tekst 6">
            <a:extLst>
              <a:ext uri="{FF2B5EF4-FFF2-40B4-BE49-F238E27FC236}">
                <a16:creationId xmlns:a16="http://schemas.microsoft.com/office/drawing/2014/main" id="{8DD65667-E928-6949-9083-91891C7B6575}"/>
              </a:ext>
            </a:extLst>
          </p:cNvPr>
          <p:cNvSpPr>
            <a:spLocks noGrp="1"/>
          </p:cNvSpPr>
          <p:nvPr>
            <p:ph type="body" idx="18"/>
          </p:nvPr>
        </p:nvSpPr>
        <p:spPr>
          <a:xfrm>
            <a:off x="1589384" y="3553381"/>
            <a:ext cx="4259547" cy="463070"/>
          </a:xfrm>
        </p:spPr>
        <p:txBody>
          <a:bodyPr/>
          <a:lstStyle/>
          <a:p>
            <a:r>
              <a:rPr lang="da-DK" dirty="0" err="1"/>
              <a:t>Modern</a:t>
            </a:r>
            <a:r>
              <a:rPr lang="da-DK" dirty="0"/>
              <a:t> digital </a:t>
            </a:r>
            <a:r>
              <a:rPr lang="da-DK" dirty="0" err="1"/>
              <a:t>recruitment</a:t>
            </a:r>
            <a:r>
              <a:rPr lang="da-DK" dirty="0"/>
              <a:t> </a:t>
            </a:r>
            <a:r>
              <a:rPr lang="en-US" dirty="0"/>
              <a:t>system</a:t>
            </a:r>
            <a:endParaRPr lang="da-DK" dirty="0"/>
          </a:p>
        </p:txBody>
      </p:sp>
      <p:pic>
        <p:nvPicPr>
          <p:cNvPr id="24" name="Pladsholder til indhold 23" descr="Badge Tick1 kontur">
            <a:extLst>
              <a:ext uri="{FF2B5EF4-FFF2-40B4-BE49-F238E27FC236}">
                <a16:creationId xmlns:a16="http://schemas.microsoft.com/office/drawing/2014/main" id="{B7EB32EE-337D-A74A-8584-D97C1D3B19FA}"/>
              </a:ext>
            </a:extLst>
          </p:cNvPr>
          <p:cNvPicPr>
            <a:picLocks noGrp="1" noChangeAspect="1"/>
          </p:cNvPicPr>
          <p:nvPr>
            <p:ph sz="quarter" idx="26"/>
          </p:nvPr>
        </p:nvPicPr>
        <p:blipFill>
          <a:blip r:embed="rId2">
            <a:extLst>
              <a:ext uri="{96DAC541-7B7A-43D3-8B79-37D633B846F1}">
                <asvg:svgBlip xmlns:asvg="http://schemas.microsoft.com/office/drawing/2016/SVG/main" r:embed="rId3"/>
              </a:ext>
            </a:extLst>
          </a:blip>
          <a:stretch>
            <a:fillRect/>
          </a:stretch>
        </p:blipFill>
        <p:spPr>
          <a:xfrm>
            <a:off x="827088" y="3637422"/>
            <a:ext cx="527050" cy="527050"/>
          </a:xfrm>
        </p:spPr>
      </p:pic>
      <p:pic>
        <p:nvPicPr>
          <p:cNvPr id="47" name="Pladsholder til indhold 46" descr="Et billede, der indeholder vektorgrafik&#10;&#10;Automatisk genereret beskrivelse">
            <a:extLst>
              <a:ext uri="{FF2B5EF4-FFF2-40B4-BE49-F238E27FC236}">
                <a16:creationId xmlns:a16="http://schemas.microsoft.com/office/drawing/2014/main" id="{DB7F3444-D290-BF42-B90F-A5894B971C6E}"/>
              </a:ext>
            </a:extLst>
          </p:cNvPr>
          <p:cNvPicPr>
            <a:picLocks noGrp="1" noChangeAspect="1"/>
          </p:cNvPicPr>
          <p:nvPr>
            <p:ph sz="half" idx="16"/>
          </p:nvPr>
        </p:nvPicPr>
        <p:blipFill>
          <a:blip r:embed="rId4"/>
          <a:stretch>
            <a:fillRect/>
          </a:stretch>
        </p:blipFill>
        <p:spPr>
          <a:xfrm>
            <a:off x="7429500" y="2303139"/>
            <a:ext cx="3935413" cy="3504260"/>
          </a:xfrm>
        </p:spPr>
      </p:pic>
    </p:spTree>
    <p:extLst>
      <p:ext uri="{BB962C8B-B14F-4D97-AF65-F5344CB8AC3E}">
        <p14:creationId xmlns:p14="http://schemas.microsoft.com/office/powerpoint/2010/main" val="1721775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da-DK" dirty="0" err="1"/>
              <a:t>What</a:t>
            </a:r>
            <a:r>
              <a:rPr lang="da-DK" dirty="0"/>
              <a:t> </a:t>
            </a:r>
            <a:r>
              <a:rPr lang="da-DK" dirty="0" err="1"/>
              <a:t>will</a:t>
            </a:r>
            <a:r>
              <a:rPr lang="da-DK" dirty="0"/>
              <a:t> </a:t>
            </a:r>
            <a:r>
              <a:rPr lang="da-DK" dirty="0" err="1"/>
              <a:t>this</a:t>
            </a:r>
            <a:r>
              <a:rPr lang="da-DK" dirty="0"/>
              <a:t> do for </a:t>
            </a:r>
            <a:r>
              <a:rPr lang="da-DK" dirty="0" err="1"/>
              <a:t>us</a:t>
            </a:r>
            <a:r>
              <a:rPr lang="da-DK" dirty="0"/>
              <a:t>?</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6</a:t>
            </a:fld>
            <a:endParaRPr lang="da-DK"/>
          </a:p>
        </p:txBody>
      </p:sp>
    </p:spTree>
    <p:extLst>
      <p:ext uri="{BB962C8B-B14F-4D97-AF65-F5344CB8AC3E}">
        <p14:creationId xmlns:p14="http://schemas.microsoft.com/office/powerpoint/2010/main" val="2162900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1334128"/>
            <a:ext cx="10517711" cy="2094873"/>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Improve</a:t>
            </a:r>
            <a:r>
              <a:rPr lang="da-DK" sz="4000" dirty="0"/>
              <a:t> the </a:t>
            </a:r>
            <a:r>
              <a:rPr lang="da-DK" sz="4000" dirty="0" err="1"/>
              <a:t>candidate</a:t>
            </a:r>
            <a:r>
              <a:rPr lang="da-DK" sz="4000" dirty="0"/>
              <a:t> </a:t>
            </a:r>
          </a:p>
          <a:p>
            <a:r>
              <a:rPr lang="da-DK" sz="4000" dirty="0" err="1"/>
              <a:t>experience</a:t>
            </a:r>
            <a:r>
              <a:rPr lang="da-DK" sz="4000" dirty="0"/>
              <a:t> and </a:t>
            </a:r>
            <a:r>
              <a:rPr lang="da-DK" sz="4000" dirty="0" err="1"/>
              <a:t>our</a:t>
            </a:r>
            <a:r>
              <a:rPr lang="da-DK" sz="4000" dirty="0"/>
              <a:t> </a:t>
            </a:r>
          </a:p>
          <a:p>
            <a:r>
              <a:rPr lang="da-DK" sz="4000" dirty="0" err="1"/>
              <a:t>employer</a:t>
            </a:r>
            <a:r>
              <a:rPr lang="da-DK" sz="4000" dirty="0"/>
              <a:t> brand</a:t>
            </a:r>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5"/>
            <a:ext cx="6260272" cy="1411339"/>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2000" dirty="0"/>
              <a:t>With a digital recruitment system we will be able to make </a:t>
            </a:r>
            <a:r>
              <a:rPr lang="en-US" sz="2000" b="1" dirty="0"/>
              <a:t>it easy to apply for jobs, we’ll be able to ensure transparency and communicate consistently. </a:t>
            </a:r>
            <a:r>
              <a:rPr lang="en-US" sz="2000" dirty="0"/>
              <a:t>All with the user experience and our employer brand at heart.</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7</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528396" y="1677574"/>
            <a:ext cx="1386918" cy="3170099"/>
          </a:xfrm>
          <a:prstGeom prst="rect">
            <a:avLst/>
          </a:prstGeom>
          <a:noFill/>
        </p:spPr>
        <p:txBody>
          <a:bodyPr wrap="none" rtlCol="0">
            <a:spAutoFit/>
          </a:bodyPr>
          <a:lstStyle/>
          <a:p>
            <a:r>
              <a:rPr lang="da-DK" sz="20000" dirty="0">
                <a:solidFill>
                  <a:srgbClr val="26253E"/>
                </a:solidFill>
                <a:latin typeface="Telegraf" pitchFamily="2" charset="77"/>
              </a:rPr>
              <a:t>1</a:t>
            </a:r>
          </a:p>
        </p:txBody>
      </p:sp>
    </p:spTree>
    <p:extLst>
      <p:ext uri="{BB962C8B-B14F-4D97-AF65-F5344CB8AC3E}">
        <p14:creationId xmlns:p14="http://schemas.microsoft.com/office/powerpoint/2010/main" val="2373181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3311059"/>
            <a:ext cx="8894729" cy="1600200"/>
          </a:xfrm>
        </p:spPr>
        <p:txBody>
          <a:bodyPr/>
          <a:lstStyle/>
          <a:p>
            <a:pPr lvl="0"/>
            <a:r>
              <a:rPr lang="en-US" u="sng" dirty="0">
                <a:hlinkClick r:id="rId2"/>
              </a:rPr>
              <a:t>56%</a:t>
            </a:r>
            <a:r>
              <a:rPr lang="en-US" dirty="0"/>
              <a:t> of candidates who have had a bad recruitment experience will not recommend others to apply for jobs in that company. </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8</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93366"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56%</a:t>
            </a:r>
          </a:p>
        </p:txBody>
      </p:sp>
    </p:spTree>
    <p:extLst>
      <p:ext uri="{BB962C8B-B14F-4D97-AF65-F5344CB8AC3E}">
        <p14:creationId xmlns:p14="http://schemas.microsoft.com/office/powerpoint/2010/main" val="3032851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3311059"/>
            <a:ext cx="8711263" cy="1600200"/>
          </a:xfrm>
        </p:spPr>
        <p:txBody>
          <a:bodyPr/>
          <a:lstStyle/>
          <a:p>
            <a:pPr lvl="0"/>
            <a:r>
              <a:rPr lang="en-US" u="sng" dirty="0">
                <a:hlinkClick r:id="rId2"/>
              </a:rPr>
              <a:t>49%</a:t>
            </a:r>
            <a:r>
              <a:rPr lang="en-US" dirty="0"/>
              <a:t> of candidates who have had a bad experience in a recruitment process will not apply for a job in the same company again.</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9</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07793"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49%</a:t>
            </a:r>
          </a:p>
        </p:txBody>
      </p:sp>
    </p:spTree>
    <p:extLst>
      <p:ext uri="{BB962C8B-B14F-4D97-AF65-F5344CB8AC3E}">
        <p14:creationId xmlns:p14="http://schemas.microsoft.com/office/powerpoint/2010/main" val="916646667"/>
      </p:ext>
    </p:extLst>
  </p:cSld>
  <p:clrMapOvr>
    <a:masterClrMapping/>
  </p:clrMapOvr>
</p:sld>
</file>

<file path=ppt/theme/theme1.xml><?xml version="1.0" encoding="utf-8"?>
<a:theme xmlns:a="http://schemas.openxmlformats.org/drawingml/2006/main" name="Office Theme">
  <a:themeElements>
    <a:clrScheme name="Talentech">
      <a:dk1>
        <a:srgbClr val="26243E"/>
      </a:dk1>
      <a:lt1>
        <a:srgbClr val="FFFFFF"/>
      </a:lt1>
      <a:dk2>
        <a:srgbClr val="26243E"/>
      </a:dk2>
      <a:lt2>
        <a:srgbClr val="E7E6E6"/>
      </a:lt2>
      <a:accent1>
        <a:srgbClr val="26243E"/>
      </a:accent1>
      <a:accent2>
        <a:srgbClr val="FFCFCD"/>
      </a:accent2>
      <a:accent3>
        <a:srgbClr val="E7E6E6"/>
      </a:accent3>
      <a:accent4>
        <a:srgbClr val="FFC870"/>
      </a:accent4>
      <a:accent5>
        <a:srgbClr val="3FC3B3"/>
      </a:accent5>
      <a:accent6>
        <a:srgbClr val="D04348"/>
      </a:accent6>
      <a:hlink>
        <a:srgbClr val="41405E"/>
      </a:hlink>
      <a:folHlink>
        <a:srgbClr val="26243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67787</TotalTime>
  <Words>1001</Words>
  <Application>Microsoft Office PowerPoint</Application>
  <PresentationFormat>Widescreen</PresentationFormat>
  <Paragraphs>122</Paragraphs>
  <Slides>29</Slides>
  <Notes>0</Notes>
  <HiddenSlides>1</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29</vt:i4>
      </vt:variant>
    </vt:vector>
  </HeadingPairs>
  <TitlesOfParts>
    <vt:vector size="34" baseType="lpstr">
      <vt:lpstr>Arial</vt:lpstr>
      <vt:lpstr>Telegraf</vt:lpstr>
      <vt:lpstr>Times New Roman</vt:lpstr>
      <vt:lpstr>Wingdings</vt:lpstr>
      <vt:lpstr>Office Theme</vt:lpstr>
      <vt:lpstr>PowerPoint-præsentation</vt:lpstr>
      <vt:lpstr>Candidates require more!  ..they expect seamless digital experiences  when searching and applying for jobs!   </vt:lpstr>
      <vt:lpstr>PowerPoint-præsentation</vt:lpstr>
      <vt:lpstr>PowerPoint-præsentation</vt:lpstr>
      <vt:lpstr>Here’s a way for us to meet candidate expectations in the recruitment process</vt:lpstr>
      <vt:lpstr>What will this do for us?</vt:lpstr>
      <vt:lpstr>PowerPoint-præsentation</vt:lpstr>
      <vt:lpstr>56% of candidates who have had a bad recruitment experience will not recommend others to apply for jobs in that company. </vt:lpstr>
      <vt:lpstr>49% of candidates who have had a bad experience in a recruitment process will not apply for a job in the same company again.</vt:lpstr>
      <vt:lpstr>Research shows that investing in a good candidate experience can optimize the quality of new hires by up to 70%</vt:lpstr>
      <vt:lpstr>PowerPoint-præsentation</vt:lpstr>
      <vt:lpstr>It takes an average of  2 months to fill a vacancy. Yet, 60% of all candidates believe it should take a maximum of 1 month from applying.</vt:lpstr>
      <vt:lpstr>86% say using an ATS has decreased their time-to-hire while 78% say it has also improved their quality-of-hire</vt:lpstr>
      <vt:lpstr>94 % of HR professionals say that using an ATS has improved their recruitment processes.</vt:lpstr>
      <vt:lpstr>PowerPoint-præsentation</vt:lpstr>
      <vt:lpstr>Violating GDPR can cost as much as 4% of our global revenue.</vt:lpstr>
      <vt:lpstr>77% of candidates said they wouldn’t apply for a job if they felt their privacy and information wasn’t protected</vt:lpstr>
      <vt:lpstr>PowerPoint-præsentation</vt:lpstr>
      <vt:lpstr>A bad hire can cost us in between 27.000-100.000€.</vt:lpstr>
      <vt:lpstr>86% say using an ATS has increased their quality-of-hire</vt:lpstr>
      <vt:lpstr>A study shows that companies most skilled at recruiting qualified employees have 3.5 times as much revenue growth and 2.0 times as much profitability.</vt:lpstr>
      <vt:lpstr>With Recruitment Analytics we can save as much as 30-40% on our job ads.</vt:lpstr>
      <vt:lpstr>To sum up A digital recruitment system will improve the candidate experience and our employer brand. It will ensure GDPR compliance, professionalize and speed up recruitment processes. And finally, it will increase quality of hires and lead to better performance and an improved bottom line</vt:lpstr>
      <vt:lpstr>…And there is more!</vt:lpstr>
      <vt:lpstr>PowerPoint-præsentation</vt:lpstr>
      <vt:lpstr>PowerPoint-præsentation</vt:lpstr>
      <vt:lpstr>To make it even more simple, I’ve listed the system requirements we need to succeed  See overview </vt:lpstr>
      <vt:lpstr>PowerPoint-præsentation</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Anette Larsen</dc:creator>
  <cp:lastModifiedBy>Mikkel Husen</cp:lastModifiedBy>
  <cp:revision>352</cp:revision>
  <dcterms:created xsi:type="dcterms:W3CDTF">2022-07-05T19:57:09Z</dcterms:created>
  <dcterms:modified xsi:type="dcterms:W3CDTF">2022-11-22T11:53:54Z</dcterms:modified>
</cp:coreProperties>
</file>