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8"/>
  </p:notesMasterIdLst>
  <p:sldIdLst>
    <p:sldId id="402" r:id="rId5"/>
    <p:sldId id="403" r:id="rId6"/>
    <p:sldId id="404" r:id="rId7"/>
    <p:sldId id="405" r:id="rId8"/>
    <p:sldId id="506" r:id="rId9"/>
    <p:sldId id="507" r:id="rId10"/>
    <p:sldId id="502" r:id="rId11"/>
    <p:sldId id="413" r:id="rId12"/>
    <p:sldId id="408" r:id="rId13"/>
    <p:sldId id="409" r:id="rId14"/>
    <p:sldId id="505" r:id="rId15"/>
    <p:sldId id="410" r:id="rId16"/>
    <p:sldId id="414" r:id="rId17"/>
    <p:sldId id="503" r:id="rId18"/>
    <p:sldId id="509" r:id="rId19"/>
    <p:sldId id="511" r:id="rId20"/>
    <p:sldId id="512" r:id="rId21"/>
    <p:sldId id="415" r:id="rId22"/>
    <p:sldId id="463" r:id="rId23"/>
    <p:sldId id="464" r:id="rId24"/>
    <p:sldId id="348" r:id="rId25"/>
    <p:sldId id="419" r:id="rId26"/>
    <p:sldId id="420" r:id="rId27"/>
  </p:sldIdLst>
  <p:sldSz cx="12192000" cy="6858000"/>
  <p:notesSz cx="6858000" cy="9144000"/>
  <p:defaultTex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39"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253E"/>
    <a:srgbClr val="EFEFF3"/>
    <a:srgbClr val="FFCFCD"/>
    <a:srgbClr val="41405E"/>
    <a:srgbClr val="6C6A9A"/>
    <a:srgbClr val="D8D8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437986-68A5-46E6-B18B-F19DB8F846D4}" v="1" dt="2023-01-18T14:31:20.2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5909"/>
  </p:normalViewPr>
  <p:slideViewPr>
    <p:cSldViewPr snapToGrid="0" snapToObjects="1">
      <p:cViewPr varScale="1">
        <p:scale>
          <a:sx n="62" d="100"/>
          <a:sy n="62" d="100"/>
        </p:scale>
        <p:origin x="776" y="56"/>
      </p:cViewPr>
      <p:guideLst>
        <p:guide orient="horz" pos="3339"/>
        <p:guide pos="3840"/>
      </p:guideLst>
    </p:cSldViewPr>
  </p:slideViewPr>
  <p:outlineViewPr>
    <p:cViewPr>
      <p:scale>
        <a:sx n="33" d="100"/>
        <a:sy n="33" d="100"/>
      </p:scale>
      <p:origin x="0" y="-105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illa Hallmans" userId="0c8eea6a-f55a-4755-bc81-dab10c9de3e3" providerId="ADAL" clId="{4E437986-68A5-46E6-B18B-F19DB8F846D4}"/>
    <pc:docChg chg="delSld modSld">
      <pc:chgData name="Camilla Hallmans" userId="0c8eea6a-f55a-4755-bc81-dab10c9de3e3" providerId="ADAL" clId="{4E437986-68A5-46E6-B18B-F19DB8F846D4}" dt="2023-01-18T15:30:57.145" v="311" actId="729"/>
      <pc:docMkLst>
        <pc:docMk/>
      </pc:docMkLst>
      <pc:sldChg chg="modSp mod modShow">
        <pc:chgData name="Camilla Hallmans" userId="0c8eea6a-f55a-4755-bc81-dab10c9de3e3" providerId="ADAL" clId="{4E437986-68A5-46E6-B18B-F19DB8F846D4}" dt="2023-01-18T15:30:57.145" v="311" actId="729"/>
        <pc:sldMkLst>
          <pc:docMk/>
          <pc:sldMk cId="3310920324" sldId="402"/>
        </pc:sldMkLst>
        <pc:spChg chg="mod">
          <ac:chgData name="Camilla Hallmans" userId="0c8eea6a-f55a-4755-bc81-dab10c9de3e3" providerId="ADAL" clId="{4E437986-68A5-46E6-B18B-F19DB8F846D4}" dt="2023-01-16T11:30:42.550" v="264" actId="20577"/>
          <ac:spMkLst>
            <pc:docMk/>
            <pc:sldMk cId="3310920324" sldId="402"/>
            <ac:spMk id="4" creationId="{5FB07686-B415-1B4C-B4A7-8B8D59744FFB}"/>
          </ac:spMkLst>
        </pc:spChg>
        <pc:spChg chg="mod">
          <ac:chgData name="Camilla Hallmans" userId="0c8eea6a-f55a-4755-bc81-dab10c9de3e3" providerId="ADAL" clId="{4E437986-68A5-46E6-B18B-F19DB8F846D4}" dt="2023-01-18T14:26:29.445" v="280" actId="20577"/>
          <ac:spMkLst>
            <pc:docMk/>
            <pc:sldMk cId="3310920324" sldId="402"/>
            <ac:spMk id="6" creationId="{2994E3BC-0699-5A4D-86E1-BA4B0539C944}"/>
          </ac:spMkLst>
        </pc:spChg>
      </pc:sldChg>
      <pc:sldChg chg="modSp mod">
        <pc:chgData name="Camilla Hallmans" userId="0c8eea6a-f55a-4755-bc81-dab10c9de3e3" providerId="ADAL" clId="{4E437986-68A5-46E6-B18B-F19DB8F846D4}" dt="2023-01-13T09:26:47.066" v="13" actId="20577"/>
        <pc:sldMkLst>
          <pc:docMk/>
          <pc:sldMk cId="3665891499" sldId="404"/>
        </pc:sldMkLst>
        <pc:spChg chg="mod">
          <ac:chgData name="Camilla Hallmans" userId="0c8eea6a-f55a-4755-bc81-dab10c9de3e3" providerId="ADAL" clId="{4E437986-68A5-46E6-B18B-F19DB8F846D4}" dt="2023-01-13T09:26:47.066" v="13" actId="20577"/>
          <ac:spMkLst>
            <pc:docMk/>
            <pc:sldMk cId="3665891499" sldId="404"/>
            <ac:spMk id="4" creationId="{75F219A4-3D92-C24B-850C-556356D4EF64}"/>
          </ac:spMkLst>
        </pc:spChg>
      </pc:sldChg>
      <pc:sldChg chg="modSp mod">
        <pc:chgData name="Camilla Hallmans" userId="0c8eea6a-f55a-4755-bc81-dab10c9de3e3" providerId="ADAL" clId="{4E437986-68A5-46E6-B18B-F19DB8F846D4}" dt="2023-01-13T09:31:24.746" v="30" actId="20577"/>
        <pc:sldMkLst>
          <pc:docMk/>
          <pc:sldMk cId="2385089134" sldId="413"/>
        </pc:sldMkLst>
        <pc:spChg chg="mod">
          <ac:chgData name="Camilla Hallmans" userId="0c8eea6a-f55a-4755-bc81-dab10c9de3e3" providerId="ADAL" clId="{4E437986-68A5-46E6-B18B-F19DB8F846D4}" dt="2023-01-13T09:31:24.746" v="30" actId="20577"/>
          <ac:spMkLst>
            <pc:docMk/>
            <pc:sldMk cId="2385089134" sldId="413"/>
            <ac:spMk id="2" creationId="{9BB369E3-347A-B642-A993-66E3112B6AFA}"/>
          </ac:spMkLst>
        </pc:spChg>
      </pc:sldChg>
      <pc:sldChg chg="modSp mod">
        <pc:chgData name="Camilla Hallmans" userId="0c8eea6a-f55a-4755-bc81-dab10c9de3e3" providerId="ADAL" clId="{4E437986-68A5-46E6-B18B-F19DB8F846D4}" dt="2023-01-13T09:35:52.898" v="42" actId="20577"/>
        <pc:sldMkLst>
          <pc:docMk/>
          <pc:sldMk cId="2591866085" sldId="414"/>
        </pc:sldMkLst>
        <pc:spChg chg="mod">
          <ac:chgData name="Camilla Hallmans" userId="0c8eea6a-f55a-4755-bc81-dab10c9de3e3" providerId="ADAL" clId="{4E437986-68A5-46E6-B18B-F19DB8F846D4}" dt="2023-01-13T09:35:52.898" v="42" actId="20577"/>
          <ac:spMkLst>
            <pc:docMk/>
            <pc:sldMk cId="2591866085" sldId="414"/>
            <ac:spMk id="2" creationId="{9BB369E3-347A-B642-A993-66E3112B6AFA}"/>
          </ac:spMkLst>
        </pc:spChg>
      </pc:sldChg>
      <pc:sldChg chg="modSp mod">
        <pc:chgData name="Camilla Hallmans" userId="0c8eea6a-f55a-4755-bc81-dab10c9de3e3" providerId="ADAL" clId="{4E437986-68A5-46E6-B18B-F19DB8F846D4}" dt="2023-01-13T10:11:35.007" v="213" actId="20577"/>
        <pc:sldMkLst>
          <pc:docMk/>
          <pc:sldMk cId="3233913472" sldId="419"/>
        </pc:sldMkLst>
        <pc:spChg chg="mod">
          <ac:chgData name="Camilla Hallmans" userId="0c8eea6a-f55a-4755-bc81-dab10c9de3e3" providerId="ADAL" clId="{4E437986-68A5-46E6-B18B-F19DB8F846D4}" dt="2023-01-13T10:11:35.007" v="213" actId="20577"/>
          <ac:spMkLst>
            <pc:docMk/>
            <pc:sldMk cId="3233913472" sldId="419"/>
            <ac:spMk id="10" creationId="{3C3FA34C-EB50-F54C-8D24-1D2564D395C2}"/>
          </ac:spMkLst>
        </pc:spChg>
      </pc:sldChg>
      <pc:sldChg chg="modSp mod">
        <pc:chgData name="Camilla Hallmans" userId="0c8eea6a-f55a-4755-bc81-dab10c9de3e3" providerId="ADAL" clId="{4E437986-68A5-46E6-B18B-F19DB8F846D4}" dt="2023-01-13T09:45:38.710" v="167" actId="20577"/>
        <pc:sldMkLst>
          <pc:docMk/>
          <pc:sldMk cId="2201773059" sldId="463"/>
        </pc:sldMkLst>
        <pc:spChg chg="mod">
          <ac:chgData name="Camilla Hallmans" userId="0c8eea6a-f55a-4755-bc81-dab10c9de3e3" providerId="ADAL" clId="{4E437986-68A5-46E6-B18B-F19DB8F846D4}" dt="2023-01-13T09:45:38.710" v="167" actId="20577"/>
          <ac:spMkLst>
            <pc:docMk/>
            <pc:sldMk cId="2201773059" sldId="463"/>
            <ac:spMk id="3" creationId="{DBB86DAF-F265-3D4D-8902-DBA4056B26C6}"/>
          </ac:spMkLst>
        </pc:spChg>
      </pc:sldChg>
      <pc:sldChg chg="modSp mod">
        <pc:chgData name="Camilla Hallmans" userId="0c8eea6a-f55a-4755-bc81-dab10c9de3e3" providerId="ADAL" clId="{4E437986-68A5-46E6-B18B-F19DB8F846D4}" dt="2023-01-13T09:50:03.829" v="208" actId="20577"/>
        <pc:sldMkLst>
          <pc:docMk/>
          <pc:sldMk cId="316380491" sldId="464"/>
        </pc:sldMkLst>
        <pc:spChg chg="mod">
          <ac:chgData name="Camilla Hallmans" userId="0c8eea6a-f55a-4755-bc81-dab10c9de3e3" providerId="ADAL" clId="{4E437986-68A5-46E6-B18B-F19DB8F846D4}" dt="2023-01-13T09:50:03.829" v="208" actId="20577"/>
          <ac:spMkLst>
            <pc:docMk/>
            <pc:sldMk cId="316380491" sldId="464"/>
            <ac:spMk id="3" creationId="{B3D0893B-CDCE-8640-AE9E-4E98DD08D6CE}"/>
          </ac:spMkLst>
        </pc:spChg>
      </pc:sldChg>
      <pc:sldChg chg="modSp mod">
        <pc:chgData name="Camilla Hallmans" userId="0c8eea6a-f55a-4755-bc81-dab10c9de3e3" providerId="ADAL" clId="{4E437986-68A5-46E6-B18B-F19DB8F846D4}" dt="2023-01-13T09:30:11.980" v="28" actId="20577"/>
        <pc:sldMkLst>
          <pc:docMk/>
          <pc:sldMk cId="380036468" sldId="502"/>
        </pc:sldMkLst>
        <pc:spChg chg="mod">
          <ac:chgData name="Camilla Hallmans" userId="0c8eea6a-f55a-4755-bc81-dab10c9de3e3" providerId="ADAL" clId="{4E437986-68A5-46E6-B18B-F19DB8F846D4}" dt="2023-01-13T09:30:11.980" v="28" actId="20577"/>
          <ac:spMkLst>
            <pc:docMk/>
            <pc:sldMk cId="380036468" sldId="502"/>
            <ac:spMk id="3" creationId="{BCAABE05-85B2-0F4C-99EA-1A00769E0A62}"/>
          </ac:spMkLst>
        </pc:spChg>
      </pc:sldChg>
      <pc:sldChg chg="modSp mod">
        <pc:chgData name="Camilla Hallmans" userId="0c8eea6a-f55a-4755-bc81-dab10c9de3e3" providerId="ADAL" clId="{4E437986-68A5-46E6-B18B-F19DB8F846D4}" dt="2023-01-13T09:36:58.138" v="55" actId="20577"/>
        <pc:sldMkLst>
          <pc:docMk/>
          <pc:sldMk cId="1829713622" sldId="503"/>
        </pc:sldMkLst>
        <pc:spChg chg="mod">
          <ac:chgData name="Camilla Hallmans" userId="0c8eea6a-f55a-4755-bc81-dab10c9de3e3" providerId="ADAL" clId="{4E437986-68A5-46E6-B18B-F19DB8F846D4}" dt="2023-01-13T09:36:58.138" v="55" actId="20577"/>
          <ac:spMkLst>
            <pc:docMk/>
            <pc:sldMk cId="1829713622" sldId="503"/>
            <ac:spMk id="9" creationId="{D48CB887-DED5-9C48-B5A3-603DE02EE662}"/>
          </ac:spMkLst>
        </pc:spChg>
      </pc:sldChg>
      <pc:sldChg chg="modSp mod">
        <pc:chgData name="Camilla Hallmans" userId="0c8eea6a-f55a-4755-bc81-dab10c9de3e3" providerId="ADAL" clId="{4E437986-68A5-46E6-B18B-F19DB8F846D4}" dt="2023-01-13T09:32:53.016" v="38" actId="20577"/>
        <pc:sldMkLst>
          <pc:docMk/>
          <pc:sldMk cId="2146231588" sldId="505"/>
        </pc:sldMkLst>
        <pc:spChg chg="mod">
          <ac:chgData name="Camilla Hallmans" userId="0c8eea6a-f55a-4755-bc81-dab10c9de3e3" providerId="ADAL" clId="{4E437986-68A5-46E6-B18B-F19DB8F846D4}" dt="2023-01-13T09:32:53.016" v="38" actId="20577"/>
          <ac:spMkLst>
            <pc:docMk/>
            <pc:sldMk cId="2146231588" sldId="505"/>
            <ac:spMk id="3" creationId="{BCAABE05-85B2-0F4C-99EA-1A00769E0A62}"/>
          </ac:spMkLst>
        </pc:spChg>
      </pc:sldChg>
      <pc:sldChg chg="modSp mod">
        <pc:chgData name="Camilla Hallmans" userId="0c8eea6a-f55a-4755-bc81-dab10c9de3e3" providerId="ADAL" clId="{4E437986-68A5-46E6-B18B-F19DB8F846D4}" dt="2023-01-18T14:28:44.917" v="310" actId="20577"/>
        <pc:sldMkLst>
          <pc:docMk/>
          <pc:sldMk cId="3428072467" sldId="506"/>
        </pc:sldMkLst>
        <pc:spChg chg="mod">
          <ac:chgData name="Camilla Hallmans" userId="0c8eea6a-f55a-4755-bc81-dab10c9de3e3" providerId="ADAL" clId="{4E437986-68A5-46E6-B18B-F19DB8F846D4}" dt="2023-01-18T14:28:12.606" v="291" actId="20577"/>
          <ac:spMkLst>
            <pc:docMk/>
            <pc:sldMk cId="3428072467" sldId="506"/>
            <ac:spMk id="3" creationId="{0311A742-8208-8E44-B036-6A660FB3741C}"/>
          </ac:spMkLst>
        </pc:spChg>
        <pc:spChg chg="mod">
          <ac:chgData name="Camilla Hallmans" userId="0c8eea6a-f55a-4755-bc81-dab10c9de3e3" providerId="ADAL" clId="{4E437986-68A5-46E6-B18B-F19DB8F846D4}" dt="2023-01-18T14:28:44.917" v="310" actId="20577"/>
          <ac:spMkLst>
            <pc:docMk/>
            <pc:sldMk cId="3428072467" sldId="506"/>
            <ac:spMk id="7" creationId="{8DD65667-E928-6949-9083-91891C7B6575}"/>
          </ac:spMkLst>
        </pc:spChg>
      </pc:sldChg>
      <pc:sldChg chg="modSp del mod modShow">
        <pc:chgData name="Camilla Hallmans" userId="0c8eea6a-f55a-4755-bc81-dab10c9de3e3" providerId="ADAL" clId="{4E437986-68A5-46E6-B18B-F19DB8F846D4}" dt="2023-01-18T08:54:45.802" v="269" actId="2696"/>
        <pc:sldMkLst>
          <pc:docMk/>
          <pc:sldMk cId="713396230" sldId="508"/>
        </pc:sldMkLst>
        <pc:spChg chg="mod">
          <ac:chgData name="Camilla Hallmans" userId="0c8eea6a-f55a-4755-bc81-dab10c9de3e3" providerId="ADAL" clId="{4E437986-68A5-46E6-B18B-F19DB8F846D4}" dt="2023-01-13T09:38:23.493" v="68" actId="20577"/>
          <ac:spMkLst>
            <pc:docMk/>
            <pc:sldMk cId="713396230" sldId="508"/>
            <ac:spMk id="2" creationId="{9BB369E3-347A-B642-A993-66E3112B6AFA}"/>
          </ac:spMkLst>
        </pc:spChg>
      </pc:sldChg>
      <pc:sldChg chg="modSp mod">
        <pc:chgData name="Camilla Hallmans" userId="0c8eea6a-f55a-4755-bc81-dab10c9de3e3" providerId="ADAL" clId="{4E437986-68A5-46E6-B18B-F19DB8F846D4}" dt="2023-01-13T09:40:15.855" v="90" actId="20577"/>
        <pc:sldMkLst>
          <pc:docMk/>
          <pc:sldMk cId="3061501731" sldId="511"/>
        </pc:sldMkLst>
        <pc:spChg chg="mod">
          <ac:chgData name="Camilla Hallmans" userId="0c8eea6a-f55a-4755-bc81-dab10c9de3e3" providerId="ADAL" clId="{4E437986-68A5-46E6-B18B-F19DB8F846D4}" dt="2023-01-13T09:40:15.855" v="90" actId="20577"/>
          <ac:spMkLst>
            <pc:docMk/>
            <pc:sldMk cId="3061501731" sldId="511"/>
            <ac:spMk id="2" creationId="{9BB369E3-347A-B642-A993-66E3112B6AFA}"/>
          </ac:spMkLst>
        </pc:spChg>
      </pc:sldChg>
      <pc:sldChg chg="modSp mod">
        <pc:chgData name="Camilla Hallmans" userId="0c8eea6a-f55a-4755-bc81-dab10c9de3e3" providerId="ADAL" clId="{4E437986-68A5-46E6-B18B-F19DB8F846D4}" dt="2023-01-13T09:43:50.997" v="137" actId="20577"/>
        <pc:sldMkLst>
          <pc:docMk/>
          <pc:sldMk cId="1741477967" sldId="512"/>
        </pc:sldMkLst>
        <pc:spChg chg="mod">
          <ac:chgData name="Camilla Hallmans" userId="0c8eea6a-f55a-4755-bc81-dab10c9de3e3" providerId="ADAL" clId="{4E437986-68A5-46E6-B18B-F19DB8F846D4}" dt="2023-01-13T09:43:50.997" v="137" actId="20577"/>
          <ac:spMkLst>
            <pc:docMk/>
            <pc:sldMk cId="1741477967" sldId="512"/>
            <ac:spMk id="2" creationId="{899DD725-F522-C04C-A7E8-4EE86DD7B68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da-DK"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D305F1BF-D95E-674F-B7F7-F89C67676273}" type="datetimeFigureOut">
              <a:rPr lang="da-DK" smtClean="0"/>
              <a:pPr/>
              <a:t>18-01-2023</a:t>
            </a:fld>
            <a:endParaRPr lang="da-DK"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da-DK"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06664583-91AC-C64B-92D1-012FADAB7886}" type="slidenum">
              <a:rPr lang="da-DK" smtClean="0"/>
              <a:pPr/>
              <a:t>‹#›</a:t>
            </a:fld>
            <a:endParaRPr lang="da-DK" dirty="0"/>
          </a:p>
        </p:txBody>
      </p:sp>
    </p:spTree>
    <p:extLst>
      <p:ext uri="{BB962C8B-B14F-4D97-AF65-F5344CB8AC3E}">
        <p14:creationId xmlns:p14="http://schemas.microsoft.com/office/powerpoint/2010/main" val="34203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b="0" i="0" kern="1200">
        <a:solidFill>
          <a:schemeClr val="tx1"/>
        </a:solidFill>
        <a:latin typeface="Arial" panose="020B0604020202020204" pitchFamily="34" charset="0"/>
        <a:ea typeface="+mn-ea"/>
        <a:cs typeface="+mn-cs"/>
      </a:defRPr>
    </a:lvl2pPr>
    <a:lvl3pPr marL="914400" algn="l" defTabSz="914400" rtl="0" eaLnBrk="1" latinLnBrk="0" hangingPunct="1">
      <a:defRPr sz="1200" b="0" i="0" kern="1200">
        <a:solidFill>
          <a:schemeClr val="tx1"/>
        </a:solidFill>
        <a:latin typeface="Arial" panose="020B0604020202020204" pitchFamily="34" charset="0"/>
        <a:ea typeface="+mn-ea"/>
        <a:cs typeface="+mn-cs"/>
      </a:defRPr>
    </a:lvl3pPr>
    <a:lvl4pPr marL="1371600" algn="l" defTabSz="914400" rtl="0" eaLnBrk="1" latinLnBrk="0" hangingPunct="1">
      <a:defRPr sz="1200" b="0" i="0" kern="1200">
        <a:solidFill>
          <a:schemeClr val="tx1"/>
        </a:solidFill>
        <a:latin typeface="Arial" panose="020B0604020202020204" pitchFamily="34" charset="0"/>
        <a:ea typeface="+mn-ea"/>
        <a:cs typeface="+mn-cs"/>
      </a:defRPr>
    </a:lvl4pPr>
    <a:lvl5pPr marL="1828800" algn="l" defTabSz="914400" rtl="0" eaLnBrk="1" latinLnBrk="0" hangingPunct="1">
      <a:defRPr sz="1200" b="0" i="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6664583-91AC-C64B-92D1-012FADAB7886}" type="slidenum">
              <a:rPr lang="da-DK" smtClean="0"/>
              <a:pPr/>
              <a:t>22</a:t>
            </a:fld>
            <a:endParaRPr lang="da-DK" dirty="0"/>
          </a:p>
        </p:txBody>
      </p:sp>
    </p:spTree>
    <p:extLst>
      <p:ext uri="{BB962C8B-B14F-4D97-AF65-F5344CB8AC3E}">
        <p14:creationId xmlns:p14="http://schemas.microsoft.com/office/powerpoint/2010/main" val="20296679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2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27.png"/><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Master" Target="../slideMasters/slideMaster1.xml"/><Relationship Id="rId5" Type="http://schemas.openxmlformats.org/officeDocument/2006/relationships/image" Target="../media/image32.svg"/><Relationship Id="rId4" Type="http://schemas.openxmlformats.org/officeDocument/2006/relationships/image" Target="../media/image3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4.svg"/><Relationship Id="rId2" Type="http://schemas.openxmlformats.org/officeDocument/2006/relationships/image" Target="../media/image33.png"/><Relationship Id="rId1" Type="http://schemas.openxmlformats.org/officeDocument/2006/relationships/slideMaster" Target="../slideMasters/slideMaster1.xml"/><Relationship Id="rId5" Type="http://schemas.openxmlformats.org/officeDocument/2006/relationships/image" Target="../media/image36.svg"/><Relationship Id="rId4" Type="http://schemas.openxmlformats.org/officeDocument/2006/relationships/image" Target="../media/image35.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svg"/><Relationship Id="rId18" Type="http://schemas.openxmlformats.org/officeDocument/2006/relationships/image" Target="../media/image7.png"/><Relationship Id="rId3" Type="http://schemas.openxmlformats.org/officeDocument/2006/relationships/image" Target="../media/image10.svg"/><Relationship Id="rId21" Type="http://schemas.openxmlformats.org/officeDocument/2006/relationships/image" Target="../media/image26.svg"/><Relationship Id="rId7" Type="http://schemas.openxmlformats.org/officeDocument/2006/relationships/image" Target="../media/image14.svg"/><Relationship Id="rId12" Type="http://schemas.openxmlformats.org/officeDocument/2006/relationships/image" Target="../media/image19.png"/><Relationship Id="rId17" Type="http://schemas.openxmlformats.org/officeDocument/2006/relationships/image" Target="../media/image24.svg"/><Relationship Id="rId2" Type="http://schemas.openxmlformats.org/officeDocument/2006/relationships/image" Target="../media/image9.png"/><Relationship Id="rId16" Type="http://schemas.openxmlformats.org/officeDocument/2006/relationships/image" Target="../media/image23.png"/><Relationship Id="rId20" Type="http://schemas.openxmlformats.org/officeDocument/2006/relationships/image" Target="../media/image25.png"/><Relationship Id="rId1" Type="http://schemas.openxmlformats.org/officeDocument/2006/relationships/slideMaster" Target="../slideMasters/slideMaster1.xml"/><Relationship Id="rId6" Type="http://schemas.openxmlformats.org/officeDocument/2006/relationships/image" Target="../media/image13.png"/><Relationship Id="rId11" Type="http://schemas.openxmlformats.org/officeDocument/2006/relationships/image" Target="../media/image18.svg"/><Relationship Id="rId5" Type="http://schemas.openxmlformats.org/officeDocument/2006/relationships/image" Target="../media/image12.svg"/><Relationship Id="rId15" Type="http://schemas.openxmlformats.org/officeDocument/2006/relationships/image" Target="../media/image22.svg"/><Relationship Id="rId10" Type="http://schemas.openxmlformats.org/officeDocument/2006/relationships/image" Target="../media/image17.png"/><Relationship Id="rId19" Type="http://schemas.openxmlformats.org/officeDocument/2006/relationships/image" Target="../media/image8.svg"/><Relationship Id="rId4" Type="http://schemas.openxmlformats.org/officeDocument/2006/relationships/image" Target="../media/image11.png"/><Relationship Id="rId9" Type="http://schemas.openxmlformats.org/officeDocument/2006/relationships/image" Target="../media/image16.svg"/><Relationship Id="rId14" Type="http://schemas.openxmlformats.org/officeDocument/2006/relationships/image" Target="../media/image2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01_Title Slide">
    <p:bg>
      <p:bgPr>
        <a:solidFill>
          <a:schemeClr val="tx1"/>
        </a:solidFill>
        <a:effectLst/>
      </p:bgPr>
    </p:bg>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7528EF42-D08E-0F6D-D546-490B8FDDA4B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36976" y="977900"/>
            <a:ext cx="5055024" cy="5889186"/>
          </a:xfrm>
          <a:prstGeom prst="rect">
            <a:avLst/>
          </a:prstGeom>
        </p:spPr>
      </p:pic>
      <p:sp>
        <p:nvSpPr>
          <p:cNvPr id="2" name="Title 1">
            <a:extLst>
              <a:ext uri="{FF2B5EF4-FFF2-40B4-BE49-F238E27FC236}">
                <a16:creationId xmlns:a16="http://schemas.microsoft.com/office/drawing/2014/main" id="{9D3BBC25-42E0-4DC2-91FE-EFE49996E895}"/>
              </a:ext>
            </a:extLst>
          </p:cNvPr>
          <p:cNvSpPr>
            <a:spLocks noGrp="1"/>
          </p:cNvSpPr>
          <p:nvPr>
            <p:ph type="ctrTitle" hasCustomPrompt="1"/>
          </p:nvPr>
        </p:nvSpPr>
        <p:spPr>
          <a:xfrm>
            <a:off x="846000" y="2160000"/>
            <a:ext cx="9144000" cy="810000"/>
          </a:xfrm>
        </p:spPr>
        <p:txBody>
          <a:bodyPr anchor="t" anchorCtr="0">
            <a:noAutofit/>
          </a:bodyPr>
          <a:lstStyle>
            <a:lvl1pPr algn="l">
              <a:lnSpc>
                <a:spcPts val="7600"/>
              </a:lnSpc>
              <a:defRPr sz="7000" cap="all" baseline="0">
                <a:solidFill>
                  <a:schemeClr val="accent2"/>
                </a:solidFill>
                <a:latin typeface="Telegraf" pitchFamily="2" charset="77"/>
              </a:defRPr>
            </a:lvl1pPr>
          </a:lstStyle>
          <a:p>
            <a:r>
              <a:rPr lang="en-GB" dirty="0"/>
              <a:t>TALENTECH</a:t>
            </a:r>
            <a:endParaRPr lang="da-DK" dirty="0"/>
          </a:p>
        </p:txBody>
      </p:sp>
      <p:sp>
        <p:nvSpPr>
          <p:cNvPr id="3" name="Subtitle 2">
            <a:extLst>
              <a:ext uri="{FF2B5EF4-FFF2-40B4-BE49-F238E27FC236}">
                <a16:creationId xmlns:a16="http://schemas.microsoft.com/office/drawing/2014/main" id="{8C10B09E-C87A-8468-2977-760555E5E0E6}"/>
              </a:ext>
            </a:extLst>
          </p:cNvPr>
          <p:cNvSpPr>
            <a:spLocks noGrp="1"/>
          </p:cNvSpPr>
          <p:nvPr>
            <p:ph type="subTitle" idx="1" hasCustomPrompt="1"/>
          </p:nvPr>
        </p:nvSpPr>
        <p:spPr>
          <a:xfrm>
            <a:off x="846000" y="3060000"/>
            <a:ext cx="9144000" cy="810000"/>
          </a:xfrm>
        </p:spPr>
        <p:txBody>
          <a:bodyPr anchor="t" anchorCtr="0">
            <a:noAutofit/>
          </a:bodyPr>
          <a:lstStyle>
            <a:lvl1pPr marL="0" indent="0" algn="l">
              <a:lnSpc>
                <a:spcPts val="7600"/>
              </a:lnSpc>
              <a:buNone/>
              <a:defRPr sz="7000" b="1" i="0" cap="all" baseline="0">
                <a:solidFill>
                  <a:schemeClr val="bg1"/>
                </a:solidFill>
                <a:latin typeface="Telegraf" pitchFamily="2" charset="77"/>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INTRODUCTION</a:t>
            </a:r>
            <a:endParaRPr lang="da-DK" dirty="0"/>
          </a:p>
        </p:txBody>
      </p:sp>
      <p:sp>
        <p:nvSpPr>
          <p:cNvPr id="4" name="Date Placeholder 3">
            <a:extLst>
              <a:ext uri="{FF2B5EF4-FFF2-40B4-BE49-F238E27FC236}">
                <a16:creationId xmlns:a16="http://schemas.microsoft.com/office/drawing/2014/main" id="{EC53C6D0-B0A4-FC88-1B8B-9C336742A7C8}"/>
              </a:ext>
            </a:extLst>
          </p:cNvPr>
          <p:cNvSpPr>
            <a:spLocks noGrp="1"/>
          </p:cNvSpPr>
          <p:nvPr>
            <p:ph type="dt" sz="half" idx="10"/>
          </p:nvPr>
        </p:nvSpPr>
        <p:spPr/>
        <p:txBody>
          <a:bodyPr/>
          <a:lstStyle>
            <a:lvl1pPr>
              <a:defRPr>
                <a:latin typeface="Telegraf" pitchFamily="2" charset="77"/>
              </a:defRPr>
            </a:lvl1pPr>
          </a:lstStyle>
          <a:p>
            <a:fld id="{BBA8FECC-03A8-C541-B3A1-B18AC6B65B4E}" type="datetime2">
              <a:rPr lang="da-DK" smtClean="0"/>
              <a:pPr/>
              <a:t>18. januar 2023</a:t>
            </a:fld>
            <a:endParaRPr lang="da-DK"/>
          </a:p>
        </p:txBody>
      </p:sp>
      <p:sp>
        <p:nvSpPr>
          <p:cNvPr id="5" name="Footer Placeholder 4">
            <a:extLst>
              <a:ext uri="{FF2B5EF4-FFF2-40B4-BE49-F238E27FC236}">
                <a16:creationId xmlns:a16="http://schemas.microsoft.com/office/drawing/2014/main" id="{CC151199-CBBB-FBFA-4DA0-4EB586E8B201}"/>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0A237971-8166-5457-991B-4B03B13856C3}"/>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sp>
        <p:nvSpPr>
          <p:cNvPr id="28" name="Text Placeholder 27">
            <a:extLst>
              <a:ext uri="{FF2B5EF4-FFF2-40B4-BE49-F238E27FC236}">
                <a16:creationId xmlns:a16="http://schemas.microsoft.com/office/drawing/2014/main" id="{3886092F-862E-A5A5-3633-22F1513915B7}"/>
              </a:ext>
            </a:extLst>
          </p:cNvPr>
          <p:cNvSpPr>
            <a:spLocks noGrp="1"/>
          </p:cNvSpPr>
          <p:nvPr>
            <p:ph type="body" sz="quarter" idx="13" hasCustomPrompt="1"/>
          </p:nvPr>
        </p:nvSpPr>
        <p:spPr>
          <a:xfrm>
            <a:off x="846000" y="5040000"/>
            <a:ext cx="4027083" cy="365125"/>
          </a:xfrm>
        </p:spPr>
        <p:txBody>
          <a:bodyPr>
            <a:noAutofit/>
          </a:bodyPr>
          <a:lstStyle>
            <a:lvl1pPr marL="0" indent="0">
              <a:lnSpc>
                <a:spcPts val="2400"/>
              </a:lnSpc>
              <a:buNone/>
              <a:defRPr sz="2000" b="1" i="0" baseline="0">
                <a:solidFill>
                  <a:schemeClr val="bg1"/>
                </a:solidFill>
                <a:latin typeface="Telegraf" pitchFamily="2" charset="77"/>
                <a:cs typeface="Arial" panose="020B0604020202020204" pitchFamily="34" charset="0"/>
              </a:defRPr>
            </a:lvl1pPr>
            <a:lvl2pPr>
              <a:lnSpc>
                <a:spcPts val="2400"/>
              </a:lnSpc>
              <a:defRPr sz="2000" b="1" i="0" baseline="0">
                <a:solidFill>
                  <a:schemeClr val="bg1"/>
                </a:solidFill>
                <a:latin typeface="+mj-lt"/>
                <a:cs typeface="Arial" panose="020B0604020202020204" pitchFamily="34" charset="0"/>
              </a:defRPr>
            </a:lvl2pPr>
            <a:lvl3pPr>
              <a:lnSpc>
                <a:spcPts val="2400"/>
              </a:lnSpc>
              <a:defRPr sz="2000" b="1" i="0" baseline="0">
                <a:solidFill>
                  <a:schemeClr val="bg1"/>
                </a:solidFill>
                <a:latin typeface="+mj-lt"/>
                <a:cs typeface="Arial" panose="020B0604020202020204" pitchFamily="34" charset="0"/>
              </a:defRPr>
            </a:lvl3pPr>
            <a:lvl4pPr>
              <a:lnSpc>
                <a:spcPts val="2400"/>
              </a:lnSpc>
              <a:defRPr sz="2000" b="1" i="0" baseline="0">
                <a:solidFill>
                  <a:schemeClr val="bg1"/>
                </a:solidFill>
                <a:latin typeface="+mj-lt"/>
                <a:cs typeface="Arial" panose="020B0604020202020204" pitchFamily="34" charset="0"/>
              </a:defRPr>
            </a:lvl4pPr>
            <a:lvl5pPr>
              <a:lnSpc>
                <a:spcPts val="2400"/>
              </a:lnSpc>
              <a:defRPr sz="2000" b="1" i="0" baseline="0">
                <a:solidFill>
                  <a:schemeClr val="bg1"/>
                </a:solidFill>
                <a:latin typeface="+mj-lt"/>
                <a:cs typeface="Arial" panose="020B0604020202020204" pitchFamily="34" charset="0"/>
              </a:defRPr>
            </a:lvl5pPr>
          </a:lstStyle>
          <a:p>
            <a:pPr lvl="0"/>
            <a:r>
              <a:rPr lang="en-GB" dirty="0"/>
              <a:t>The Full Talent Journey Platform</a:t>
            </a:r>
            <a:endParaRPr lang="da-DK" dirty="0"/>
          </a:p>
        </p:txBody>
      </p:sp>
      <p:pic>
        <p:nvPicPr>
          <p:cNvPr id="8" name="Graphic 7">
            <a:extLst>
              <a:ext uri="{FF2B5EF4-FFF2-40B4-BE49-F238E27FC236}">
                <a16:creationId xmlns:a16="http://schemas.microsoft.com/office/drawing/2014/main" id="{E6EE5D55-9A92-3608-2BDB-5D9C469C86A5}"/>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1555148" y="229550"/>
            <a:ext cx="450000" cy="450000"/>
          </a:xfrm>
          <a:prstGeom prst="rect">
            <a:avLst/>
          </a:prstGeom>
        </p:spPr>
      </p:pic>
    </p:spTree>
    <p:extLst>
      <p:ext uri="{BB962C8B-B14F-4D97-AF65-F5344CB8AC3E}">
        <p14:creationId xmlns:p14="http://schemas.microsoft.com/office/powerpoint/2010/main" val="4235279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08_Three Content_pink">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8" name="Picture Placeholder 9">
            <a:extLst>
              <a:ext uri="{FF2B5EF4-FFF2-40B4-BE49-F238E27FC236}">
                <a16:creationId xmlns:a16="http://schemas.microsoft.com/office/drawing/2014/main" id="{6D73A8AC-58F2-B8F2-2F66-B9791EEBFE6D}"/>
              </a:ext>
            </a:extLst>
          </p:cNvPr>
          <p:cNvSpPr>
            <a:spLocks noGrp="1"/>
          </p:cNvSpPr>
          <p:nvPr>
            <p:ph type="pic" sz="quarter" idx="14"/>
          </p:nvPr>
        </p:nvSpPr>
        <p:spPr>
          <a:xfrm>
            <a:off x="839788" y="3796628"/>
            <a:ext cx="648000" cy="648000"/>
          </a:xfrm>
        </p:spPr>
        <p:txBody>
          <a:bodyPr/>
          <a:lstStyle/>
          <a:p>
            <a:endParaRPr lang="da-DK"/>
          </a:p>
        </p:txBody>
      </p:sp>
      <p:sp>
        <p:nvSpPr>
          <p:cNvPr id="10" name="Picture Placeholder 9">
            <a:extLst>
              <a:ext uri="{FF2B5EF4-FFF2-40B4-BE49-F238E27FC236}">
                <a16:creationId xmlns:a16="http://schemas.microsoft.com/office/drawing/2014/main" id="{916B31F0-57B1-E842-6C1A-DDE761E38EA7}"/>
              </a:ext>
            </a:extLst>
          </p:cNvPr>
          <p:cNvSpPr>
            <a:spLocks noGrp="1"/>
          </p:cNvSpPr>
          <p:nvPr>
            <p:ph type="pic" sz="quarter" idx="15"/>
          </p:nvPr>
        </p:nvSpPr>
        <p:spPr>
          <a:xfrm>
            <a:off x="6716504" y="3796628"/>
            <a:ext cx="648000" cy="648000"/>
          </a:xfrm>
        </p:spPr>
        <p:txBody>
          <a:bodyPr/>
          <a:lstStyle/>
          <a:p>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3" name="Picture Placeholder 9">
            <a:extLst>
              <a:ext uri="{FF2B5EF4-FFF2-40B4-BE49-F238E27FC236}">
                <a16:creationId xmlns:a16="http://schemas.microsoft.com/office/drawing/2014/main" id="{AA0F8BE1-3DB3-9141-F17E-DDF201984650}"/>
              </a:ext>
            </a:extLst>
          </p:cNvPr>
          <p:cNvSpPr>
            <a:spLocks noGrp="1"/>
          </p:cNvSpPr>
          <p:nvPr>
            <p:ph type="pic" sz="quarter" idx="17"/>
          </p:nvPr>
        </p:nvSpPr>
        <p:spPr>
          <a:xfrm>
            <a:off x="6716504" y="1368001"/>
            <a:ext cx="648000" cy="648000"/>
          </a:xfrm>
        </p:spPr>
        <p:txBody>
          <a:bodyPr/>
          <a:lstStyle/>
          <a:p>
            <a:endParaRPr lang="da-DK"/>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Arial" panose="020B0604020202020204" pitchFamily="34" charset="0"/>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Tree>
    <p:extLst>
      <p:ext uri="{BB962C8B-B14F-4D97-AF65-F5344CB8AC3E}">
        <p14:creationId xmlns:p14="http://schemas.microsoft.com/office/powerpoint/2010/main" val="4091626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09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p:txBody>
          <a:bodyPr/>
          <a:lstStyle/>
          <a:p>
            <a:r>
              <a:rPr lang="en-GB"/>
              <a:t>Click to edit Master title style</a:t>
            </a:r>
            <a:endParaRPr lang="da-DK"/>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18. januar 2023</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7" name="Text Placeholder 7">
            <a:extLst>
              <a:ext uri="{FF2B5EF4-FFF2-40B4-BE49-F238E27FC236}">
                <a16:creationId xmlns:a16="http://schemas.microsoft.com/office/drawing/2014/main" id="{F98D78EC-805D-1B81-E16D-F80A7229E4A6}"/>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869864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9988DA-15D6-0C0F-8E6B-1BC0DBE69BBF}"/>
              </a:ext>
            </a:extLst>
          </p:cNvPr>
          <p:cNvSpPr>
            <a:spLocks noGrp="1"/>
          </p:cNvSpPr>
          <p:nvPr>
            <p:ph type="dt" sz="half" idx="10"/>
          </p:nvPr>
        </p:nvSpPr>
        <p:spPr/>
        <p:txBody>
          <a:bodyPr/>
          <a:lstStyle/>
          <a:p>
            <a:fld id="{798B8A3A-B3BE-B147-8433-083925D49248}" type="datetime2">
              <a:rPr lang="da-DK" smtClean="0"/>
              <a:t>18. januar 2023</a:t>
            </a:fld>
            <a:endParaRPr lang="da-DK"/>
          </a:p>
        </p:txBody>
      </p:sp>
      <p:sp>
        <p:nvSpPr>
          <p:cNvPr id="3" name="Footer Placeholder 2">
            <a:extLst>
              <a:ext uri="{FF2B5EF4-FFF2-40B4-BE49-F238E27FC236}">
                <a16:creationId xmlns:a16="http://schemas.microsoft.com/office/drawing/2014/main" id="{05755FC6-19D2-5284-22BE-41B26E20FD19}"/>
              </a:ext>
            </a:extLst>
          </p:cNvPr>
          <p:cNvSpPr>
            <a:spLocks noGrp="1"/>
          </p:cNvSpPr>
          <p:nvPr>
            <p:ph type="ftr" sz="quarter" idx="11"/>
          </p:nvPr>
        </p:nvSpPr>
        <p:spPr/>
        <p:txBody>
          <a:bodyPr/>
          <a:lstStyle/>
          <a:p>
            <a:endParaRPr lang="da-DK"/>
          </a:p>
        </p:txBody>
      </p:sp>
      <p:sp>
        <p:nvSpPr>
          <p:cNvPr id="4" name="Slide Number Placeholder 3">
            <a:extLst>
              <a:ext uri="{FF2B5EF4-FFF2-40B4-BE49-F238E27FC236}">
                <a16:creationId xmlns:a16="http://schemas.microsoft.com/office/drawing/2014/main" id="{02C27223-812B-239C-A4FB-5672FD89E5D7}"/>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5" name="Text Placeholder 7">
            <a:extLst>
              <a:ext uri="{FF2B5EF4-FFF2-40B4-BE49-F238E27FC236}">
                <a16:creationId xmlns:a16="http://schemas.microsoft.com/office/drawing/2014/main" id="{964DF9E3-E81E-83B4-AB90-1D51A89402E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696397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alentech">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18. januar 2023</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pic>
        <p:nvPicPr>
          <p:cNvPr id="10" name="Object 1" descr="preencoded.png">
            <a:extLst>
              <a:ext uri="{FF2B5EF4-FFF2-40B4-BE49-F238E27FC236}">
                <a16:creationId xmlns:a16="http://schemas.microsoft.com/office/drawing/2014/main" id="{46F17E49-3D75-C6A3-8ABF-DAA8F8B0F0BD}"/>
              </a:ext>
            </a:extLst>
          </p:cNvPr>
          <p:cNvPicPr>
            <a:picLocks noChangeAspect="1"/>
          </p:cNvPicPr>
          <p:nvPr userDrawn="1"/>
        </p:nvPicPr>
        <p:blipFill>
          <a:blip r:embed="rId6"/>
          <a:srcRect/>
          <a:stretch/>
        </p:blipFill>
        <p:spPr>
          <a:xfrm>
            <a:off x="6374296" y="1040296"/>
            <a:ext cx="5817704" cy="5817704"/>
          </a:xfrm>
          <a:prstGeom prst="rect">
            <a:avLst/>
          </a:prstGeom>
        </p:spPr>
      </p:pic>
      <p:pic>
        <p:nvPicPr>
          <p:cNvPr id="11" name="Object 2" descr="preencoded.png">
            <a:extLst>
              <a:ext uri="{FF2B5EF4-FFF2-40B4-BE49-F238E27FC236}">
                <a16:creationId xmlns:a16="http://schemas.microsoft.com/office/drawing/2014/main" id="{2F1432EF-E572-5C0F-5A5E-4A0BDD2A5D1F}"/>
              </a:ext>
            </a:extLst>
          </p:cNvPr>
          <p:cNvPicPr>
            <a:picLocks noChangeAspect="1"/>
          </p:cNvPicPr>
          <p:nvPr userDrawn="1"/>
        </p:nvPicPr>
        <p:blipFill>
          <a:blip r:embed="rId7"/>
          <a:srcRect/>
          <a:stretch/>
        </p:blipFill>
        <p:spPr>
          <a:xfrm>
            <a:off x="9399012" y="4110281"/>
            <a:ext cx="187863" cy="236344"/>
          </a:xfrm>
          <a:prstGeom prst="rect">
            <a:avLst/>
          </a:prstGeom>
        </p:spPr>
      </p:pic>
      <p:pic>
        <p:nvPicPr>
          <p:cNvPr id="12" name="Object 3" descr="preencoded.png">
            <a:extLst>
              <a:ext uri="{FF2B5EF4-FFF2-40B4-BE49-F238E27FC236}">
                <a16:creationId xmlns:a16="http://schemas.microsoft.com/office/drawing/2014/main" id="{E7E56F32-9E22-BF66-CD0A-869AE7948470}"/>
              </a:ext>
            </a:extLst>
          </p:cNvPr>
          <p:cNvPicPr>
            <a:picLocks noChangeAspect="1"/>
          </p:cNvPicPr>
          <p:nvPr userDrawn="1"/>
        </p:nvPicPr>
        <p:blipFill>
          <a:blip r:embed="rId7"/>
          <a:srcRect/>
          <a:stretch/>
        </p:blipFill>
        <p:spPr>
          <a:xfrm>
            <a:off x="9202824" y="3414600"/>
            <a:ext cx="187863" cy="236344"/>
          </a:xfrm>
          <a:prstGeom prst="rect">
            <a:avLst/>
          </a:prstGeom>
        </p:spPr>
      </p:pic>
      <p:pic>
        <p:nvPicPr>
          <p:cNvPr id="13" name="Object 4" descr="preencoded.png">
            <a:extLst>
              <a:ext uri="{FF2B5EF4-FFF2-40B4-BE49-F238E27FC236}">
                <a16:creationId xmlns:a16="http://schemas.microsoft.com/office/drawing/2014/main" id="{40D90785-FB3D-D652-C682-347F23241C94}"/>
              </a:ext>
            </a:extLst>
          </p:cNvPr>
          <p:cNvPicPr>
            <a:picLocks noChangeAspect="1"/>
          </p:cNvPicPr>
          <p:nvPr userDrawn="1"/>
        </p:nvPicPr>
        <p:blipFill>
          <a:blip r:embed="rId7"/>
          <a:srcRect/>
          <a:stretch/>
        </p:blipFill>
        <p:spPr>
          <a:xfrm>
            <a:off x="9846987" y="3475031"/>
            <a:ext cx="187863" cy="236344"/>
          </a:xfrm>
          <a:prstGeom prst="rect">
            <a:avLst/>
          </a:prstGeom>
        </p:spPr>
      </p:pic>
      <p:pic>
        <p:nvPicPr>
          <p:cNvPr id="14" name="Object 5" descr="preencoded.png">
            <a:extLst>
              <a:ext uri="{FF2B5EF4-FFF2-40B4-BE49-F238E27FC236}">
                <a16:creationId xmlns:a16="http://schemas.microsoft.com/office/drawing/2014/main" id="{D69E5B81-38D2-E687-72B9-AE4512F4AFEF}"/>
              </a:ext>
            </a:extLst>
          </p:cNvPr>
          <p:cNvPicPr>
            <a:picLocks noChangeAspect="1"/>
          </p:cNvPicPr>
          <p:nvPr userDrawn="1"/>
        </p:nvPicPr>
        <p:blipFill>
          <a:blip r:embed="rId7"/>
          <a:srcRect/>
          <a:stretch/>
        </p:blipFill>
        <p:spPr>
          <a:xfrm>
            <a:off x="10337487" y="3214256"/>
            <a:ext cx="187863" cy="236344"/>
          </a:xfrm>
          <a:prstGeom prst="rect">
            <a:avLst/>
          </a:prstGeom>
        </p:spPr>
      </p:pic>
      <p:pic>
        <p:nvPicPr>
          <p:cNvPr id="15" name="Object 6" descr="preencoded.png">
            <a:extLst>
              <a:ext uri="{FF2B5EF4-FFF2-40B4-BE49-F238E27FC236}">
                <a16:creationId xmlns:a16="http://schemas.microsoft.com/office/drawing/2014/main" id="{F7552CC0-9C48-3AE6-46E8-FC2FD27059DD}"/>
              </a:ext>
            </a:extLst>
          </p:cNvPr>
          <p:cNvPicPr>
            <a:picLocks noChangeAspect="1"/>
          </p:cNvPicPr>
          <p:nvPr userDrawn="1"/>
        </p:nvPicPr>
        <p:blipFill>
          <a:blip r:embed="rId7"/>
          <a:srcRect/>
          <a:stretch/>
        </p:blipFill>
        <p:spPr>
          <a:xfrm>
            <a:off x="8669787" y="4587431"/>
            <a:ext cx="187863" cy="236344"/>
          </a:xfrm>
          <a:prstGeom prst="rect">
            <a:avLst/>
          </a:prstGeom>
        </p:spPr>
      </p:pic>
    </p:spTree>
    <p:extLst>
      <p:ext uri="{BB962C8B-B14F-4D97-AF65-F5344CB8AC3E}">
        <p14:creationId xmlns:p14="http://schemas.microsoft.com/office/powerpoint/2010/main" val="56363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20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40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60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80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100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DCECCB84-F9BA-43D5-87BE-67443E8EF086}">
      <p15:sldGuideLst xmlns:p15="http://schemas.microsoft.com/office/powerpoint/2012/main">
        <p15:guide id="1" pos="529"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Content in boxes">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6244604" cy="936719"/>
          </a:xfrm>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hasCustomPrompt="1"/>
          </p:nvPr>
        </p:nvSpPr>
        <p:spPr>
          <a:xfrm>
            <a:off x="846364"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8" name="Content Placeholder 2">
            <a:extLst>
              <a:ext uri="{FF2B5EF4-FFF2-40B4-BE49-F238E27FC236}">
                <a16:creationId xmlns:a16="http://schemas.microsoft.com/office/drawing/2014/main" id="{3A769C48-A534-D7C7-AAA3-B4E1EDC30FCA}"/>
              </a:ext>
            </a:extLst>
          </p:cNvPr>
          <p:cNvSpPr>
            <a:spLocks noGrp="1"/>
          </p:cNvSpPr>
          <p:nvPr>
            <p:ph sz="half" idx="14" hasCustomPrompt="1"/>
          </p:nvPr>
        </p:nvSpPr>
        <p:spPr>
          <a:xfrm>
            <a:off x="3448978" y="2538000"/>
            <a:ext cx="2610000" cy="4320000"/>
          </a:xfrm>
          <a:solidFill>
            <a:schemeClr val="accent2"/>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9" name="Content Placeholder 2">
            <a:extLst>
              <a:ext uri="{FF2B5EF4-FFF2-40B4-BE49-F238E27FC236}">
                <a16:creationId xmlns:a16="http://schemas.microsoft.com/office/drawing/2014/main" id="{AD5862DE-CA60-1A84-4916-97D025A87142}"/>
              </a:ext>
            </a:extLst>
          </p:cNvPr>
          <p:cNvSpPr>
            <a:spLocks noGrp="1"/>
          </p:cNvSpPr>
          <p:nvPr>
            <p:ph sz="half" idx="15" hasCustomPrompt="1"/>
          </p:nvPr>
        </p:nvSpPr>
        <p:spPr>
          <a:xfrm>
            <a:off x="6052256" y="2538000"/>
            <a:ext cx="2610000" cy="4320000"/>
          </a:xfrm>
          <a:solidFill>
            <a:schemeClr val="tx1"/>
          </a:solidFill>
        </p:spPr>
        <p:txBody>
          <a:bodyPr lIns="216000" tIns="360000" rIns="180000" bIns="180000"/>
          <a:lstStyle>
            <a:lvl1pPr marL="180000" indent="-180000">
              <a:buFontTx/>
              <a:buBlip>
                <a:blip r:embed="rId4">
                  <a:extLst>
                    <a:ext uri="{96DAC541-7B7A-43D3-8B79-37D633B846F1}">
                      <asvg:svgBlip xmlns:asvg="http://schemas.microsoft.com/office/drawing/2016/SVG/main" r:embed="rId5"/>
                    </a:ext>
                  </a:extLst>
                </a:blip>
              </a:buBlip>
              <a:defRPr>
                <a:solidFill>
                  <a:schemeClr val="bg1"/>
                </a:solidFill>
              </a:defRPr>
            </a:lvl1pPr>
            <a:lvl2pPr marL="360000" indent="-180000">
              <a:buFontTx/>
              <a:buBlip>
                <a:blip r:embed="rId4">
                  <a:extLst>
                    <a:ext uri="{96DAC541-7B7A-43D3-8B79-37D633B846F1}">
                      <asvg:svgBlip xmlns:asvg="http://schemas.microsoft.com/office/drawing/2016/SVG/main" r:embed="rId5"/>
                    </a:ext>
                  </a:extLst>
                </a:blip>
              </a:buBlip>
              <a:defRPr>
                <a:solidFill>
                  <a:schemeClr val="bg1"/>
                </a:solidFill>
              </a:defRPr>
            </a:lvl2pPr>
            <a:lvl3pPr marL="540000" indent="-180000">
              <a:buFontTx/>
              <a:buBlip>
                <a:blip r:embed="rId4">
                  <a:extLst>
                    <a:ext uri="{96DAC541-7B7A-43D3-8B79-37D633B846F1}">
                      <asvg:svgBlip xmlns:asvg="http://schemas.microsoft.com/office/drawing/2016/SVG/main" r:embed="rId5"/>
                    </a:ext>
                  </a:extLst>
                </a:blip>
              </a:buBlip>
              <a:defRPr>
                <a:solidFill>
                  <a:schemeClr val="bg1"/>
                </a:solidFill>
              </a:defRPr>
            </a:lvl3pPr>
            <a:lvl4pPr marL="720000" indent="-180000">
              <a:buFontTx/>
              <a:buBlip>
                <a:blip r:embed="rId4">
                  <a:extLst>
                    <a:ext uri="{96DAC541-7B7A-43D3-8B79-37D633B846F1}">
                      <asvg:svgBlip xmlns:asvg="http://schemas.microsoft.com/office/drawing/2016/SVG/main" r:embed="rId5"/>
                    </a:ext>
                  </a:extLst>
                </a:blip>
              </a:buBlip>
              <a:defRPr>
                <a:solidFill>
                  <a:schemeClr val="bg1"/>
                </a:solidFill>
              </a:defRPr>
            </a:lvl4pPr>
            <a:lvl5pPr marL="900000" indent="-180000">
              <a:buFontTx/>
              <a:buBlip>
                <a:blip r:embed="rId4">
                  <a:extLst>
                    <a:ext uri="{96DAC541-7B7A-43D3-8B79-37D633B846F1}">
                      <asvg:svgBlip xmlns:asvg="http://schemas.microsoft.com/office/drawing/2016/SVG/main" r:embed="rId5"/>
                    </a:ext>
                  </a:extLst>
                </a:blip>
              </a:buBlip>
              <a:defRPr>
                <a:solidFill>
                  <a:schemeClr val="bg1"/>
                </a:solidFill>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20" name="Content Placeholder 2">
            <a:extLst>
              <a:ext uri="{FF2B5EF4-FFF2-40B4-BE49-F238E27FC236}">
                <a16:creationId xmlns:a16="http://schemas.microsoft.com/office/drawing/2014/main" id="{253AA1B4-8936-06B5-5473-1EA785160F2A}"/>
              </a:ext>
            </a:extLst>
          </p:cNvPr>
          <p:cNvSpPr>
            <a:spLocks noGrp="1"/>
          </p:cNvSpPr>
          <p:nvPr>
            <p:ph sz="half" idx="16" hasCustomPrompt="1"/>
          </p:nvPr>
        </p:nvSpPr>
        <p:spPr>
          <a:xfrm>
            <a:off x="8662256"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Tree>
    <p:extLst>
      <p:ext uri="{BB962C8B-B14F-4D97-AF65-F5344CB8AC3E}">
        <p14:creationId xmlns:p14="http://schemas.microsoft.com/office/powerpoint/2010/main" val="42868354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Quot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2496000" y="1980000"/>
            <a:ext cx="7200000" cy="2700000"/>
          </a:xfrm>
        </p:spPr>
        <p:txBody>
          <a:bodyPr anchor="ctr" anchorCtr="0">
            <a:noAutofit/>
          </a:bodyPr>
          <a:lstStyle>
            <a:lvl1pP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18. januar 2023</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sp>
        <p:nvSpPr>
          <p:cNvPr id="8" name="Text Placeholder 27">
            <a:extLst>
              <a:ext uri="{FF2B5EF4-FFF2-40B4-BE49-F238E27FC236}">
                <a16:creationId xmlns:a16="http://schemas.microsoft.com/office/drawing/2014/main" id="{3821F1AF-6391-68F9-D858-620A8D9003F0}"/>
              </a:ext>
            </a:extLst>
          </p:cNvPr>
          <p:cNvSpPr>
            <a:spLocks noGrp="1"/>
          </p:cNvSpPr>
          <p:nvPr>
            <p:ph type="body" sz="quarter" idx="13" hasCustomPrompt="1"/>
          </p:nvPr>
        </p:nvSpPr>
        <p:spPr>
          <a:xfrm>
            <a:off x="838200" y="245329"/>
            <a:ext cx="1457325" cy="187325"/>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10" name="Object 4" descr="preencoded.png">
            <a:extLst>
              <a:ext uri="{FF2B5EF4-FFF2-40B4-BE49-F238E27FC236}">
                <a16:creationId xmlns:a16="http://schemas.microsoft.com/office/drawing/2014/main" id="{D2E06782-92E3-4C4D-03C8-DC176F353916}"/>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471418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Contac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2999995" y="3892042"/>
            <a:ext cx="4259547" cy="1440000"/>
          </a:xfrm>
        </p:spPr>
        <p:txBody>
          <a:bodyPr/>
          <a:lstStyle>
            <a:lvl1pPr>
              <a:lnSpc>
                <a:spcPts val="2200"/>
              </a:lnSpc>
              <a:defRPr/>
            </a:lvl1pPr>
            <a:lvl2pPr marL="0" indent="-360000">
              <a:lnSpc>
                <a:spcPts val="2200"/>
              </a:lnSpc>
              <a:buFontTx/>
              <a:buBlip>
                <a:blip r:embed="rId2">
                  <a:extLst>
                    <a:ext uri="{96DAC541-7B7A-43D3-8B79-37D633B846F1}">
                      <asvg:svgBlip xmlns:asvg="http://schemas.microsoft.com/office/drawing/2016/SVG/main" r:embed="rId3"/>
                    </a:ext>
                  </a:extLst>
                </a:blip>
              </a:buBlip>
              <a:defRPr/>
            </a:lvl2pPr>
            <a:lvl3pPr marL="0" indent="-360000">
              <a:lnSpc>
                <a:spcPts val="2200"/>
              </a:lnSpc>
              <a:buSzPct val="130000"/>
              <a:buFontTx/>
              <a:buBlip>
                <a:blip r:embed="rId4">
                  <a:extLst>
                    <a:ext uri="{96DAC541-7B7A-43D3-8B79-37D633B846F1}">
                      <asvg:svgBlip xmlns:asvg="http://schemas.microsoft.com/office/drawing/2016/SVG/main" r:embed="rId5"/>
                    </a:ext>
                  </a:extLst>
                </a:blip>
              </a:buBlip>
              <a:defRPr/>
            </a:lvl3pPr>
            <a:lvl4pPr marL="0" indent="-360000">
              <a:lnSpc>
                <a:spcPts val="2200"/>
              </a:lnSpc>
              <a:defRPr/>
            </a:lvl4pPr>
            <a:lvl5pPr marL="0" indent="-360000">
              <a:lnSpc>
                <a:spcPts val="22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2998797" y="3424419"/>
            <a:ext cx="4259547" cy="463070"/>
          </a:xfrm>
        </p:spPr>
        <p:txBody>
          <a:bodyPr anchor="b"/>
          <a:lstStyle>
            <a:lvl1pPr marL="0" indent="0">
              <a:lnSpc>
                <a:spcPts val="2800"/>
              </a:lnSpc>
              <a:buNone/>
              <a:defRPr sz="18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1" name="Picture Placeholder 9">
            <a:extLst>
              <a:ext uri="{FF2B5EF4-FFF2-40B4-BE49-F238E27FC236}">
                <a16:creationId xmlns:a16="http://schemas.microsoft.com/office/drawing/2014/main" id="{C484E1AE-3316-7324-C33E-EBA690FA916A}"/>
              </a:ext>
            </a:extLst>
          </p:cNvPr>
          <p:cNvSpPr>
            <a:spLocks noGrp="1"/>
          </p:cNvSpPr>
          <p:nvPr>
            <p:ph type="pic" sz="quarter" idx="14"/>
          </p:nvPr>
        </p:nvSpPr>
        <p:spPr>
          <a:xfrm>
            <a:off x="839787" y="3420475"/>
            <a:ext cx="1924039" cy="1924039"/>
          </a:xfrm>
          <a:prstGeom prst="ellipse">
            <a:avLst/>
          </a:prstGeom>
          <a:pattFill prst="pct60">
            <a:fgClr>
              <a:srgbClr val="EFEFF3"/>
            </a:fgClr>
            <a:bgClr>
              <a:schemeClr val="bg1"/>
            </a:bgClr>
          </a:pattFill>
        </p:spPr>
        <p:txBody>
          <a:bodyPr anchor="ctr" anchorCtr="0"/>
          <a:lstStyle>
            <a:lvl1pPr marL="0" indent="0" algn="ctr">
              <a:buNone/>
              <a:defRPr/>
            </a:lvl1pPr>
          </a:lstStyle>
          <a:p>
            <a:endParaRPr lang="da-DK" dirty="0"/>
          </a:p>
        </p:txBody>
      </p:sp>
    </p:spTree>
    <p:extLst>
      <p:ext uri="{BB962C8B-B14F-4D97-AF65-F5344CB8AC3E}">
        <p14:creationId xmlns:p14="http://schemas.microsoft.com/office/powerpoint/2010/main" val="3959387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p:nvPr>
        </p:nvSpPr>
        <p:spPr>
          <a:xfrm>
            <a:off x="839788" y="1368000"/>
            <a:ext cx="3932237" cy="1600200"/>
          </a:xfrm>
        </p:spPr>
        <p:txBody>
          <a:bodyPr anchor="t" anchorCtr="0"/>
          <a:lstStyle>
            <a:lvl1pPr>
              <a:defRPr sz="3200"/>
            </a:lvl1pPr>
          </a:lstStyle>
          <a:p>
            <a:r>
              <a:rPr lang="en-GB"/>
              <a:t>Click to edit Master title style</a:t>
            </a:r>
            <a:endParaRPr lang="da-DK"/>
          </a:p>
        </p:txBody>
      </p:sp>
      <p:sp>
        <p:nvSpPr>
          <p:cNvPr id="3" name="Content Placeholder 2">
            <a:extLst>
              <a:ext uri="{FF2B5EF4-FFF2-40B4-BE49-F238E27FC236}">
                <a16:creationId xmlns:a16="http://schemas.microsoft.com/office/drawing/2014/main" id="{5578E029-33E7-8FA2-1B2C-9A82A9856F6D}"/>
              </a:ext>
            </a:extLst>
          </p:cNvPr>
          <p:cNvSpPr>
            <a:spLocks noGrp="1"/>
          </p:cNvSpPr>
          <p:nvPr>
            <p:ph idx="1"/>
          </p:nvPr>
        </p:nvSpPr>
        <p:spPr>
          <a:xfrm>
            <a:off x="5183188" y="3348000"/>
            <a:ext cx="6172200" cy="2513050"/>
          </a:xfrm>
        </p:spPr>
        <p:txBody>
          <a:bodyPr/>
          <a:lstStyle>
            <a:lvl1pPr>
              <a:lnSpc>
                <a:spcPts val="1800"/>
              </a:lnSpc>
              <a:defRPr sz="1200" baseline="0"/>
            </a:lvl1pPr>
            <a:lvl2pPr>
              <a:lnSpc>
                <a:spcPts val="1800"/>
              </a:lnSpc>
              <a:defRPr sz="1200" baseline="0"/>
            </a:lvl2pPr>
            <a:lvl3pPr>
              <a:lnSpc>
                <a:spcPts val="1800"/>
              </a:lnSpc>
              <a:defRPr sz="1200" baseline="0"/>
            </a:lvl3pPr>
            <a:lvl4pPr>
              <a:lnSpc>
                <a:spcPts val="1800"/>
              </a:lnSpc>
              <a:defRPr sz="1200" baseline="0"/>
            </a:lvl4pPr>
            <a:lvl5pPr>
              <a:lnSpc>
                <a:spcPts val="1800"/>
              </a:lnSpc>
              <a:defRPr sz="1200" baseline="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Text Placeholder 3">
            <a:extLst>
              <a:ext uri="{FF2B5EF4-FFF2-40B4-BE49-F238E27FC236}">
                <a16:creationId xmlns:a16="http://schemas.microsoft.com/office/drawing/2014/main" id="{B8520A74-6545-6338-305A-BEEDA44F7603}"/>
              </a:ext>
            </a:extLst>
          </p:cNvPr>
          <p:cNvSpPr>
            <a:spLocks noGrp="1"/>
          </p:cNvSpPr>
          <p:nvPr>
            <p:ph type="body" sz="half" idx="2"/>
          </p:nvPr>
        </p:nvSpPr>
        <p:spPr>
          <a:xfrm>
            <a:off x="846000" y="3348000"/>
            <a:ext cx="3932237" cy="2513050"/>
          </a:xfrm>
        </p:spPr>
        <p:txBody>
          <a:bodyPr anchor="t" anchorCtr="0"/>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p>
            <a:fld id="{8548A973-7624-4F4F-9921-E3A1FFC20EA6}" type="datetime2">
              <a:rPr lang="da-DK" smtClean="0"/>
              <a:t>18. januar 2023</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8" name="Text Placeholder 7">
            <a:extLst>
              <a:ext uri="{FF2B5EF4-FFF2-40B4-BE49-F238E27FC236}">
                <a16:creationId xmlns:a16="http://schemas.microsoft.com/office/drawing/2014/main" id="{E5940CD5-4923-F62F-A0C4-F3E4BB94423B}"/>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8301665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838200" y="2628900"/>
            <a:ext cx="10494364" cy="1600200"/>
          </a:xfrm>
        </p:spPr>
        <p:txBody>
          <a:bodyPr anchor="ctr" anchorCtr="0"/>
          <a:lstStyle>
            <a:lvl1pPr algn="ctr">
              <a:defRPr sz="4000">
                <a:latin typeface="Telegraf" pitchFamily="2" charset="77"/>
              </a:defRPr>
            </a:lvl1pPr>
          </a:lstStyle>
          <a:p>
            <a:r>
              <a:rPr lang="en-GB" dirty="0"/>
              <a:t>Insert </a:t>
            </a:r>
            <a:r>
              <a:rPr lang="en-GB" dirty="0" err="1"/>
              <a:t>titel</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18. januar 2023</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a:t>
            </a:fld>
            <a:endParaRPr lang="da-DK"/>
          </a:p>
        </p:txBody>
      </p:sp>
    </p:spTree>
    <p:extLst>
      <p:ext uri="{BB962C8B-B14F-4D97-AF65-F5344CB8AC3E}">
        <p14:creationId xmlns:p14="http://schemas.microsoft.com/office/powerpoint/2010/main" val="831010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2848131" y="2628900"/>
            <a:ext cx="8079699" cy="1600200"/>
          </a:xfrm>
        </p:spPr>
        <p:txBody>
          <a:bodyPr anchor="ctr" anchorCtr="0"/>
          <a:lstStyle>
            <a:lvl1pPr algn="l">
              <a:defRPr sz="2800">
                <a:latin typeface="Telegraf" pitchFamily="2" charset="77"/>
              </a:defRPr>
            </a:lvl1pPr>
          </a:lstStyle>
          <a:p>
            <a:r>
              <a:rPr lang="en-GB" dirty="0"/>
              <a:t>Insert argument</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18. januar 2023</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a:t>
            </a:fld>
            <a:endParaRPr lang="da-DK"/>
          </a:p>
        </p:txBody>
      </p:sp>
      <p:sp>
        <p:nvSpPr>
          <p:cNvPr id="4" name="Pladsholder til indhold 3">
            <a:extLst>
              <a:ext uri="{FF2B5EF4-FFF2-40B4-BE49-F238E27FC236}">
                <a16:creationId xmlns:a16="http://schemas.microsoft.com/office/drawing/2014/main" id="{B5B8C8CA-DD01-6340-A0AD-1CC6B280D369}"/>
              </a:ext>
            </a:extLst>
          </p:cNvPr>
          <p:cNvSpPr>
            <a:spLocks noGrp="1"/>
          </p:cNvSpPr>
          <p:nvPr>
            <p:ph sz="quarter" idx="13" hasCustomPrompt="1"/>
          </p:nvPr>
        </p:nvSpPr>
        <p:spPr>
          <a:xfrm>
            <a:off x="1058779" y="2628901"/>
            <a:ext cx="1558254" cy="1600200"/>
          </a:xfrm>
        </p:spPr>
        <p:txBody>
          <a:bodyPr/>
          <a:lstStyle/>
          <a:p>
            <a:pPr lvl="0"/>
            <a:r>
              <a:rPr lang="da-DK" dirty="0"/>
              <a:t>ikon</a:t>
            </a:r>
          </a:p>
        </p:txBody>
      </p:sp>
    </p:spTree>
    <p:extLst>
      <p:ext uri="{BB962C8B-B14F-4D97-AF65-F5344CB8AC3E}">
        <p14:creationId xmlns:p14="http://schemas.microsoft.com/office/powerpoint/2010/main" val="747346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02_Section Header">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D5A6D-A29B-780A-548D-FB190E2E49B8}"/>
              </a:ext>
            </a:extLst>
          </p:cNvPr>
          <p:cNvSpPr>
            <a:spLocks noGrp="1"/>
          </p:cNvSpPr>
          <p:nvPr>
            <p:ph type="title" hasCustomPrompt="1"/>
          </p:nvPr>
        </p:nvSpPr>
        <p:spPr>
          <a:xfrm>
            <a:off x="846000" y="1440000"/>
            <a:ext cx="9144000" cy="810000"/>
          </a:xfrm>
        </p:spPr>
        <p:txBody>
          <a:bodyPr anchor="t" anchorCtr="0">
            <a:noAutofit/>
          </a:bodyPr>
          <a:lstStyle>
            <a:lvl1pPr>
              <a:lnSpc>
                <a:spcPts val="8000"/>
              </a:lnSpc>
              <a:defRPr sz="7000" b="1" i="0" cap="all" baseline="0">
                <a:solidFill>
                  <a:schemeClr val="bg1"/>
                </a:solidFill>
              </a:defRPr>
            </a:lvl1pPr>
          </a:lstStyle>
          <a:p>
            <a:r>
              <a:rPr lang="en-GB" dirty="0" err="1"/>
              <a:t>ChAPTER</a:t>
            </a:r>
            <a:r>
              <a:rPr lang="en-GB" dirty="0"/>
              <a:t> NO</a:t>
            </a:r>
            <a:endParaRPr lang="da-DK" dirty="0"/>
          </a:p>
        </p:txBody>
      </p:sp>
      <p:sp>
        <p:nvSpPr>
          <p:cNvPr id="3" name="Text Placeholder 2">
            <a:extLst>
              <a:ext uri="{FF2B5EF4-FFF2-40B4-BE49-F238E27FC236}">
                <a16:creationId xmlns:a16="http://schemas.microsoft.com/office/drawing/2014/main" id="{CCA05F2F-3BB2-95BA-2919-F6FFA36D4BD8}"/>
              </a:ext>
            </a:extLst>
          </p:cNvPr>
          <p:cNvSpPr>
            <a:spLocks noGrp="1"/>
          </p:cNvSpPr>
          <p:nvPr>
            <p:ph type="body" idx="1" hasCustomPrompt="1"/>
          </p:nvPr>
        </p:nvSpPr>
        <p:spPr>
          <a:xfrm>
            <a:off x="846000" y="2340000"/>
            <a:ext cx="9144000" cy="810000"/>
          </a:xfrm>
        </p:spPr>
        <p:txBody>
          <a:bodyPr anchor="t" anchorCtr="0">
            <a:noAutofit/>
          </a:bodyPr>
          <a:lstStyle>
            <a:lvl1pPr marL="0" indent="0">
              <a:lnSpc>
                <a:spcPts val="8000"/>
              </a:lnSpc>
              <a:buNone/>
              <a:defRPr sz="7000" b="1" i="0" cap="all" baseline="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CHAPTER HEADING</a:t>
            </a:r>
          </a:p>
        </p:txBody>
      </p:sp>
      <p:sp>
        <p:nvSpPr>
          <p:cNvPr id="4" name="Date Placeholder 3">
            <a:extLst>
              <a:ext uri="{FF2B5EF4-FFF2-40B4-BE49-F238E27FC236}">
                <a16:creationId xmlns:a16="http://schemas.microsoft.com/office/drawing/2014/main" id="{1F5A35A9-EB03-E1BF-CCA2-B478BEBCD770}"/>
              </a:ext>
            </a:extLst>
          </p:cNvPr>
          <p:cNvSpPr>
            <a:spLocks noGrp="1"/>
          </p:cNvSpPr>
          <p:nvPr>
            <p:ph type="dt" sz="half" idx="10"/>
          </p:nvPr>
        </p:nvSpPr>
        <p:spPr/>
        <p:txBody>
          <a:bodyPr/>
          <a:lstStyle/>
          <a:p>
            <a:fld id="{8448093C-F366-C24E-AA10-6FDB0B1E12DA}" type="datetime2">
              <a:rPr lang="da-DK" smtClean="0"/>
              <a:t>18. januar 2023</a:t>
            </a:fld>
            <a:endParaRPr lang="da-DK"/>
          </a:p>
        </p:txBody>
      </p:sp>
      <p:sp>
        <p:nvSpPr>
          <p:cNvPr id="5" name="Footer Placeholder 4">
            <a:extLst>
              <a:ext uri="{FF2B5EF4-FFF2-40B4-BE49-F238E27FC236}">
                <a16:creationId xmlns:a16="http://schemas.microsoft.com/office/drawing/2014/main" id="{67E73A8A-9814-FFC8-48E1-BA8477B38A2D}"/>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892EDD01-E19E-BB30-7492-D6E908900A96}"/>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sp>
        <p:nvSpPr>
          <p:cNvPr id="10" name="Object21">
            <a:extLst>
              <a:ext uri="{FF2B5EF4-FFF2-40B4-BE49-F238E27FC236}">
                <a16:creationId xmlns:a16="http://schemas.microsoft.com/office/drawing/2014/main" id="{09DA315D-76B3-6024-E155-A769EA6591E0}"/>
              </a:ext>
            </a:extLst>
          </p:cNvPr>
          <p:cNvSpPr/>
          <p:nvPr userDrawn="1"/>
        </p:nvSpPr>
        <p:spPr>
          <a:xfrm>
            <a:off x="1133383" y="5499934"/>
            <a:ext cx="917243" cy="358553"/>
          </a:xfrm>
          <a:prstGeom prst="rect">
            <a:avLst/>
          </a:prstGeom>
          <a:noFill/>
          <a:ln/>
        </p:spPr>
        <p:txBody>
          <a:bodyPr wrap="square" lIns="0" tIns="0" rIns="0" bIns="0" rtlCol="0" anchor="ctr"/>
          <a:lstStyle/>
          <a:p>
            <a:pPr algn="ctr">
              <a:lnSpc>
                <a:spcPts val="155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Attraction</a:t>
            </a:r>
            <a:endParaRPr lang="en-US" sz="1300" spc="20" baseline="0" dirty="0">
              <a:latin typeface="Arial" panose="020B0604020202020204" pitchFamily="34" charset="0"/>
              <a:cs typeface="Arial" panose="020B0604020202020204" pitchFamily="34" charset="0"/>
            </a:endParaRPr>
          </a:p>
        </p:txBody>
      </p:sp>
      <p:pic>
        <p:nvPicPr>
          <p:cNvPr id="12" name="Object 3">
            <a:extLst>
              <a:ext uri="{FF2B5EF4-FFF2-40B4-BE49-F238E27FC236}">
                <a16:creationId xmlns:a16="http://schemas.microsoft.com/office/drawing/2014/main" id="{9F276EFB-FAED-3960-1327-681F062A24C4}"/>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8167266" y="4924920"/>
            <a:ext cx="648000" cy="648000"/>
          </a:xfrm>
          <a:prstGeom prst="rect">
            <a:avLst/>
          </a:prstGeom>
        </p:spPr>
      </p:pic>
      <p:pic>
        <p:nvPicPr>
          <p:cNvPr id="13" name="Object 4">
            <a:extLst>
              <a:ext uri="{FF2B5EF4-FFF2-40B4-BE49-F238E27FC236}">
                <a16:creationId xmlns:a16="http://schemas.microsoft.com/office/drawing/2014/main" id="{A2614B60-DCF7-8DB8-F44A-899BAD1B87BA}"/>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6373675" y="4924920"/>
            <a:ext cx="648000" cy="648000"/>
          </a:xfrm>
          <a:prstGeom prst="rect">
            <a:avLst/>
          </a:prstGeom>
        </p:spPr>
      </p:pic>
      <p:pic>
        <p:nvPicPr>
          <p:cNvPr id="14" name="Object 5">
            <a:extLst>
              <a:ext uri="{FF2B5EF4-FFF2-40B4-BE49-F238E27FC236}">
                <a16:creationId xmlns:a16="http://schemas.microsoft.com/office/drawing/2014/main" id="{4F86A87E-C29E-1942-66A2-CC2C4284972B}"/>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4605198" y="4924920"/>
            <a:ext cx="648000" cy="648000"/>
          </a:xfrm>
          <a:prstGeom prst="rect">
            <a:avLst/>
          </a:prstGeom>
        </p:spPr>
      </p:pic>
      <p:pic>
        <p:nvPicPr>
          <p:cNvPr id="15" name="Object 6">
            <a:extLst>
              <a:ext uri="{FF2B5EF4-FFF2-40B4-BE49-F238E27FC236}">
                <a16:creationId xmlns:a16="http://schemas.microsoft.com/office/drawing/2014/main" id="{1BCCCA81-9068-981C-5C52-17DBA4AFAC25}"/>
              </a:ext>
            </a:extLst>
          </p:cNvPr>
          <p:cNvPicPr>
            <a:picLocks noChangeAspect="1"/>
          </p:cNvPicPr>
          <p:nvPr userDrawn="1"/>
        </p:nvPicPr>
        <p:blipFill>
          <a:blip r:embed="rId8">
            <a:extLst>
              <a:ext uri="{96DAC541-7B7A-43D3-8B79-37D633B846F1}">
                <asvg:svgBlip xmlns:asvg="http://schemas.microsoft.com/office/drawing/2016/SVG/main" r:embed="rId9"/>
              </a:ext>
            </a:extLst>
          </a:blip>
          <a:srcRect/>
          <a:stretch/>
        </p:blipFill>
        <p:spPr>
          <a:xfrm>
            <a:off x="9790812" y="4924920"/>
            <a:ext cx="648000" cy="648000"/>
          </a:xfrm>
          <a:prstGeom prst="rect">
            <a:avLst/>
          </a:prstGeom>
        </p:spPr>
      </p:pic>
      <p:pic>
        <p:nvPicPr>
          <p:cNvPr id="16" name="Object 7" descr="preencoded.png">
            <a:extLst>
              <a:ext uri="{FF2B5EF4-FFF2-40B4-BE49-F238E27FC236}">
                <a16:creationId xmlns:a16="http://schemas.microsoft.com/office/drawing/2014/main" id="{E8095FA1-23F7-63E0-C8F3-4CA389DB9EB6}"/>
              </a:ext>
            </a:extLst>
          </p:cNvPr>
          <p:cNvPicPr>
            <a:picLocks noChangeAspect="1"/>
          </p:cNvPicPr>
          <p:nvPr userDrawn="1"/>
        </p:nvPicPr>
        <p:blipFill>
          <a:blip r:embed="rId10">
            <a:extLst>
              <a:ext uri="{96DAC541-7B7A-43D3-8B79-37D633B846F1}">
                <asvg:svgBlip xmlns:asvg="http://schemas.microsoft.com/office/drawing/2016/SVG/main" r:embed="rId11"/>
              </a:ext>
            </a:extLst>
          </a:blip>
          <a:srcRect/>
          <a:stretch/>
        </p:blipFill>
        <p:spPr>
          <a:xfrm>
            <a:off x="838200" y="6031930"/>
            <a:ext cx="10496550" cy="69850"/>
          </a:xfrm>
          <a:prstGeom prst="rect">
            <a:avLst/>
          </a:prstGeom>
        </p:spPr>
      </p:pic>
      <p:pic>
        <p:nvPicPr>
          <p:cNvPr id="17" name="Object 8" descr="preencoded.png">
            <a:extLst>
              <a:ext uri="{FF2B5EF4-FFF2-40B4-BE49-F238E27FC236}">
                <a16:creationId xmlns:a16="http://schemas.microsoft.com/office/drawing/2014/main" id="{620FFAD9-BBF7-3106-B972-77C4653DCFC7}"/>
              </a:ext>
            </a:extLst>
          </p:cNvPr>
          <p:cNvPicPr>
            <a:picLocks noChangeAspect="1"/>
          </p:cNvPicPr>
          <p:nvPr userDrawn="1"/>
        </p:nvPicPr>
        <p:blipFill>
          <a:blip r:embed="rId12">
            <a:extLst>
              <a:ext uri="{96DAC541-7B7A-43D3-8B79-37D633B846F1}">
                <asvg:svgBlip xmlns:asvg="http://schemas.microsoft.com/office/drawing/2016/SVG/main" r:embed="rId13"/>
              </a:ext>
            </a:extLst>
          </a:blip>
          <a:srcRect/>
          <a:stretch/>
        </p:blipFill>
        <p:spPr>
          <a:xfrm>
            <a:off x="11290300" y="5917630"/>
            <a:ext cx="69850" cy="304800"/>
          </a:xfrm>
          <a:prstGeom prst="rect">
            <a:avLst/>
          </a:prstGeom>
        </p:spPr>
      </p:pic>
      <p:pic>
        <p:nvPicPr>
          <p:cNvPr id="18" name="Object 11">
            <a:extLst>
              <a:ext uri="{FF2B5EF4-FFF2-40B4-BE49-F238E27FC236}">
                <a16:creationId xmlns:a16="http://schemas.microsoft.com/office/drawing/2014/main" id="{5622B7ED-18ED-D010-CBE7-A471D8E42B79}"/>
              </a:ext>
            </a:extLst>
          </p:cNvPr>
          <p:cNvPicPr>
            <a:picLocks noChangeAspect="1"/>
          </p:cNvPicPr>
          <p:nvPr userDrawn="1"/>
        </p:nvPicPr>
        <p:blipFill>
          <a:blip r:embed="rId14">
            <a:extLst>
              <a:ext uri="{96DAC541-7B7A-43D3-8B79-37D633B846F1}">
                <asvg:svgBlip xmlns:asvg="http://schemas.microsoft.com/office/drawing/2016/SVG/main" r:embed="rId15"/>
              </a:ext>
            </a:extLst>
          </a:blip>
          <a:srcRect/>
          <a:stretch/>
        </p:blipFill>
        <p:spPr>
          <a:xfrm>
            <a:off x="2884056" y="4924920"/>
            <a:ext cx="648000" cy="648000"/>
          </a:xfrm>
          <a:prstGeom prst="rect">
            <a:avLst/>
          </a:prstGeom>
        </p:spPr>
      </p:pic>
      <p:pic>
        <p:nvPicPr>
          <p:cNvPr id="20" name="Object 2">
            <a:extLst>
              <a:ext uri="{FF2B5EF4-FFF2-40B4-BE49-F238E27FC236}">
                <a16:creationId xmlns:a16="http://schemas.microsoft.com/office/drawing/2014/main" id="{D04D0E2B-97F9-68E7-AD0D-9D3BCC3437AF}"/>
              </a:ext>
            </a:extLst>
          </p:cNvPr>
          <p:cNvPicPr>
            <a:picLocks noChangeAspect="1"/>
          </p:cNvPicPr>
          <p:nvPr userDrawn="1"/>
        </p:nvPicPr>
        <p:blipFill>
          <a:blip r:embed="rId16">
            <a:extLst>
              <a:ext uri="{96DAC541-7B7A-43D3-8B79-37D633B846F1}">
                <asvg:svgBlip xmlns:asvg="http://schemas.microsoft.com/office/drawing/2016/SVG/main" r:embed="rId17"/>
              </a:ext>
            </a:extLst>
          </a:blip>
          <a:srcRect/>
          <a:stretch/>
        </p:blipFill>
        <p:spPr>
          <a:xfrm>
            <a:off x="1273310" y="4925597"/>
            <a:ext cx="648000" cy="648000"/>
          </a:xfrm>
          <a:prstGeom prst="rect">
            <a:avLst/>
          </a:prstGeom>
        </p:spPr>
      </p:pic>
      <p:sp>
        <p:nvSpPr>
          <p:cNvPr id="22" name="Object13">
            <a:extLst>
              <a:ext uri="{FF2B5EF4-FFF2-40B4-BE49-F238E27FC236}">
                <a16:creationId xmlns:a16="http://schemas.microsoft.com/office/drawing/2014/main" id="{77ACAC38-52C8-7401-08DD-0AB987598DF4}"/>
              </a:ext>
            </a:extLst>
          </p:cNvPr>
          <p:cNvSpPr/>
          <p:nvPr userDrawn="1"/>
        </p:nvSpPr>
        <p:spPr>
          <a:xfrm>
            <a:off x="260985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Recruitment</a:t>
            </a:r>
            <a:endParaRPr lang="en-US" sz="1300" spc="20" baseline="0" dirty="0">
              <a:latin typeface="Arial" panose="020B0604020202020204" pitchFamily="34" charset="0"/>
              <a:cs typeface="Arial" panose="020B0604020202020204" pitchFamily="34" charset="0"/>
            </a:endParaRPr>
          </a:p>
        </p:txBody>
      </p:sp>
      <p:sp>
        <p:nvSpPr>
          <p:cNvPr id="23" name="Object14">
            <a:extLst>
              <a:ext uri="{FF2B5EF4-FFF2-40B4-BE49-F238E27FC236}">
                <a16:creationId xmlns:a16="http://schemas.microsoft.com/office/drawing/2014/main" id="{ADE5F49D-A2E9-9BEF-6EAF-0A52CCDEAE5E}"/>
              </a:ext>
            </a:extLst>
          </p:cNvPr>
          <p:cNvSpPr/>
          <p:nvPr userDrawn="1"/>
        </p:nvSpPr>
        <p:spPr>
          <a:xfrm>
            <a:off x="7908070" y="5444000"/>
            <a:ext cx="1179681"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Retention</a:t>
            </a:r>
            <a:endParaRPr lang="en-US" sz="1300" spc="20" baseline="0" dirty="0">
              <a:latin typeface="Arial" panose="020B0604020202020204" pitchFamily="34" charset="0"/>
              <a:cs typeface="Arial" panose="020B0604020202020204" pitchFamily="34" charset="0"/>
            </a:endParaRPr>
          </a:p>
        </p:txBody>
      </p:sp>
      <p:sp>
        <p:nvSpPr>
          <p:cNvPr id="24" name="Object15">
            <a:extLst>
              <a:ext uri="{FF2B5EF4-FFF2-40B4-BE49-F238E27FC236}">
                <a16:creationId xmlns:a16="http://schemas.microsoft.com/office/drawing/2014/main" id="{C7F44930-4740-DE8B-1FCA-75DA37A329E9}"/>
              </a:ext>
            </a:extLst>
          </p:cNvPr>
          <p:cNvSpPr/>
          <p:nvPr userDrawn="1"/>
        </p:nvSpPr>
        <p:spPr>
          <a:xfrm>
            <a:off x="612083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Development</a:t>
            </a:r>
            <a:endParaRPr lang="en-US" sz="1300" spc="20" baseline="0" dirty="0">
              <a:latin typeface="Arial" panose="020B0604020202020204" pitchFamily="34" charset="0"/>
              <a:cs typeface="Arial" panose="020B0604020202020204" pitchFamily="34" charset="0"/>
            </a:endParaRPr>
          </a:p>
        </p:txBody>
      </p:sp>
      <p:sp>
        <p:nvSpPr>
          <p:cNvPr id="25" name="Object16">
            <a:extLst>
              <a:ext uri="{FF2B5EF4-FFF2-40B4-BE49-F238E27FC236}">
                <a16:creationId xmlns:a16="http://schemas.microsoft.com/office/drawing/2014/main" id="{0405CDC0-AEA5-1FCC-3F02-6AEA0DBF6684}"/>
              </a:ext>
            </a:extLst>
          </p:cNvPr>
          <p:cNvSpPr/>
          <p:nvPr userDrawn="1"/>
        </p:nvSpPr>
        <p:spPr>
          <a:xfrm>
            <a:off x="433359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Onboarding</a:t>
            </a:r>
            <a:endParaRPr lang="en-US" sz="1300" spc="20" baseline="0" dirty="0">
              <a:latin typeface="Arial" panose="020B0604020202020204" pitchFamily="34" charset="0"/>
              <a:cs typeface="Arial" panose="020B0604020202020204" pitchFamily="34" charset="0"/>
            </a:endParaRPr>
          </a:p>
        </p:txBody>
      </p:sp>
      <p:sp>
        <p:nvSpPr>
          <p:cNvPr id="26" name="Object17">
            <a:extLst>
              <a:ext uri="{FF2B5EF4-FFF2-40B4-BE49-F238E27FC236}">
                <a16:creationId xmlns:a16="http://schemas.microsoft.com/office/drawing/2014/main" id="{535DD5E0-3E13-DF3B-F062-B25E3A887096}"/>
              </a:ext>
            </a:extLst>
          </p:cNvPr>
          <p:cNvSpPr/>
          <p:nvPr userDrawn="1"/>
        </p:nvSpPr>
        <p:spPr>
          <a:xfrm>
            <a:off x="951116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Offboarding</a:t>
            </a:r>
            <a:endParaRPr lang="en-US" sz="1300" spc="20" baseline="0" dirty="0">
              <a:latin typeface="Arial" panose="020B0604020202020204" pitchFamily="34" charset="0"/>
              <a:cs typeface="Arial" panose="020B0604020202020204" pitchFamily="34" charset="0"/>
            </a:endParaRPr>
          </a:p>
        </p:txBody>
      </p:sp>
      <p:sp>
        <p:nvSpPr>
          <p:cNvPr id="28" name="Text Placeholder 27">
            <a:extLst>
              <a:ext uri="{FF2B5EF4-FFF2-40B4-BE49-F238E27FC236}">
                <a16:creationId xmlns:a16="http://schemas.microsoft.com/office/drawing/2014/main" id="{76A9B5CF-A03C-B789-B4B8-7D351E301B78}"/>
              </a:ext>
            </a:extLst>
          </p:cNvPr>
          <p:cNvSpPr>
            <a:spLocks noGrp="1"/>
          </p:cNvSpPr>
          <p:nvPr>
            <p:ph type="body" sz="quarter" idx="13" hasCustomPrompt="1"/>
          </p:nvPr>
        </p:nvSpPr>
        <p:spPr>
          <a:xfrm>
            <a:off x="838200" y="252000"/>
            <a:ext cx="1440000" cy="180000"/>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9" name="Graphic 8">
            <a:extLst>
              <a:ext uri="{FF2B5EF4-FFF2-40B4-BE49-F238E27FC236}">
                <a16:creationId xmlns:a16="http://schemas.microsoft.com/office/drawing/2014/main" id="{838E7D7F-D4DB-73BE-5AEA-17063BCCC452}"/>
              </a:ext>
            </a:extLst>
          </p:cNvPr>
          <p:cNvPicPr>
            <a:picLocks noChangeAspect="1"/>
          </p:cNvPicPr>
          <p:nvPr userDrawn="1"/>
        </p:nvPicPr>
        <p:blipFill>
          <a:blip r:embed="rId18">
            <a:extLst>
              <a:ext uri="{96DAC541-7B7A-43D3-8B79-37D633B846F1}">
                <asvg:svgBlip xmlns:asvg="http://schemas.microsoft.com/office/drawing/2016/SVG/main" r:embed="rId19"/>
              </a:ext>
            </a:extLst>
          </a:blip>
          <a:srcRect/>
          <a:stretch/>
        </p:blipFill>
        <p:spPr>
          <a:xfrm>
            <a:off x="11555148" y="229550"/>
            <a:ext cx="450000" cy="450000"/>
          </a:xfrm>
          <a:prstGeom prst="rect">
            <a:avLst/>
          </a:prstGeom>
        </p:spPr>
      </p:pic>
      <p:pic>
        <p:nvPicPr>
          <p:cNvPr id="29" name="Object 4" descr="preencoded.png">
            <a:extLst>
              <a:ext uri="{FF2B5EF4-FFF2-40B4-BE49-F238E27FC236}">
                <a16:creationId xmlns:a16="http://schemas.microsoft.com/office/drawing/2014/main" id="{2A22AE10-C4B5-F368-6FB7-CFD3122F3A97}"/>
              </a:ext>
            </a:extLst>
          </p:cNvPr>
          <p:cNvPicPr>
            <a:picLocks noChangeAspect="1"/>
          </p:cNvPicPr>
          <p:nvPr userDrawn="1"/>
        </p:nvPicPr>
        <p:blipFill>
          <a:blip r:embed="rId20">
            <a:extLst>
              <a:ext uri="{96DAC541-7B7A-43D3-8B79-37D633B846F1}">
                <asvg:svgBlip xmlns:asvg="http://schemas.microsoft.com/office/drawing/2016/SVG/main" r:embed="rId21"/>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38071934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6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FF921-42AA-0020-ECEC-43FEA2883350}"/>
              </a:ext>
            </a:extLst>
          </p:cNvPr>
          <p:cNvSpPr>
            <a:spLocks noGrp="1"/>
          </p:cNvSpPr>
          <p:nvPr>
            <p:ph type="title"/>
          </p:nvPr>
        </p:nvSpPr>
        <p:spPr>
          <a:xfrm>
            <a:off x="839788" y="1368000"/>
            <a:ext cx="3932237" cy="1600200"/>
          </a:xfrm>
        </p:spPr>
        <p:txBody>
          <a:bodyPr anchor="b"/>
          <a:lstStyle>
            <a:lvl1pPr>
              <a:defRPr sz="3200"/>
            </a:lvl1pPr>
          </a:lstStyle>
          <a:p>
            <a:r>
              <a:rPr lang="en-GB"/>
              <a:t>Click to edit Master title style</a:t>
            </a:r>
            <a:endParaRPr lang="da-DK"/>
          </a:p>
        </p:txBody>
      </p:sp>
      <p:sp>
        <p:nvSpPr>
          <p:cNvPr id="3" name="Picture Placeholder 2">
            <a:extLst>
              <a:ext uri="{FF2B5EF4-FFF2-40B4-BE49-F238E27FC236}">
                <a16:creationId xmlns:a16="http://schemas.microsoft.com/office/drawing/2014/main" id="{23F4DB7B-9199-D844-CB51-ECAA170003AA}"/>
              </a:ext>
            </a:extLst>
          </p:cNvPr>
          <p:cNvSpPr>
            <a:spLocks noGrp="1"/>
          </p:cNvSpPr>
          <p:nvPr>
            <p:ph type="pic" idx="1" hasCustomPrompt="1"/>
          </p:nvPr>
        </p:nvSpPr>
        <p:spPr>
          <a:xfrm>
            <a:off x="5183188" y="452320"/>
            <a:ext cx="6172200" cy="6405679"/>
          </a:xfrm>
          <a:pattFill prst="pct40">
            <a:fgClr>
              <a:srgbClr val="EFEFF3"/>
            </a:fgClr>
            <a:bgClr>
              <a:schemeClr val="bg1"/>
            </a:bgClr>
          </a:pattFill>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dirty="0" err="1"/>
              <a:t>Insert</a:t>
            </a:r>
            <a:r>
              <a:rPr lang="da-DK" dirty="0"/>
              <a:t> </a:t>
            </a:r>
            <a:r>
              <a:rPr lang="da-DK" dirty="0" err="1"/>
              <a:t>picture</a:t>
            </a:r>
            <a:endParaRPr lang="da-DK" dirty="0"/>
          </a:p>
        </p:txBody>
      </p:sp>
      <p:sp>
        <p:nvSpPr>
          <p:cNvPr id="4" name="Text Placeholder 3">
            <a:extLst>
              <a:ext uri="{FF2B5EF4-FFF2-40B4-BE49-F238E27FC236}">
                <a16:creationId xmlns:a16="http://schemas.microsoft.com/office/drawing/2014/main" id="{B9CC4E3A-72C5-5617-18EF-A3C836C13466}"/>
              </a:ext>
            </a:extLst>
          </p:cNvPr>
          <p:cNvSpPr>
            <a:spLocks noGrp="1"/>
          </p:cNvSpPr>
          <p:nvPr>
            <p:ph type="body" sz="half" idx="2"/>
          </p:nvPr>
        </p:nvSpPr>
        <p:spPr>
          <a:xfrm>
            <a:off x="846000" y="3348000"/>
            <a:ext cx="3932237" cy="2513050"/>
          </a:xfrm>
        </p:spPr>
        <p:txBody>
          <a:bodyPr/>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CCD25DE-1064-7ABF-7B2A-CEB0738DB987}"/>
              </a:ext>
            </a:extLst>
          </p:cNvPr>
          <p:cNvSpPr>
            <a:spLocks noGrp="1"/>
          </p:cNvSpPr>
          <p:nvPr>
            <p:ph type="dt" sz="half" idx="10"/>
          </p:nvPr>
        </p:nvSpPr>
        <p:spPr/>
        <p:txBody>
          <a:bodyPr/>
          <a:lstStyle/>
          <a:p>
            <a:fld id="{5654E360-6A11-944A-89E7-8E5BBB84148F}" type="datetime2">
              <a:rPr lang="da-DK" smtClean="0"/>
              <a:t>18. januar 2023</a:t>
            </a:fld>
            <a:endParaRPr lang="da-DK"/>
          </a:p>
        </p:txBody>
      </p:sp>
      <p:sp>
        <p:nvSpPr>
          <p:cNvPr id="6" name="Footer Placeholder 5">
            <a:extLst>
              <a:ext uri="{FF2B5EF4-FFF2-40B4-BE49-F238E27FC236}">
                <a16:creationId xmlns:a16="http://schemas.microsoft.com/office/drawing/2014/main" id="{04B2EDDB-411C-40B0-26CF-3C68E349A271}"/>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0ADDA940-70A9-5553-5B4D-3CA58990D854}"/>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8" name="Text Placeholder 7">
            <a:extLst>
              <a:ext uri="{FF2B5EF4-FFF2-40B4-BE49-F238E27FC236}">
                <a16:creationId xmlns:a16="http://schemas.microsoft.com/office/drawing/2014/main" id="{C6EC2D51-3D70-1425-15E6-CA6B26B85410}"/>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2006446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7_End slid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839788" y="1980000"/>
            <a:ext cx="7200000" cy="2700000"/>
          </a:xfrm>
        </p:spPr>
        <p:txBody>
          <a:bodyPr anchor="ctr" anchorCtr="0">
            <a:noAutofit/>
          </a:bodyPr>
          <a:lstStyle>
            <a:lvl1pPr algn="ct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18. januar 2023</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6" name="Graphic 5">
            <a:extLst>
              <a:ext uri="{FF2B5EF4-FFF2-40B4-BE49-F238E27FC236}">
                <a16:creationId xmlns:a16="http://schemas.microsoft.com/office/drawing/2014/main" id="{2BCCE225-037D-733F-C368-C47E92A8416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136976" y="977900"/>
            <a:ext cx="5055024" cy="5889186"/>
          </a:xfrm>
          <a:prstGeom prst="rect">
            <a:avLst/>
          </a:prstGeom>
        </p:spPr>
      </p:pic>
    </p:spTree>
    <p:extLst>
      <p:ext uri="{BB962C8B-B14F-4D97-AF65-F5344CB8AC3E}">
        <p14:creationId xmlns:p14="http://schemas.microsoft.com/office/powerpoint/2010/main" val="2977883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3_Content">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pic>
        <p:nvPicPr>
          <p:cNvPr id="8" name="Graphic 7">
            <a:extLst>
              <a:ext uri="{FF2B5EF4-FFF2-40B4-BE49-F238E27FC236}">
                <a16:creationId xmlns:a16="http://schemas.microsoft.com/office/drawing/2014/main" id="{377A95D8-AD9D-2D0A-5F11-BEB54A6263FE}"/>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9" name="Object 4" descr="preencoded.png">
            <a:extLst>
              <a:ext uri="{FF2B5EF4-FFF2-40B4-BE49-F238E27FC236}">
                <a16:creationId xmlns:a16="http://schemas.microsoft.com/office/drawing/2014/main" id="{FF616E76-DEB2-9BFC-229E-841FF8E0E55E}"/>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11" name="Pladsholder til billede 10">
            <a:extLst>
              <a:ext uri="{FF2B5EF4-FFF2-40B4-BE49-F238E27FC236}">
                <a16:creationId xmlns:a16="http://schemas.microsoft.com/office/drawing/2014/main" id="{DA619B11-3C44-B343-8EA4-84420A7E11F2}"/>
              </a:ext>
            </a:extLst>
          </p:cNvPr>
          <p:cNvSpPr>
            <a:spLocks noGrp="1"/>
          </p:cNvSpPr>
          <p:nvPr>
            <p:ph type="pic" sz="quarter" idx="14"/>
          </p:nvPr>
        </p:nvSpPr>
        <p:spPr>
          <a:xfrm>
            <a:off x="870852" y="1699592"/>
            <a:ext cx="3964401" cy="3965712"/>
          </a:xfrm>
        </p:spPr>
        <p:txBody>
          <a:bodyPr/>
          <a:lstStyle>
            <a:lvl1pPr>
              <a:defRPr>
                <a:latin typeface="Telegraf" pitchFamily="2" charset="77"/>
              </a:defRPr>
            </a:lvl1pPr>
          </a:lstStyle>
          <a:p>
            <a:endParaRPr lang="da-DK"/>
          </a:p>
        </p:txBody>
      </p:sp>
      <p:sp>
        <p:nvSpPr>
          <p:cNvPr id="13" name="Pladsholder til tekst 12">
            <a:extLst>
              <a:ext uri="{FF2B5EF4-FFF2-40B4-BE49-F238E27FC236}">
                <a16:creationId xmlns:a16="http://schemas.microsoft.com/office/drawing/2014/main" id="{43307212-4764-B64E-A902-7C71A566699A}"/>
              </a:ext>
            </a:extLst>
          </p:cNvPr>
          <p:cNvSpPr>
            <a:spLocks noGrp="1"/>
          </p:cNvSpPr>
          <p:nvPr>
            <p:ph type="body" sz="quarter" idx="15"/>
          </p:nvPr>
        </p:nvSpPr>
        <p:spPr>
          <a:xfrm>
            <a:off x="6096000" y="1698896"/>
            <a:ext cx="5249862" cy="3965712"/>
          </a:xfrm>
        </p:spPr>
        <p:txBody>
          <a:bodyPr/>
          <a:lstStyle>
            <a:lvl1pPr>
              <a:defRPr>
                <a:latin typeface="Telegraf" pitchFamily="2" charset="77"/>
              </a:defRPr>
            </a:lvl1pPr>
            <a:lvl2pPr>
              <a:defRPr>
                <a:latin typeface="Telegraf" pitchFamily="2" charset="77"/>
              </a:defRPr>
            </a:lvl2pPr>
            <a:lvl3pPr>
              <a:defRPr>
                <a:latin typeface="Telegraf" pitchFamily="2" charset="77"/>
              </a:defRPr>
            </a:lvl3pPr>
            <a:lvl4pPr>
              <a:defRPr>
                <a:latin typeface="Telegraf" pitchFamily="2" charset="77"/>
              </a:defRPr>
            </a:lvl4pPr>
            <a:lvl5pPr>
              <a:defRPr>
                <a:latin typeface="Telegraf" pitchFamily="2" charset="77"/>
              </a:defRPr>
            </a:lvl5p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Tree>
    <p:extLst>
      <p:ext uri="{BB962C8B-B14F-4D97-AF65-F5344CB8AC3E}">
        <p14:creationId xmlns:p14="http://schemas.microsoft.com/office/powerpoint/2010/main" val="191752325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5_Title and Content_ligh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p>
            <a:fld id="{CE21FDA0-9B75-FD4B-8974-211DAFD3C1D2}" type="slidenum">
              <a:rPr lang="da-DK" smtClean="0"/>
              <a:t>‹#›</a:t>
            </a:fld>
            <a:endParaRPr lang="da-DK" dirty="0"/>
          </a:p>
        </p:txBody>
      </p:sp>
      <p:sp>
        <p:nvSpPr>
          <p:cNvPr id="10" name="Pladsholder til tekst 9">
            <a:extLst>
              <a:ext uri="{FF2B5EF4-FFF2-40B4-BE49-F238E27FC236}">
                <a16:creationId xmlns:a16="http://schemas.microsoft.com/office/drawing/2014/main" id="{FA4ACC73-A1D8-1F4D-8675-E06B189901A9}"/>
              </a:ext>
            </a:extLst>
          </p:cNvPr>
          <p:cNvSpPr>
            <a:spLocks noGrp="1"/>
          </p:cNvSpPr>
          <p:nvPr>
            <p:ph type="body" sz="quarter" idx="14" hasCustomPrompt="1"/>
          </p:nvPr>
        </p:nvSpPr>
        <p:spPr>
          <a:xfrm>
            <a:off x="6096000" y="2124805"/>
            <a:ext cx="5235146" cy="3967076"/>
          </a:xfrm>
        </p:spPr>
        <p:txBody>
          <a:bodyPr anchor="ctr"/>
          <a:lstStyle>
            <a:lvl1pPr marL="457200" indent="-457200">
              <a:lnSpc>
                <a:spcPct val="100000"/>
              </a:lnSpc>
              <a:buFont typeface="Wingdings" pitchFamily="2" charset="2"/>
              <a:buChar char="q"/>
              <a:defRPr sz="2800">
                <a:latin typeface="Telegraf" pitchFamily="2" charset="77"/>
              </a:defRPr>
            </a:lvl1pPr>
            <a:lvl2pPr marL="336600" indent="-228600">
              <a:buFont typeface="Wingdings" pitchFamily="2" charset="2"/>
              <a:buChar char="q"/>
              <a:defRPr/>
            </a:lvl2pPr>
            <a:lvl3pPr marL="444600" indent="-228600">
              <a:buFont typeface="Wingdings" pitchFamily="2" charset="2"/>
              <a:buChar char="q"/>
              <a:defRPr/>
            </a:lvl3pPr>
            <a:lvl4pPr marL="552600" indent="-228600">
              <a:buFont typeface="Wingdings" pitchFamily="2" charset="2"/>
              <a:buChar char="q"/>
              <a:defRPr/>
            </a:lvl4pPr>
            <a:lvl5pPr marL="696600" indent="-228600">
              <a:buFont typeface="Wingdings" pitchFamily="2" charset="2"/>
              <a:buChar char="q"/>
              <a:defRPr/>
            </a:lvl5pPr>
          </a:lstStyle>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p>
        </p:txBody>
      </p:sp>
      <p:sp>
        <p:nvSpPr>
          <p:cNvPr id="12" name="Pladsholder til billede 11">
            <a:extLst>
              <a:ext uri="{FF2B5EF4-FFF2-40B4-BE49-F238E27FC236}">
                <a16:creationId xmlns:a16="http://schemas.microsoft.com/office/drawing/2014/main" id="{E2A4F88A-F575-D34A-AE93-0AC6C3814400}"/>
              </a:ext>
            </a:extLst>
          </p:cNvPr>
          <p:cNvSpPr>
            <a:spLocks noGrp="1"/>
          </p:cNvSpPr>
          <p:nvPr>
            <p:ph type="pic" sz="quarter" idx="15"/>
          </p:nvPr>
        </p:nvSpPr>
        <p:spPr>
          <a:xfrm>
            <a:off x="860854" y="2124805"/>
            <a:ext cx="3968578" cy="3967076"/>
          </a:xfrm>
        </p:spPr>
        <p:txBody>
          <a:bodyPr/>
          <a:lstStyle>
            <a:lvl1pPr marL="0" indent="0">
              <a:buNone/>
              <a:defRPr>
                <a:latin typeface="Telegraf" pitchFamily="2" charset="77"/>
              </a:defRPr>
            </a:lvl1pPr>
          </a:lstStyle>
          <a:p>
            <a:endParaRPr lang="da-DK" dirty="0"/>
          </a:p>
        </p:txBody>
      </p:sp>
      <p:sp>
        <p:nvSpPr>
          <p:cNvPr id="14" name="Pladsholder til indhold 13">
            <a:extLst>
              <a:ext uri="{FF2B5EF4-FFF2-40B4-BE49-F238E27FC236}">
                <a16:creationId xmlns:a16="http://schemas.microsoft.com/office/drawing/2014/main" id="{4E7AF84B-16D6-0248-B73A-0D7DAE5789D8}"/>
              </a:ext>
            </a:extLst>
          </p:cNvPr>
          <p:cNvSpPr>
            <a:spLocks noGrp="1"/>
          </p:cNvSpPr>
          <p:nvPr>
            <p:ph sz="quarter" idx="16" hasCustomPrompt="1"/>
          </p:nvPr>
        </p:nvSpPr>
        <p:spPr>
          <a:xfrm>
            <a:off x="838200" y="1185863"/>
            <a:ext cx="6983413" cy="630237"/>
          </a:xfrm>
        </p:spPr>
        <p:txBody>
          <a:bodyPr/>
          <a:lstStyle>
            <a:lvl1pPr marL="0" indent="0">
              <a:buNone/>
              <a:defRPr sz="4000">
                <a:latin typeface="Telegraf" pitchFamily="2" charset="77"/>
              </a:defRPr>
            </a:lvl1pPr>
            <a:lvl2pPr marL="108000" indent="0">
              <a:buNone/>
              <a:defRPr sz="4000">
                <a:latin typeface="Telegraf" pitchFamily="2" charset="77"/>
              </a:defRPr>
            </a:lvl2pPr>
            <a:lvl3pPr marL="216000" indent="0">
              <a:buNone/>
              <a:defRPr sz="4000">
                <a:latin typeface="Telegraf" pitchFamily="2" charset="77"/>
              </a:defRPr>
            </a:lvl3pPr>
            <a:lvl4pPr marL="324000" indent="0">
              <a:buNone/>
              <a:defRPr sz="4000">
                <a:latin typeface="Telegraf" pitchFamily="2" charset="77"/>
              </a:defRPr>
            </a:lvl4pPr>
            <a:lvl5pPr marL="468000" indent="0">
              <a:buNone/>
              <a:defRPr sz="4000">
                <a:latin typeface="Telegraf" pitchFamily="2" charset="77"/>
              </a:defRPr>
            </a:lvl5pPr>
          </a:lstStyle>
          <a:p>
            <a:pPr lvl="0"/>
            <a:r>
              <a:rPr lang="da-DK" dirty="0"/>
              <a:t>Titel</a:t>
            </a:r>
          </a:p>
        </p:txBody>
      </p:sp>
    </p:spTree>
    <p:extLst>
      <p:ext uri="{BB962C8B-B14F-4D97-AF65-F5344CB8AC3E}">
        <p14:creationId xmlns:p14="http://schemas.microsoft.com/office/powerpoint/2010/main" val="141829432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5_Title and Content_Dar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18. januar 2023</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spTree>
    <p:extLst>
      <p:ext uri="{BB962C8B-B14F-4D97-AF65-F5344CB8AC3E}">
        <p14:creationId xmlns:p14="http://schemas.microsoft.com/office/powerpoint/2010/main" val="1955229762"/>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6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838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6172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558159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7_Two Content w sub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ABAE5-A313-2E1E-5507-C7DF8335F7B2}"/>
              </a:ext>
            </a:extLst>
          </p:cNvPr>
          <p:cNvSpPr>
            <a:spLocks noGrp="1"/>
          </p:cNvSpPr>
          <p:nvPr>
            <p:ph type="title"/>
          </p:nvPr>
        </p:nvSpPr>
        <p:spPr>
          <a:xfrm>
            <a:off x="839788" y="1368000"/>
            <a:ext cx="6364576" cy="1513745"/>
          </a:xfrm>
        </p:spPr>
        <p:txBody>
          <a:bodyPr/>
          <a:lstStyle/>
          <a:p>
            <a:r>
              <a:rPr lang="en-GB"/>
              <a:t>Click to edit Master title style</a:t>
            </a:r>
            <a:endParaRPr lang="da-DK"/>
          </a:p>
        </p:txBody>
      </p:sp>
      <p:sp>
        <p:nvSpPr>
          <p:cNvPr id="3" name="Text Placeholder 2">
            <a:extLst>
              <a:ext uri="{FF2B5EF4-FFF2-40B4-BE49-F238E27FC236}">
                <a16:creationId xmlns:a16="http://schemas.microsoft.com/office/drawing/2014/main" id="{D25339CB-DEBE-F12E-39EF-2AF2382E4884}"/>
              </a:ext>
            </a:extLst>
          </p:cNvPr>
          <p:cNvSpPr>
            <a:spLocks noGrp="1"/>
          </p:cNvSpPr>
          <p:nvPr>
            <p:ph type="body" idx="1"/>
          </p:nvPr>
        </p:nvSpPr>
        <p:spPr>
          <a:xfrm>
            <a:off x="839788" y="2496379"/>
            <a:ext cx="5157787"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4DEB1922-B2B8-ABB2-3CCF-87666450CCC8}"/>
              </a:ext>
            </a:extLst>
          </p:cNvPr>
          <p:cNvSpPr>
            <a:spLocks noGrp="1"/>
          </p:cNvSpPr>
          <p:nvPr>
            <p:ph sz="half" idx="2"/>
          </p:nvPr>
        </p:nvSpPr>
        <p:spPr>
          <a:xfrm>
            <a:off x="839788" y="3347999"/>
            <a:ext cx="5157787" cy="288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Text Placeholder 4">
            <a:extLst>
              <a:ext uri="{FF2B5EF4-FFF2-40B4-BE49-F238E27FC236}">
                <a16:creationId xmlns:a16="http://schemas.microsoft.com/office/drawing/2014/main" id="{A1817334-84F4-5BBB-E76A-5C9A3BFCBB3E}"/>
              </a:ext>
            </a:extLst>
          </p:cNvPr>
          <p:cNvSpPr>
            <a:spLocks noGrp="1"/>
          </p:cNvSpPr>
          <p:nvPr>
            <p:ph type="body" sz="quarter" idx="3"/>
          </p:nvPr>
        </p:nvSpPr>
        <p:spPr>
          <a:xfrm>
            <a:off x="6172200" y="2496379"/>
            <a:ext cx="5183188"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16C898F-26CB-75F9-948F-E92F091BE387}"/>
              </a:ext>
            </a:extLst>
          </p:cNvPr>
          <p:cNvSpPr>
            <a:spLocks noGrp="1"/>
          </p:cNvSpPr>
          <p:nvPr>
            <p:ph sz="quarter" idx="4"/>
          </p:nvPr>
        </p:nvSpPr>
        <p:spPr>
          <a:xfrm>
            <a:off x="6172200" y="3347999"/>
            <a:ext cx="5183188" cy="2880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7" name="Date Placeholder 6">
            <a:extLst>
              <a:ext uri="{FF2B5EF4-FFF2-40B4-BE49-F238E27FC236}">
                <a16:creationId xmlns:a16="http://schemas.microsoft.com/office/drawing/2014/main" id="{D9E41128-A155-B883-550E-2AD532157188}"/>
              </a:ext>
            </a:extLst>
          </p:cNvPr>
          <p:cNvSpPr>
            <a:spLocks noGrp="1"/>
          </p:cNvSpPr>
          <p:nvPr>
            <p:ph type="dt" sz="half" idx="10"/>
          </p:nvPr>
        </p:nvSpPr>
        <p:spPr/>
        <p:txBody>
          <a:bodyPr/>
          <a:lstStyle/>
          <a:p>
            <a:fld id="{FA1D4C37-71A2-5D48-99ED-C7C57CF03AA7}" type="datetime2">
              <a:rPr lang="da-DK" smtClean="0"/>
              <a:t>18. januar 2023</a:t>
            </a:fld>
            <a:endParaRPr lang="da-DK"/>
          </a:p>
        </p:txBody>
      </p:sp>
      <p:sp>
        <p:nvSpPr>
          <p:cNvPr id="8" name="Footer Placeholder 7">
            <a:extLst>
              <a:ext uri="{FF2B5EF4-FFF2-40B4-BE49-F238E27FC236}">
                <a16:creationId xmlns:a16="http://schemas.microsoft.com/office/drawing/2014/main" id="{0D25FEFC-3ED7-82DE-A33B-321E08C93A78}"/>
              </a:ext>
            </a:extLst>
          </p:cNvPr>
          <p:cNvSpPr>
            <a:spLocks noGrp="1"/>
          </p:cNvSpPr>
          <p:nvPr>
            <p:ph type="ftr" sz="quarter" idx="11"/>
          </p:nvPr>
        </p:nvSpPr>
        <p:spPr/>
        <p:txBody>
          <a:bodyPr/>
          <a:lstStyle/>
          <a:p>
            <a:endParaRPr lang="da-DK"/>
          </a:p>
        </p:txBody>
      </p:sp>
      <p:sp>
        <p:nvSpPr>
          <p:cNvPr id="9" name="Slide Number Placeholder 8">
            <a:extLst>
              <a:ext uri="{FF2B5EF4-FFF2-40B4-BE49-F238E27FC236}">
                <a16:creationId xmlns:a16="http://schemas.microsoft.com/office/drawing/2014/main" id="{43C99F0B-6686-B01F-234A-84C617E017DC}"/>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10" name="Text Placeholder 7">
            <a:extLst>
              <a:ext uri="{FF2B5EF4-FFF2-40B4-BE49-F238E27FC236}">
                <a16:creationId xmlns:a16="http://schemas.microsoft.com/office/drawing/2014/main" id="{2C3118B9-FE21-AF0C-FEF9-A351F7986FA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2744929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8_Three Content_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lvl1pPr>
              <a:defRPr sz="2800">
                <a:latin typeface="Telegraf" pitchFamily="2" charset="77"/>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lvl1pPr>
              <a:defRPr>
                <a:latin typeface="Telegraf" pitchFamily="2" charset="77"/>
              </a:defRPr>
            </a:lvl1pPr>
          </a:lstStyle>
          <a:p>
            <a:fld id="{ED177C36-2AF5-9944-8BA2-8F1728EE5FD7}" type="datetime2">
              <a:rPr lang="da-DK" smtClean="0"/>
              <a:pPr/>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a:t>
            </a:fld>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latin typeface="Telegraf"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Telegraf" pitchFamily="2" charset="77"/>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atin typeface="Telegraf" pitchFamily="2" charset="77"/>
              </a:defRPr>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
        <p:nvSpPr>
          <p:cNvPr id="36" name="Pladsholder til indhold 34">
            <a:extLst>
              <a:ext uri="{FF2B5EF4-FFF2-40B4-BE49-F238E27FC236}">
                <a16:creationId xmlns:a16="http://schemas.microsoft.com/office/drawing/2014/main" id="{6E2342AA-3181-F445-9DC6-96F3CE7E2FD0}"/>
              </a:ext>
            </a:extLst>
          </p:cNvPr>
          <p:cNvSpPr>
            <a:spLocks noGrp="1"/>
          </p:cNvSpPr>
          <p:nvPr>
            <p:ph sz="quarter" idx="24" hasCustomPrompt="1"/>
          </p:nvPr>
        </p:nvSpPr>
        <p:spPr>
          <a:xfrm>
            <a:off x="6685806" y="1496414"/>
            <a:ext cx="526962" cy="530226"/>
          </a:xfrm>
        </p:spPr>
        <p:txBody>
          <a:bodyPr/>
          <a:lstStyle>
            <a:lvl1pPr>
              <a:defRPr>
                <a:latin typeface="Telegraf" pitchFamily="2" charset="77"/>
              </a:defRPr>
            </a:lvl1pPr>
          </a:lstStyle>
          <a:p>
            <a:pPr lvl="0"/>
            <a:r>
              <a:rPr lang="da-DK" dirty="0"/>
              <a:t>ikon</a:t>
            </a:r>
          </a:p>
        </p:txBody>
      </p:sp>
      <p:sp>
        <p:nvSpPr>
          <p:cNvPr id="37" name="Pladsholder til indhold 34">
            <a:extLst>
              <a:ext uri="{FF2B5EF4-FFF2-40B4-BE49-F238E27FC236}">
                <a16:creationId xmlns:a16="http://schemas.microsoft.com/office/drawing/2014/main" id="{C9263C8D-0DA2-314D-AB77-18FF386954BF}"/>
              </a:ext>
            </a:extLst>
          </p:cNvPr>
          <p:cNvSpPr>
            <a:spLocks noGrp="1"/>
          </p:cNvSpPr>
          <p:nvPr>
            <p:ph sz="quarter" idx="25" hasCustomPrompt="1"/>
          </p:nvPr>
        </p:nvSpPr>
        <p:spPr>
          <a:xfrm>
            <a:off x="6685806" y="3882343"/>
            <a:ext cx="526962" cy="530226"/>
          </a:xfrm>
        </p:spPr>
        <p:txBody>
          <a:bodyPr/>
          <a:lstStyle>
            <a:lvl1pPr>
              <a:defRPr>
                <a:latin typeface="Telegraf" pitchFamily="2" charset="77"/>
              </a:defRPr>
            </a:lvl1pPr>
          </a:lstStyle>
          <a:p>
            <a:pPr lvl="0"/>
            <a:r>
              <a:rPr lang="da-DK" dirty="0"/>
              <a:t>ikon</a:t>
            </a:r>
          </a:p>
        </p:txBody>
      </p:sp>
      <p:sp>
        <p:nvSpPr>
          <p:cNvPr id="38" name="Pladsholder til indhold 34">
            <a:extLst>
              <a:ext uri="{FF2B5EF4-FFF2-40B4-BE49-F238E27FC236}">
                <a16:creationId xmlns:a16="http://schemas.microsoft.com/office/drawing/2014/main" id="{6C301B74-1CDD-CE42-90F8-82F363960299}"/>
              </a:ext>
            </a:extLst>
          </p:cNvPr>
          <p:cNvSpPr>
            <a:spLocks noGrp="1"/>
          </p:cNvSpPr>
          <p:nvPr>
            <p:ph sz="quarter" idx="26" hasCustomPrompt="1"/>
          </p:nvPr>
        </p:nvSpPr>
        <p:spPr>
          <a:xfrm>
            <a:off x="827561" y="3882343"/>
            <a:ext cx="526962" cy="530226"/>
          </a:xfrm>
        </p:spPr>
        <p:txBody>
          <a:bodyPr/>
          <a:lstStyle>
            <a:lvl1pPr>
              <a:defRPr>
                <a:latin typeface="Telegraf" pitchFamily="2" charset="77"/>
              </a:defRPr>
            </a:lvl1pPr>
          </a:lstStyle>
          <a:p>
            <a:pPr lvl="0"/>
            <a:r>
              <a:rPr lang="da-DK" dirty="0"/>
              <a:t>ikon</a:t>
            </a:r>
          </a:p>
        </p:txBody>
      </p:sp>
    </p:spTree>
    <p:extLst>
      <p:ext uri="{BB962C8B-B14F-4D97-AF65-F5344CB8AC3E}">
        <p14:creationId xmlns:p14="http://schemas.microsoft.com/office/powerpoint/2010/main" val="49623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Three Content_light">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DFAEC3E4-D613-D84F-8F57-E8F8A9140FD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43706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4.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216537-75B7-39DA-CFA8-E039690A8C30}"/>
              </a:ext>
            </a:extLst>
          </p:cNvPr>
          <p:cNvSpPr>
            <a:spLocks noGrp="1"/>
          </p:cNvSpPr>
          <p:nvPr>
            <p:ph type="title"/>
          </p:nvPr>
        </p:nvSpPr>
        <p:spPr>
          <a:xfrm>
            <a:off x="837144" y="1368001"/>
            <a:ext cx="6244604" cy="1732612"/>
          </a:xfrm>
          <a:prstGeom prst="rect">
            <a:avLst/>
          </a:prstGeom>
        </p:spPr>
        <p:txBody>
          <a:bodyPr vert="horz" lIns="0" tIns="0" rIns="0" bIns="0" rtlCol="0" anchor="t" anchorCtr="0">
            <a:noAutofit/>
          </a:bodyPr>
          <a:lstStyle/>
          <a:p>
            <a:r>
              <a:rPr lang="en-GB" dirty="0"/>
              <a:t>Click to edit Master title style</a:t>
            </a:r>
            <a:endParaRPr lang="da-DK" dirty="0"/>
          </a:p>
        </p:txBody>
      </p:sp>
      <p:sp>
        <p:nvSpPr>
          <p:cNvPr id="3" name="Text Placeholder 2">
            <a:extLst>
              <a:ext uri="{FF2B5EF4-FFF2-40B4-BE49-F238E27FC236}">
                <a16:creationId xmlns:a16="http://schemas.microsoft.com/office/drawing/2014/main" id="{C92C554F-822B-25A1-21A5-88E85741F634}"/>
              </a:ext>
            </a:extLst>
          </p:cNvPr>
          <p:cNvSpPr>
            <a:spLocks noGrp="1"/>
          </p:cNvSpPr>
          <p:nvPr>
            <p:ph type="body" idx="1"/>
          </p:nvPr>
        </p:nvSpPr>
        <p:spPr>
          <a:xfrm>
            <a:off x="847344" y="3348000"/>
            <a:ext cx="10504869" cy="2820534"/>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Date Placeholder 3">
            <a:extLst>
              <a:ext uri="{FF2B5EF4-FFF2-40B4-BE49-F238E27FC236}">
                <a16:creationId xmlns:a16="http://schemas.microsoft.com/office/drawing/2014/main" id="{9414FF20-68C6-D201-0365-8C184F61FF2A}"/>
              </a:ext>
            </a:extLst>
          </p:cNvPr>
          <p:cNvSpPr>
            <a:spLocks noGrp="1"/>
          </p:cNvSpPr>
          <p:nvPr>
            <p:ph type="dt" sz="half" idx="2"/>
          </p:nvPr>
        </p:nvSpPr>
        <p:spPr>
          <a:xfrm>
            <a:off x="838200" y="6356350"/>
            <a:ext cx="2743200" cy="365125"/>
          </a:xfrm>
          <a:prstGeom prst="rect">
            <a:avLst/>
          </a:prstGeom>
        </p:spPr>
        <p:txBody>
          <a:bodyPr vert="horz" lIns="0" tIns="0" rIns="0" bIns="0" rtlCol="0" anchor="ctr"/>
          <a:lstStyle>
            <a:lvl1pPr algn="l">
              <a:defRPr sz="1000">
                <a:solidFill>
                  <a:schemeClr val="tx1">
                    <a:tint val="75000"/>
                  </a:schemeClr>
                </a:solidFill>
              </a:defRPr>
            </a:lvl1pPr>
          </a:lstStyle>
          <a:p>
            <a:fld id="{79CDDE7F-CF5C-7448-A5D4-138EB970DA53}" type="datetime2">
              <a:rPr lang="da-DK" smtClean="0"/>
              <a:t>18. januar 2023</a:t>
            </a:fld>
            <a:endParaRPr lang="da-DK" dirty="0"/>
          </a:p>
        </p:txBody>
      </p:sp>
      <p:sp>
        <p:nvSpPr>
          <p:cNvPr id="5" name="Footer Placeholder 4">
            <a:extLst>
              <a:ext uri="{FF2B5EF4-FFF2-40B4-BE49-F238E27FC236}">
                <a16:creationId xmlns:a16="http://schemas.microsoft.com/office/drawing/2014/main" id="{B2E38372-71AC-77B3-4CD8-5FD59164B9CF}"/>
              </a:ext>
            </a:extLst>
          </p:cNvPr>
          <p:cNvSpPr>
            <a:spLocks noGrp="1"/>
          </p:cNvSpPr>
          <p:nvPr>
            <p:ph type="ftr" sz="quarter" idx="3"/>
          </p:nvPr>
        </p:nvSpPr>
        <p:spPr>
          <a:xfrm>
            <a:off x="4038600" y="6356350"/>
            <a:ext cx="4114800" cy="365125"/>
          </a:xfrm>
          <a:prstGeom prst="rect">
            <a:avLst/>
          </a:prstGeom>
        </p:spPr>
        <p:txBody>
          <a:bodyPr vert="horz" lIns="0" tIns="0" rIns="0" bIns="0" rtlCol="0" anchor="ctr"/>
          <a:lstStyle>
            <a:lvl1pPr algn="ctr">
              <a:defRPr sz="1000">
                <a:solidFill>
                  <a:schemeClr val="tx1">
                    <a:tint val="75000"/>
                  </a:schemeClr>
                </a:solidFill>
              </a:defRPr>
            </a:lvl1pPr>
          </a:lstStyle>
          <a:p>
            <a:endParaRPr lang="da-DK"/>
          </a:p>
        </p:txBody>
      </p:sp>
      <p:sp>
        <p:nvSpPr>
          <p:cNvPr id="6" name="Slide Number Placeholder 5">
            <a:extLst>
              <a:ext uri="{FF2B5EF4-FFF2-40B4-BE49-F238E27FC236}">
                <a16:creationId xmlns:a16="http://schemas.microsoft.com/office/drawing/2014/main" id="{776D0B2A-49BE-0807-8DE3-AADD8DA7D95B}"/>
              </a:ext>
            </a:extLst>
          </p:cNvPr>
          <p:cNvSpPr>
            <a:spLocks noGrp="1"/>
          </p:cNvSpPr>
          <p:nvPr>
            <p:ph type="sldNum" sz="quarter" idx="4"/>
          </p:nvPr>
        </p:nvSpPr>
        <p:spPr>
          <a:xfrm>
            <a:off x="216001" y="216000"/>
            <a:ext cx="622200" cy="365125"/>
          </a:xfrm>
          <a:prstGeom prst="rect">
            <a:avLst/>
          </a:prstGeom>
        </p:spPr>
        <p:txBody>
          <a:bodyPr vert="horz" lIns="0" tIns="0" rIns="0" bIns="0" rtlCol="0" anchor="ctr"/>
          <a:lstStyle>
            <a:lvl1pPr algn="l">
              <a:defRPr sz="2400">
                <a:solidFill>
                  <a:schemeClr val="tx1"/>
                </a:solidFill>
              </a:defRPr>
            </a:lvl1pPr>
          </a:lstStyle>
          <a:p>
            <a:fld id="{CE21FDA0-9B75-FD4B-8974-211DAFD3C1D2}" type="slidenum">
              <a:rPr lang="da-DK" smtClean="0"/>
              <a:pPr/>
              <a:t>‹#›</a:t>
            </a:fld>
            <a:endParaRPr lang="da-DK" dirty="0"/>
          </a:p>
        </p:txBody>
      </p:sp>
      <p:pic>
        <p:nvPicPr>
          <p:cNvPr id="7" name="Graphic 6">
            <a:extLst>
              <a:ext uri="{FF2B5EF4-FFF2-40B4-BE49-F238E27FC236}">
                <a16:creationId xmlns:a16="http://schemas.microsoft.com/office/drawing/2014/main" id="{AD01D1C6-6883-B271-72B8-59CD5EFFAB07}"/>
              </a:ext>
            </a:extLst>
          </p:cNvPr>
          <p:cNvPicPr>
            <a:picLocks noChangeAspect="1"/>
          </p:cNvPicPr>
          <p:nvPr userDrawn="1"/>
        </p:nvPicPr>
        <p:blipFill>
          <a:blip r:embed="rId23">
            <a:extLst>
              <a:ext uri="{96DAC541-7B7A-43D3-8B79-37D633B846F1}">
                <asvg:svgBlip xmlns:asvg="http://schemas.microsoft.com/office/drawing/2016/SVG/main" r:embed="rId24"/>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7D199010-5ECE-2600-3EDB-CF029BE0FDE3}"/>
              </a:ext>
            </a:extLst>
          </p:cNvPr>
          <p:cNvPicPr>
            <a:picLocks noChangeAspect="1"/>
          </p:cNvPicPr>
          <p:nvPr userDrawn="1"/>
        </p:nvPicPr>
        <p:blipFill>
          <a:blip r:embed="rId25">
            <a:extLst>
              <a:ext uri="{96DAC541-7B7A-43D3-8B79-37D633B846F1}">
                <asvg:svgBlip xmlns:asvg="http://schemas.microsoft.com/office/drawing/2016/SVG/main" r:embed="rId26"/>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164807185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0" r:id="rId3"/>
    <p:sldLayoutId id="2147483659" r:id="rId4"/>
    <p:sldLayoutId id="2147483661" r:id="rId5"/>
    <p:sldLayoutId id="2147483652" r:id="rId6"/>
    <p:sldLayoutId id="2147483653" r:id="rId7"/>
    <p:sldLayoutId id="2147483665" r:id="rId8"/>
    <p:sldLayoutId id="2147483671" r:id="rId9"/>
    <p:sldLayoutId id="2147483663" r:id="rId10"/>
    <p:sldLayoutId id="2147483654" r:id="rId11"/>
    <p:sldLayoutId id="2147483655" r:id="rId12"/>
    <p:sldLayoutId id="2147483660" r:id="rId13"/>
    <p:sldLayoutId id="2147483664" r:id="rId14"/>
    <p:sldLayoutId id="2147483658" r:id="rId15"/>
    <p:sldLayoutId id="2147483667" r:id="rId16"/>
    <p:sldLayoutId id="2147483656" r:id="rId17"/>
    <p:sldLayoutId id="2147483669" r:id="rId18"/>
    <p:sldLayoutId id="2147483670" r:id="rId19"/>
    <p:sldLayoutId id="2147483657" r:id="rId20"/>
    <p:sldLayoutId id="2147483668" r:id="rId21"/>
  </p:sldLayoutIdLst>
  <p:hf hdr="0" ftr="0" dt="0"/>
  <p:txStyles>
    <p:title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p:titleStyle>
    <p:body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userDrawn="1">
          <p15:clr>
            <a:srgbClr val="F26B43"/>
          </p15:clr>
        </p15:guide>
        <p15:guide id="2" pos="715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hyperlink" Target="https://2034935.fs1.hubspotusercontent-na1.net/hubfs/2034935/OCP%20files%20-%20SE/One%20Click%20pitch%20Demand%20spec%20templates/Kravspec%20Pulsm%C3%A4tningsl%C3%B6sning.xlsx" TargetMode="External"/><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0.svg"/><Relationship Id="rId2" Type="http://schemas.openxmlformats.org/officeDocument/2006/relationships/image" Target="../media/image39.png"/><Relationship Id="rId1" Type="http://schemas.openxmlformats.org/officeDocument/2006/relationships/slideLayout" Target="../slideLayouts/slideLayout8.xml"/><Relationship Id="rId4" Type="http://schemas.openxmlformats.org/officeDocument/2006/relationships/image" Target="../media/image4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901858D5-F328-AB42-A762-6193941EB24E}"/>
              </a:ext>
            </a:extLst>
          </p:cNvPr>
          <p:cNvSpPr>
            <a:spLocks noGrp="1"/>
          </p:cNvSpPr>
          <p:nvPr>
            <p:ph type="sldNum" sz="quarter" idx="12"/>
          </p:nvPr>
        </p:nvSpPr>
        <p:spPr/>
        <p:txBody>
          <a:bodyPr/>
          <a:lstStyle/>
          <a:p>
            <a:fld id="{CE21FDA0-9B75-FD4B-8974-211DAFD3C1D2}" type="slidenum">
              <a:rPr lang="da-DK" smtClean="0"/>
              <a:t>1</a:t>
            </a:fld>
            <a:endParaRPr lang="da-DK"/>
          </a:p>
        </p:txBody>
      </p:sp>
      <p:sp>
        <p:nvSpPr>
          <p:cNvPr id="4" name="Subtitle 2">
            <a:extLst>
              <a:ext uri="{FF2B5EF4-FFF2-40B4-BE49-F238E27FC236}">
                <a16:creationId xmlns:a16="http://schemas.microsoft.com/office/drawing/2014/main" id="{5FB07686-B415-1B4C-B4A7-8B8D59744FFB}"/>
              </a:ext>
            </a:extLst>
          </p:cNvPr>
          <p:cNvSpPr txBox="1">
            <a:spLocks/>
          </p:cNvSpPr>
          <p:nvPr/>
        </p:nvSpPr>
        <p:spPr>
          <a:xfrm>
            <a:off x="838201" y="3526927"/>
            <a:ext cx="9144000" cy="111714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4800" dirty="0">
                <a:solidFill>
                  <a:srgbClr val="26253E"/>
                </a:solidFill>
                <a:latin typeface="Telegraf" pitchFamily="2" charset="77"/>
              </a:rPr>
              <a:t>Din one click pitch mall</a:t>
            </a:r>
          </a:p>
          <a:p>
            <a:pPr marL="0" indent="0">
              <a:lnSpc>
                <a:spcPct val="100000"/>
              </a:lnSpc>
              <a:buNone/>
            </a:pPr>
            <a:endParaRPr lang="en-GB" sz="4800" dirty="0">
              <a:solidFill>
                <a:srgbClr val="26253E"/>
              </a:solidFill>
              <a:latin typeface="Telegraf" pitchFamily="2" charset="77"/>
            </a:endParaRPr>
          </a:p>
        </p:txBody>
      </p:sp>
      <p:sp>
        <p:nvSpPr>
          <p:cNvPr id="5" name="Text Placeholder 5">
            <a:extLst>
              <a:ext uri="{FF2B5EF4-FFF2-40B4-BE49-F238E27FC236}">
                <a16:creationId xmlns:a16="http://schemas.microsoft.com/office/drawing/2014/main" id="{8483035A-7587-1443-BABD-033F09F398C0}"/>
              </a:ext>
            </a:extLst>
          </p:cNvPr>
          <p:cNvSpPr txBox="1">
            <a:spLocks/>
          </p:cNvSpPr>
          <p:nvPr/>
        </p:nvSpPr>
        <p:spPr>
          <a:xfrm>
            <a:off x="7606723" y="5949659"/>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a:t>
            </a:r>
            <a:r>
              <a:rPr lang="en-GB" sz="1800" dirty="0" err="1">
                <a:solidFill>
                  <a:srgbClr val="26253E"/>
                </a:solidFill>
                <a:latin typeface="Telegraf" pitchFamily="2" charset="77"/>
              </a:rPr>
              <a:t>Låt</a:t>
            </a:r>
            <a:r>
              <a:rPr lang="en-GB" sz="1800" dirty="0">
                <a:solidFill>
                  <a:srgbClr val="26253E"/>
                </a:solidFill>
                <a:latin typeface="Telegraf" pitchFamily="2" charset="77"/>
              </a:rPr>
              <a:t> </a:t>
            </a:r>
            <a:r>
              <a:rPr lang="en-GB" sz="1800" dirty="0" err="1">
                <a:solidFill>
                  <a:srgbClr val="26253E"/>
                </a:solidFill>
                <a:latin typeface="Telegraf" pitchFamily="2" charset="77"/>
              </a:rPr>
              <a:t>oss</a:t>
            </a:r>
            <a:r>
              <a:rPr lang="en-GB" sz="1800" dirty="0">
                <a:solidFill>
                  <a:srgbClr val="26253E"/>
                </a:solidFill>
                <a:latin typeface="Telegraf" pitchFamily="2" charset="77"/>
              </a:rPr>
              <a:t> </a:t>
            </a:r>
            <a:r>
              <a:rPr lang="en-GB" sz="1800" dirty="0" err="1">
                <a:solidFill>
                  <a:srgbClr val="26253E"/>
                </a:solidFill>
                <a:latin typeface="Telegraf" pitchFamily="2" charset="77"/>
              </a:rPr>
              <a:t>börja</a:t>
            </a:r>
            <a:r>
              <a:rPr lang="en-GB" sz="1800" dirty="0">
                <a:solidFill>
                  <a:srgbClr val="26253E"/>
                </a:solidFill>
                <a:latin typeface="Telegraf" pitchFamily="2" charset="77"/>
              </a:rPr>
              <a:t> </a:t>
            </a:r>
            <a:r>
              <a:rPr lang="en-GB" sz="1800" dirty="0" err="1">
                <a:solidFill>
                  <a:srgbClr val="26253E"/>
                </a:solidFill>
                <a:latin typeface="Telegraf" pitchFamily="2" charset="77"/>
              </a:rPr>
              <a:t>övertyga</a:t>
            </a:r>
            <a:r>
              <a:rPr lang="en-GB" sz="1800" dirty="0">
                <a:solidFill>
                  <a:srgbClr val="26253E"/>
                </a:solidFill>
                <a:latin typeface="Telegraf" pitchFamily="2" charset="77"/>
              </a:rPr>
              <a:t> din chef</a:t>
            </a:r>
          </a:p>
        </p:txBody>
      </p:sp>
      <p:sp>
        <p:nvSpPr>
          <p:cNvPr id="6" name="Title 1">
            <a:extLst>
              <a:ext uri="{FF2B5EF4-FFF2-40B4-BE49-F238E27FC236}">
                <a16:creationId xmlns:a16="http://schemas.microsoft.com/office/drawing/2014/main" id="{2994E3BC-0699-5A4D-86E1-BA4B0539C944}"/>
              </a:ext>
            </a:extLst>
          </p:cNvPr>
          <p:cNvSpPr txBox="1">
            <a:spLocks/>
          </p:cNvSpPr>
          <p:nvPr/>
        </p:nvSpPr>
        <p:spPr>
          <a:xfrm>
            <a:off x="838200" y="2860392"/>
            <a:ext cx="10628869"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r>
              <a:rPr lang="en-GB" sz="4800" b="1" dirty="0" err="1">
                <a:solidFill>
                  <a:srgbClr val="26253E"/>
                </a:solidFill>
                <a:latin typeface="Telegraf" pitchFamily="2" charset="77"/>
              </a:rPr>
              <a:t>Lösning</a:t>
            </a:r>
            <a:r>
              <a:rPr lang="en-GB" sz="4800" b="1" dirty="0">
                <a:solidFill>
                  <a:srgbClr val="26253E"/>
                </a:solidFill>
                <a:latin typeface="Telegraf" pitchFamily="2" charset="77"/>
              </a:rPr>
              <a:t> för </a:t>
            </a:r>
            <a:r>
              <a:rPr lang="en-GB" sz="4800" b="1" dirty="0" err="1">
                <a:solidFill>
                  <a:srgbClr val="26253E"/>
                </a:solidFill>
                <a:latin typeface="Telegraf" pitchFamily="2" charset="77"/>
              </a:rPr>
              <a:t>pulsmätning</a:t>
            </a:r>
            <a:endParaRPr lang="en-GB" sz="4800" b="1" dirty="0">
              <a:solidFill>
                <a:srgbClr val="26253E"/>
              </a:solidFill>
              <a:latin typeface="Telegraf" pitchFamily="2" charset="77"/>
            </a:endParaRPr>
          </a:p>
        </p:txBody>
      </p:sp>
    </p:spTree>
    <p:extLst>
      <p:ext uri="{BB962C8B-B14F-4D97-AF65-F5344CB8AC3E}">
        <p14:creationId xmlns:p14="http://schemas.microsoft.com/office/powerpoint/2010/main" val="3310920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985103"/>
            <a:ext cx="9259687" cy="1686910"/>
          </a:xfrm>
        </p:spPr>
        <p:txBody>
          <a:bodyPr/>
          <a:lstStyle/>
          <a:p>
            <a:pPr lvl="0"/>
            <a:r>
              <a:rPr lang="en-US" dirty="0" err="1"/>
              <a:t>Engagerade</a:t>
            </a:r>
            <a:r>
              <a:rPr lang="en-US" dirty="0"/>
              <a:t> </a:t>
            </a:r>
            <a:r>
              <a:rPr lang="en-US" dirty="0" err="1"/>
              <a:t>grupper</a:t>
            </a:r>
            <a:r>
              <a:rPr lang="en-US" dirty="0"/>
              <a:t> </a:t>
            </a:r>
            <a:r>
              <a:rPr lang="en-US" dirty="0" err="1"/>
              <a:t>visar</a:t>
            </a:r>
            <a:r>
              <a:rPr lang="en-US" dirty="0"/>
              <a:t> </a:t>
            </a:r>
            <a:r>
              <a:rPr lang="en-US" u="sng" dirty="0"/>
              <a:t>21% </a:t>
            </a:r>
            <a:r>
              <a:rPr lang="en-US" dirty="0" err="1"/>
              <a:t>bättre</a:t>
            </a:r>
            <a:r>
              <a:rPr lang="en-US" dirty="0"/>
              <a:t> </a:t>
            </a:r>
            <a:r>
              <a:rPr lang="en-US" dirty="0" err="1"/>
              <a:t>lönsamhet</a:t>
            </a:r>
            <a:r>
              <a:rPr lang="en-US" dirty="0"/>
              <a:t>.  </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10</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92370" y="1913083"/>
            <a:ext cx="2561920"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21%</a:t>
            </a:r>
          </a:p>
        </p:txBody>
      </p:sp>
    </p:spTree>
    <p:extLst>
      <p:ext uri="{BB962C8B-B14F-4D97-AF65-F5344CB8AC3E}">
        <p14:creationId xmlns:p14="http://schemas.microsoft.com/office/powerpoint/2010/main" val="2733625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1886480"/>
            <a:ext cx="10517711" cy="1585051"/>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Stärka</a:t>
            </a:r>
            <a:r>
              <a:rPr lang="da-DK" sz="4000" dirty="0"/>
              <a:t> </a:t>
            </a:r>
            <a:r>
              <a:rPr lang="da-DK" sz="4000" dirty="0" err="1"/>
              <a:t>arbetsgivarens</a:t>
            </a:r>
            <a:endParaRPr lang="da-DK" sz="4000" dirty="0"/>
          </a:p>
          <a:p>
            <a:r>
              <a:rPr lang="da-DK" sz="4000" dirty="0" err="1"/>
              <a:t>varumärke</a:t>
            </a:r>
            <a:r>
              <a:rPr lang="da-DK" sz="4000" dirty="0"/>
              <a:t> </a:t>
            </a:r>
            <a:r>
              <a:rPr lang="da-DK" sz="4000" dirty="0" err="1"/>
              <a:t>och</a:t>
            </a:r>
            <a:r>
              <a:rPr lang="da-DK" sz="4000" dirty="0"/>
              <a:t> kultur</a:t>
            </a:r>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4"/>
            <a:ext cx="6050410" cy="287579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Med </a:t>
            </a:r>
            <a:r>
              <a:rPr lang="en-US" sz="2000" dirty="0" err="1"/>
              <a:t>en</a:t>
            </a:r>
            <a:r>
              <a:rPr lang="en-US" sz="2000" dirty="0"/>
              <a:t> digital </a:t>
            </a:r>
            <a:r>
              <a:rPr lang="en-US" sz="2000" dirty="0" err="1"/>
              <a:t>lösning</a:t>
            </a:r>
            <a:r>
              <a:rPr lang="en-US" sz="2000" dirty="0"/>
              <a:t> för </a:t>
            </a:r>
            <a:r>
              <a:rPr lang="en-US" sz="2000" dirty="0" err="1"/>
              <a:t>medarbetarengagemang</a:t>
            </a:r>
            <a:r>
              <a:rPr lang="en-US" sz="2000" dirty="0"/>
              <a:t> </a:t>
            </a:r>
            <a:r>
              <a:rPr lang="en-US" sz="2000" dirty="0" err="1"/>
              <a:t>får</a:t>
            </a:r>
            <a:r>
              <a:rPr lang="en-US" sz="2000" dirty="0"/>
              <a:t> vi </a:t>
            </a:r>
            <a:r>
              <a:rPr lang="en-US" sz="2000" dirty="0" err="1"/>
              <a:t>insikter</a:t>
            </a:r>
            <a:r>
              <a:rPr lang="en-US" sz="2000" dirty="0"/>
              <a:t> om den </a:t>
            </a:r>
            <a:r>
              <a:rPr lang="en-US" sz="2000" dirty="0" err="1"/>
              <a:t>psykosociala</a:t>
            </a:r>
            <a:r>
              <a:rPr lang="en-US" sz="2000" dirty="0"/>
              <a:t> </a:t>
            </a:r>
            <a:r>
              <a:rPr lang="en-US" sz="2000" dirty="0" err="1"/>
              <a:t>arbetsmiljön</a:t>
            </a:r>
            <a:r>
              <a:rPr lang="en-US" sz="2000" dirty="0"/>
              <a:t> </a:t>
            </a:r>
            <a:r>
              <a:rPr lang="en-US" sz="2000" dirty="0" err="1"/>
              <a:t>varje</a:t>
            </a:r>
            <a:r>
              <a:rPr lang="en-US" sz="2000" dirty="0"/>
              <a:t> </a:t>
            </a:r>
            <a:r>
              <a:rPr lang="en-US" sz="2000" dirty="0" err="1"/>
              <a:t>vecka</a:t>
            </a:r>
            <a:r>
              <a:rPr lang="en-US" sz="2000" dirty="0"/>
              <a:t>, </a:t>
            </a:r>
            <a:r>
              <a:rPr lang="en-US" sz="2000" dirty="0" err="1"/>
              <a:t>vilket</a:t>
            </a:r>
            <a:r>
              <a:rPr lang="en-US" sz="2000" dirty="0"/>
              <a:t> </a:t>
            </a:r>
            <a:r>
              <a:rPr lang="en-US" sz="2000" dirty="0" err="1"/>
              <a:t>gör</a:t>
            </a:r>
            <a:r>
              <a:rPr lang="en-US" sz="2000" dirty="0"/>
              <a:t> </a:t>
            </a:r>
            <a:r>
              <a:rPr lang="en-US" sz="2000" dirty="0" err="1"/>
              <a:t>att</a:t>
            </a:r>
            <a:r>
              <a:rPr lang="en-US" sz="2000" dirty="0"/>
              <a:t> vi </a:t>
            </a:r>
            <a:r>
              <a:rPr lang="en-US" sz="2000" dirty="0" err="1"/>
              <a:t>kan</a:t>
            </a:r>
            <a:r>
              <a:rPr lang="en-US" sz="2000" dirty="0"/>
              <a:t> </a:t>
            </a:r>
            <a:r>
              <a:rPr lang="en-US" sz="2000" dirty="0" err="1"/>
              <a:t>förbättra</a:t>
            </a:r>
            <a:r>
              <a:rPr lang="en-US" sz="2000" dirty="0"/>
              <a:t> saker </a:t>
            </a:r>
            <a:r>
              <a:rPr lang="en-US" sz="2000" dirty="0" err="1"/>
              <a:t>som</a:t>
            </a:r>
            <a:r>
              <a:rPr lang="en-US" sz="2000" dirty="0"/>
              <a:t> </a:t>
            </a:r>
            <a:r>
              <a:rPr lang="en-US" sz="2000" dirty="0" err="1"/>
              <a:t>ledning</a:t>
            </a:r>
            <a:r>
              <a:rPr lang="en-US" sz="2000" dirty="0"/>
              <a:t>, kultur </a:t>
            </a:r>
            <a:r>
              <a:rPr lang="en-US" sz="2000" dirty="0" err="1"/>
              <a:t>och</a:t>
            </a:r>
            <a:r>
              <a:rPr lang="en-US" sz="2000" dirty="0"/>
              <a:t> </a:t>
            </a:r>
            <a:r>
              <a:rPr lang="en-US" sz="2000" dirty="0" err="1"/>
              <a:t>kommunikation</a:t>
            </a:r>
            <a:r>
              <a:rPr lang="en-US" sz="2000" dirty="0"/>
              <a:t> – </a:t>
            </a:r>
            <a:r>
              <a:rPr lang="en-US" sz="2000" dirty="0" err="1"/>
              <a:t>baserat</a:t>
            </a:r>
            <a:r>
              <a:rPr lang="en-US" sz="2000" dirty="0"/>
              <a:t> </a:t>
            </a:r>
            <a:r>
              <a:rPr lang="en-US" sz="2000" dirty="0" err="1"/>
              <a:t>på</a:t>
            </a:r>
            <a:r>
              <a:rPr lang="en-US" sz="2000" dirty="0"/>
              <a:t> </a:t>
            </a:r>
            <a:r>
              <a:rPr lang="en-US" sz="2000" dirty="0" err="1"/>
              <a:t>fakta</a:t>
            </a:r>
            <a:r>
              <a:rPr lang="en-US" sz="2000" dirty="0"/>
              <a:t>. </a:t>
            </a:r>
            <a:r>
              <a:rPr lang="en-US" sz="2000" dirty="0" err="1"/>
              <a:t>På</a:t>
            </a:r>
            <a:r>
              <a:rPr lang="en-US" sz="2000" dirty="0"/>
              <a:t> </a:t>
            </a:r>
            <a:r>
              <a:rPr lang="en-US" sz="2000" dirty="0" err="1"/>
              <a:t>så</a:t>
            </a:r>
            <a:r>
              <a:rPr lang="en-US" sz="2000" dirty="0"/>
              <a:t> </a:t>
            </a:r>
            <a:r>
              <a:rPr lang="en-US" sz="2000" dirty="0" err="1"/>
              <a:t>sätt</a:t>
            </a:r>
            <a:r>
              <a:rPr lang="en-US" sz="2000" dirty="0"/>
              <a:t> </a:t>
            </a:r>
            <a:r>
              <a:rPr lang="en-US" sz="2000" dirty="0" err="1"/>
              <a:t>kommer</a:t>
            </a:r>
            <a:r>
              <a:rPr lang="en-US" sz="2000" dirty="0"/>
              <a:t> vi </a:t>
            </a:r>
            <a:r>
              <a:rPr lang="en-US" sz="2000" dirty="0" err="1"/>
              <a:t>att</a:t>
            </a:r>
            <a:r>
              <a:rPr lang="en-US" sz="2000" dirty="0"/>
              <a:t> </a:t>
            </a:r>
            <a:r>
              <a:rPr lang="en-US" sz="2000" dirty="0" err="1"/>
              <a:t>kunna</a:t>
            </a:r>
            <a:r>
              <a:rPr lang="en-US" sz="2000" dirty="0"/>
              <a:t> </a:t>
            </a:r>
            <a:r>
              <a:rPr lang="en-US" sz="2000" dirty="0" err="1"/>
              <a:t>agera</a:t>
            </a:r>
            <a:r>
              <a:rPr lang="en-US" sz="2000" dirty="0"/>
              <a:t> </a:t>
            </a:r>
            <a:r>
              <a:rPr lang="en-US" sz="2000" dirty="0" err="1"/>
              <a:t>proaktivt</a:t>
            </a:r>
            <a:r>
              <a:rPr lang="en-US" sz="2000" dirty="0"/>
              <a:t> för </a:t>
            </a:r>
            <a:r>
              <a:rPr lang="en-US" sz="2000" dirty="0" err="1"/>
              <a:t>att</a:t>
            </a:r>
            <a:r>
              <a:rPr lang="en-US" sz="2000" dirty="0"/>
              <a:t> </a:t>
            </a:r>
            <a:r>
              <a:rPr lang="en-US" sz="2000" dirty="0" err="1"/>
              <a:t>förbättra</a:t>
            </a:r>
            <a:r>
              <a:rPr lang="en-US" sz="2000" dirty="0"/>
              <a:t> </a:t>
            </a:r>
            <a:r>
              <a:rPr lang="en-US" sz="2000" dirty="0" err="1"/>
              <a:t>vårt</a:t>
            </a:r>
            <a:r>
              <a:rPr lang="en-US" sz="2000" dirty="0"/>
              <a:t> </a:t>
            </a:r>
            <a:r>
              <a:rPr lang="en-US" sz="2000" dirty="0" err="1"/>
              <a:t>arbetsgivarvarumärke</a:t>
            </a:r>
            <a:r>
              <a:rPr lang="en-US" sz="2000" dirty="0"/>
              <a:t> </a:t>
            </a:r>
            <a:r>
              <a:rPr lang="en-US" sz="2000" dirty="0" err="1"/>
              <a:t>och</a:t>
            </a:r>
            <a:r>
              <a:rPr lang="en-US" sz="2000" dirty="0"/>
              <a:t> </a:t>
            </a:r>
            <a:r>
              <a:rPr lang="en-US" sz="2000" dirty="0" err="1"/>
              <a:t>vår</a:t>
            </a:r>
            <a:r>
              <a:rPr lang="en-US" sz="2000" dirty="0"/>
              <a:t> </a:t>
            </a:r>
            <a:r>
              <a:rPr lang="en-US" sz="2000" dirty="0" err="1"/>
              <a:t>arbetskultur</a:t>
            </a:r>
            <a:r>
              <a:rPr lang="da-DK" sz="2000" dirty="0"/>
              <a:t>.</a:t>
            </a:r>
          </a:p>
          <a:p>
            <a:pPr marL="0" indent="0">
              <a:lnSpc>
                <a:spcPct val="100000"/>
              </a:lnSpc>
              <a:buNone/>
            </a:pPr>
            <a:endParaRPr lang="en-US" sz="2000" dirty="0"/>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11</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21853" y="1843950"/>
            <a:ext cx="1800004" cy="3170099"/>
          </a:xfrm>
          <a:prstGeom prst="rect">
            <a:avLst/>
          </a:prstGeom>
          <a:noFill/>
        </p:spPr>
        <p:txBody>
          <a:bodyPr wrap="square" rtlCol="0">
            <a:spAutoFit/>
          </a:bodyPr>
          <a:lstStyle/>
          <a:p>
            <a:r>
              <a:rPr lang="da-DK" sz="20000" dirty="0">
                <a:solidFill>
                  <a:srgbClr val="26253E"/>
                </a:solidFill>
                <a:latin typeface="Telegraf" pitchFamily="2" charset="77"/>
              </a:rPr>
              <a:t>2</a:t>
            </a:r>
          </a:p>
        </p:txBody>
      </p:sp>
    </p:spTree>
    <p:extLst>
      <p:ext uri="{BB962C8B-B14F-4D97-AF65-F5344CB8AC3E}">
        <p14:creationId xmlns:p14="http://schemas.microsoft.com/office/powerpoint/2010/main" val="2146231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2914650"/>
            <a:ext cx="7657403" cy="2192187"/>
          </a:xfrm>
        </p:spPr>
        <p:txBody>
          <a:bodyPr/>
          <a:lstStyle/>
          <a:p>
            <a:pPr lvl="0"/>
            <a:r>
              <a:rPr lang="en-US" u="sng" dirty="0"/>
              <a:t>53% </a:t>
            </a:r>
            <a:r>
              <a:rPr lang="en-US" dirty="0"/>
              <a:t>av </a:t>
            </a:r>
            <a:r>
              <a:rPr lang="en-US" dirty="0" err="1"/>
              <a:t>medarbetarna</a:t>
            </a:r>
            <a:r>
              <a:rPr lang="en-US" dirty="0"/>
              <a:t> </a:t>
            </a:r>
            <a:r>
              <a:rPr lang="en-US" dirty="0" err="1"/>
              <a:t>är</a:t>
            </a:r>
            <a:r>
              <a:rPr lang="en-US" dirty="0"/>
              <a:t> </a:t>
            </a:r>
            <a:r>
              <a:rPr lang="en-US" dirty="0" err="1"/>
              <a:t>mer</a:t>
            </a:r>
            <a:r>
              <a:rPr lang="en-US" dirty="0"/>
              <a:t> </a:t>
            </a:r>
            <a:r>
              <a:rPr lang="en-US" dirty="0" err="1"/>
              <a:t>benägna</a:t>
            </a:r>
            <a:r>
              <a:rPr lang="en-US" dirty="0"/>
              <a:t> </a:t>
            </a:r>
            <a:r>
              <a:rPr lang="en-US" dirty="0" err="1"/>
              <a:t>att</a:t>
            </a:r>
            <a:r>
              <a:rPr lang="en-US" dirty="0"/>
              <a:t> </a:t>
            </a:r>
            <a:r>
              <a:rPr lang="en-US" dirty="0" err="1"/>
              <a:t>prioritera</a:t>
            </a:r>
            <a:r>
              <a:rPr lang="en-US" dirty="0"/>
              <a:t> </a:t>
            </a:r>
            <a:r>
              <a:rPr lang="en-US" dirty="0" err="1"/>
              <a:t>välbefinnande</a:t>
            </a:r>
            <a:r>
              <a:rPr lang="en-US" dirty="0"/>
              <a:t> </a:t>
            </a:r>
            <a:r>
              <a:rPr lang="en-US" dirty="0" err="1"/>
              <a:t>framför</a:t>
            </a:r>
            <a:r>
              <a:rPr lang="en-US" dirty="0"/>
              <a:t> </a:t>
            </a:r>
            <a:r>
              <a:rPr lang="en-US" dirty="0" err="1"/>
              <a:t>arbete</a:t>
            </a:r>
            <a:r>
              <a:rPr lang="en-US" dirty="0"/>
              <a:t>.  </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12</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14439" y="1908808"/>
            <a:ext cx="2886074"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53%</a:t>
            </a:r>
          </a:p>
        </p:txBody>
      </p:sp>
    </p:spTree>
    <p:extLst>
      <p:ext uri="{BB962C8B-B14F-4D97-AF65-F5344CB8AC3E}">
        <p14:creationId xmlns:p14="http://schemas.microsoft.com/office/powerpoint/2010/main" val="2356276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311058"/>
            <a:ext cx="7795425" cy="1795779"/>
          </a:xfrm>
        </p:spPr>
        <p:txBody>
          <a:bodyPr/>
          <a:lstStyle/>
          <a:p>
            <a:pPr lvl="1"/>
            <a:r>
              <a:rPr lang="en-US" sz="2800" b="1" u="sng" dirty="0">
                <a:latin typeface="Telegraf" pitchFamily="2" charset="77"/>
              </a:rPr>
              <a:t>89% </a:t>
            </a:r>
            <a:r>
              <a:rPr lang="en-US" sz="2800" b="1" dirty="0" err="1">
                <a:latin typeface="Telegraf" pitchFamily="2" charset="77"/>
              </a:rPr>
              <a:t>är</a:t>
            </a:r>
            <a:r>
              <a:rPr lang="en-US" sz="2800" b="1" dirty="0">
                <a:latin typeface="Telegraf" pitchFamily="2" charset="77"/>
              </a:rPr>
              <a:t> </a:t>
            </a:r>
            <a:r>
              <a:rPr lang="en-US" sz="2800" b="1" dirty="0" err="1">
                <a:latin typeface="Telegraf" pitchFamily="2" charset="77"/>
              </a:rPr>
              <a:t>mer</a:t>
            </a:r>
            <a:r>
              <a:rPr lang="en-US" sz="2800" b="1" dirty="0">
                <a:latin typeface="Telegraf" pitchFamily="2" charset="77"/>
              </a:rPr>
              <a:t> </a:t>
            </a:r>
            <a:r>
              <a:rPr lang="en-US" sz="2800" b="1" dirty="0" err="1">
                <a:latin typeface="Telegraf" pitchFamily="2" charset="77"/>
              </a:rPr>
              <a:t>benägna</a:t>
            </a:r>
            <a:r>
              <a:rPr lang="en-US" sz="2800" b="1" dirty="0">
                <a:latin typeface="Telegraf" pitchFamily="2" charset="77"/>
              </a:rPr>
              <a:t> </a:t>
            </a:r>
            <a:r>
              <a:rPr lang="en-US" sz="2800" b="1" dirty="0" err="1">
                <a:latin typeface="Telegraf" pitchFamily="2" charset="77"/>
              </a:rPr>
              <a:t>att</a:t>
            </a:r>
            <a:r>
              <a:rPr lang="en-US" sz="2800" b="1" dirty="0">
                <a:latin typeface="Telegraf" pitchFamily="2" charset="77"/>
              </a:rPr>
              <a:t> </a:t>
            </a:r>
            <a:r>
              <a:rPr lang="en-US" sz="2800" b="1" dirty="0" err="1">
                <a:latin typeface="Telegraf" pitchFamily="2" charset="77"/>
              </a:rPr>
              <a:t>rekommendera</a:t>
            </a:r>
            <a:r>
              <a:rPr lang="en-US" sz="2800" b="1" dirty="0">
                <a:latin typeface="Telegraf" pitchFamily="2" charset="77"/>
              </a:rPr>
              <a:t> sin </a:t>
            </a:r>
            <a:r>
              <a:rPr lang="en-US" sz="2800" b="1" dirty="0" err="1">
                <a:latin typeface="Telegraf" pitchFamily="2" charset="77"/>
              </a:rPr>
              <a:t>arbetsplats</a:t>
            </a:r>
            <a:r>
              <a:rPr lang="en-US" sz="2800" b="1" dirty="0">
                <a:latin typeface="Telegraf" pitchFamily="2" charset="77"/>
              </a:rPr>
              <a:t> </a:t>
            </a:r>
            <a:r>
              <a:rPr lang="en-US" sz="2800" b="1" dirty="0" err="1">
                <a:latin typeface="Telegraf" pitchFamily="2" charset="77"/>
              </a:rPr>
              <a:t>som</a:t>
            </a:r>
            <a:r>
              <a:rPr lang="en-US" sz="2800" b="1" dirty="0">
                <a:latin typeface="Telegraf" pitchFamily="2" charset="77"/>
              </a:rPr>
              <a:t> </a:t>
            </a:r>
            <a:r>
              <a:rPr lang="en-US" sz="2800" b="1" dirty="0" err="1">
                <a:latin typeface="Telegraf" pitchFamily="2" charset="77"/>
              </a:rPr>
              <a:t>en</a:t>
            </a:r>
            <a:r>
              <a:rPr lang="en-US" sz="2800" b="1" dirty="0">
                <a:latin typeface="Telegraf" pitchFamily="2" charset="77"/>
              </a:rPr>
              <a:t> bra </a:t>
            </a:r>
            <a:r>
              <a:rPr lang="en-US" sz="2800" b="1" dirty="0" err="1">
                <a:latin typeface="Telegraf" pitchFamily="2" charset="77"/>
              </a:rPr>
              <a:t>arbetsplats</a:t>
            </a:r>
            <a:r>
              <a:rPr lang="en-US" sz="2800" b="1" dirty="0">
                <a:latin typeface="Telegraf" pitchFamily="2" charset="77"/>
              </a:rPr>
              <a:t> </a:t>
            </a:r>
            <a:r>
              <a:rPr lang="en-US" sz="2800" b="1" dirty="0" err="1">
                <a:latin typeface="Telegraf" pitchFamily="2" charset="77"/>
              </a:rPr>
              <a:t>jämfört</a:t>
            </a:r>
            <a:r>
              <a:rPr lang="en-US" sz="2800" b="1" dirty="0">
                <a:latin typeface="Telegraf" pitchFamily="2" charset="77"/>
              </a:rPr>
              <a:t> med dem </a:t>
            </a:r>
            <a:r>
              <a:rPr lang="en-US" sz="2800" b="1" dirty="0" err="1">
                <a:latin typeface="Telegraf" pitchFamily="2" charset="77"/>
              </a:rPr>
              <a:t>utan</a:t>
            </a:r>
            <a:r>
              <a:rPr lang="en-US" sz="2800" b="1" dirty="0">
                <a:latin typeface="Telegraf" pitchFamily="2" charset="77"/>
              </a:rPr>
              <a:t> </a:t>
            </a:r>
            <a:r>
              <a:rPr lang="en-US" sz="2800" b="1" dirty="0" err="1">
                <a:latin typeface="Telegraf" pitchFamily="2" charset="77"/>
              </a:rPr>
              <a:t>ledarskapsstöd</a:t>
            </a:r>
            <a:r>
              <a:rPr lang="en-US" sz="2800" b="1" dirty="0">
                <a:latin typeface="Telegraf" pitchFamily="2" charset="77"/>
              </a:rPr>
              <a:t>.</a:t>
            </a:r>
            <a:endParaRPr lang="da-DK" sz="2800" b="1" dirty="0">
              <a:latin typeface="Telegraf" pitchFamily="2" charset="77"/>
            </a:endParaRPr>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13</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70924"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89%</a:t>
            </a:r>
          </a:p>
        </p:txBody>
      </p:sp>
    </p:spTree>
    <p:extLst>
      <p:ext uri="{BB962C8B-B14F-4D97-AF65-F5344CB8AC3E}">
        <p14:creationId xmlns:p14="http://schemas.microsoft.com/office/powerpoint/2010/main" val="2591866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4" y="1894749"/>
            <a:ext cx="6260272" cy="1585050"/>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Öka</a:t>
            </a:r>
            <a:r>
              <a:rPr lang="da-DK" sz="4000" dirty="0"/>
              <a:t> </a:t>
            </a:r>
            <a:r>
              <a:rPr lang="da-DK" sz="4000" dirty="0" err="1"/>
              <a:t>medarbetarnas</a:t>
            </a:r>
            <a:r>
              <a:rPr lang="da-DK" sz="4000" dirty="0"/>
              <a:t> </a:t>
            </a:r>
            <a:r>
              <a:rPr lang="da-DK" sz="4000" dirty="0" err="1"/>
              <a:t>vilja</a:t>
            </a:r>
            <a:r>
              <a:rPr lang="da-DK" sz="4000" dirty="0"/>
              <a:t> </a:t>
            </a:r>
            <a:r>
              <a:rPr lang="da-DK" sz="4000" dirty="0" err="1"/>
              <a:t>att</a:t>
            </a:r>
            <a:r>
              <a:rPr lang="da-DK" sz="4000" dirty="0"/>
              <a:t> </a:t>
            </a:r>
            <a:r>
              <a:rPr lang="da-DK" sz="4000" dirty="0" err="1"/>
              <a:t>stanna</a:t>
            </a:r>
            <a:r>
              <a:rPr lang="da-DK" sz="4000" dirty="0"/>
              <a:t> </a:t>
            </a:r>
            <a:r>
              <a:rPr lang="da-DK" sz="4000" dirty="0" err="1"/>
              <a:t>kvar</a:t>
            </a:r>
            <a:endParaRPr lang="da-DK" sz="4000" dirty="0"/>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14</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16799" y="1843950"/>
            <a:ext cx="1795684" cy="3170099"/>
          </a:xfrm>
          <a:prstGeom prst="rect">
            <a:avLst/>
          </a:prstGeom>
          <a:noFill/>
        </p:spPr>
        <p:txBody>
          <a:bodyPr wrap="none" rtlCol="0">
            <a:spAutoFit/>
          </a:bodyPr>
          <a:lstStyle/>
          <a:p>
            <a:r>
              <a:rPr lang="da-DK" sz="20000" dirty="0">
                <a:solidFill>
                  <a:srgbClr val="26253E"/>
                </a:solidFill>
                <a:latin typeface="Telegraf" pitchFamily="2" charset="77"/>
              </a:rPr>
              <a:t>3</a:t>
            </a:r>
          </a:p>
        </p:txBody>
      </p:sp>
      <p:sp>
        <p:nvSpPr>
          <p:cNvPr id="9" name="Pladsholder til indhold 2">
            <a:extLst>
              <a:ext uri="{FF2B5EF4-FFF2-40B4-BE49-F238E27FC236}">
                <a16:creationId xmlns:a16="http://schemas.microsoft.com/office/drawing/2014/main" id="{D48CB887-DED5-9C48-B5A3-603DE02EE662}"/>
              </a:ext>
            </a:extLst>
          </p:cNvPr>
          <p:cNvSpPr txBox="1">
            <a:spLocks/>
          </p:cNvSpPr>
          <p:nvPr/>
        </p:nvSpPr>
        <p:spPr>
          <a:xfrm>
            <a:off x="5207203" y="3550405"/>
            <a:ext cx="6260272" cy="2253491"/>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Med </a:t>
            </a:r>
            <a:r>
              <a:rPr lang="en-US" sz="2000" dirty="0" err="1"/>
              <a:t>en</a:t>
            </a:r>
            <a:r>
              <a:rPr lang="en-US" sz="2000" dirty="0"/>
              <a:t> digital </a:t>
            </a:r>
            <a:r>
              <a:rPr lang="en-US" sz="2000" dirty="0" err="1"/>
              <a:t>lösning</a:t>
            </a:r>
            <a:r>
              <a:rPr lang="en-US" sz="2000" dirty="0"/>
              <a:t> för </a:t>
            </a:r>
            <a:r>
              <a:rPr lang="en-US" sz="2000" dirty="0" err="1"/>
              <a:t>medarbetarengagemang</a:t>
            </a:r>
            <a:r>
              <a:rPr lang="en-US" sz="2000" dirty="0"/>
              <a:t> </a:t>
            </a:r>
            <a:r>
              <a:rPr lang="en-US" sz="2000" dirty="0" err="1"/>
              <a:t>kommer</a:t>
            </a:r>
            <a:r>
              <a:rPr lang="en-US" sz="2000" dirty="0"/>
              <a:t> vi </a:t>
            </a:r>
            <a:r>
              <a:rPr lang="en-US" sz="2000" dirty="0" err="1"/>
              <a:t>att</a:t>
            </a:r>
            <a:r>
              <a:rPr lang="en-US" sz="2000" dirty="0"/>
              <a:t> </a:t>
            </a:r>
            <a:r>
              <a:rPr lang="en-US" sz="2000" dirty="0" err="1"/>
              <a:t>kunna</a:t>
            </a:r>
            <a:r>
              <a:rPr lang="en-US" sz="2000" dirty="0"/>
              <a:t> ha </a:t>
            </a:r>
            <a:r>
              <a:rPr lang="en-US" sz="2000" dirty="0" err="1"/>
              <a:t>en</a:t>
            </a:r>
            <a:r>
              <a:rPr lang="en-US" sz="2000" dirty="0"/>
              <a:t> </a:t>
            </a:r>
            <a:r>
              <a:rPr lang="en-US" sz="2000" dirty="0" err="1"/>
              <a:t>löpande</a:t>
            </a:r>
            <a:r>
              <a:rPr lang="en-US" sz="2000" dirty="0"/>
              <a:t> </a:t>
            </a:r>
            <a:r>
              <a:rPr lang="en-US" sz="2000" dirty="0" err="1"/>
              <a:t>och</a:t>
            </a:r>
            <a:r>
              <a:rPr lang="en-US" sz="2000" dirty="0"/>
              <a:t> </a:t>
            </a:r>
            <a:r>
              <a:rPr lang="en-US" sz="2000" dirty="0" err="1"/>
              <a:t>öppen</a:t>
            </a:r>
            <a:r>
              <a:rPr lang="en-US" sz="2000" dirty="0"/>
              <a:t> </a:t>
            </a:r>
            <a:r>
              <a:rPr lang="en-US" sz="2000" dirty="0" err="1"/>
              <a:t>kommunikation</a:t>
            </a:r>
            <a:r>
              <a:rPr lang="en-US" sz="2000" dirty="0"/>
              <a:t> </a:t>
            </a:r>
            <a:r>
              <a:rPr lang="en-US" sz="2000" dirty="0" err="1"/>
              <a:t>direkt</a:t>
            </a:r>
            <a:r>
              <a:rPr lang="en-US" sz="2000" dirty="0"/>
              <a:t> med </a:t>
            </a:r>
            <a:r>
              <a:rPr lang="en-US" sz="2000" dirty="0" err="1"/>
              <a:t>våra</a:t>
            </a:r>
            <a:r>
              <a:rPr lang="en-US" sz="2000" dirty="0"/>
              <a:t> </a:t>
            </a:r>
            <a:r>
              <a:rPr lang="en-US" sz="2000" dirty="0" err="1"/>
              <a:t>medarbetare</a:t>
            </a:r>
            <a:r>
              <a:rPr lang="en-US" sz="2000" dirty="0"/>
              <a:t>. Vi </a:t>
            </a:r>
            <a:r>
              <a:rPr lang="en-US" sz="2000" dirty="0" err="1"/>
              <a:t>får</a:t>
            </a:r>
            <a:r>
              <a:rPr lang="en-US" sz="2000" dirty="0"/>
              <a:t> </a:t>
            </a:r>
            <a:r>
              <a:rPr lang="en-US" sz="2000" dirty="0" err="1"/>
              <a:t>värdefulla</a:t>
            </a:r>
            <a:r>
              <a:rPr lang="en-US" sz="2000" dirty="0"/>
              <a:t> </a:t>
            </a:r>
            <a:r>
              <a:rPr lang="en-US" sz="2000" dirty="0" err="1"/>
              <a:t>insikter</a:t>
            </a:r>
            <a:r>
              <a:rPr lang="en-US" sz="2000" dirty="0"/>
              <a:t> för </a:t>
            </a:r>
            <a:r>
              <a:rPr lang="en-US" sz="2000" dirty="0" err="1"/>
              <a:t>att</a:t>
            </a:r>
            <a:r>
              <a:rPr lang="en-US" sz="2000" dirty="0"/>
              <a:t> </a:t>
            </a:r>
            <a:r>
              <a:rPr lang="en-US" sz="2000" dirty="0" err="1"/>
              <a:t>proaktivt</a:t>
            </a:r>
            <a:r>
              <a:rPr lang="en-US" sz="2000" dirty="0"/>
              <a:t> </a:t>
            </a:r>
            <a:r>
              <a:rPr lang="en-US" sz="2000" dirty="0" err="1"/>
              <a:t>agera</a:t>
            </a:r>
            <a:r>
              <a:rPr lang="en-US" sz="2000" dirty="0"/>
              <a:t> </a:t>
            </a:r>
            <a:r>
              <a:rPr lang="en-US" sz="2000" dirty="0" err="1"/>
              <a:t>på</a:t>
            </a:r>
            <a:r>
              <a:rPr lang="en-US" sz="2000" dirty="0"/>
              <a:t> </a:t>
            </a:r>
            <a:r>
              <a:rPr lang="en-US" sz="2000" dirty="0" err="1"/>
              <a:t>och</a:t>
            </a:r>
            <a:r>
              <a:rPr lang="en-US" sz="2000" dirty="0"/>
              <a:t> </a:t>
            </a:r>
            <a:r>
              <a:rPr lang="en-US" sz="2000" dirty="0" err="1"/>
              <a:t>förbättra</a:t>
            </a:r>
            <a:r>
              <a:rPr lang="en-US" sz="2000" dirty="0"/>
              <a:t> </a:t>
            </a:r>
            <a:r>
              <a:rPr lang="en-US" sz="2000" dirty="0" err="1"/>
              <a:t>vår</a:t>
            </a:r>
            <a:r>
              <a:rPr lang="en-US" sz="2000" dirty="0"/>
              <a:t> </a:t>
            </a:r>
            <a:r>
              <a:rPr lang="en-US" sz="2000" dirty="0" err="1"/>
              <a:t>ledning</a:t>
            </a:r>
            <a:r>
              <a:rPr lang="en-US" sz="2000" dirty="0"/>
              <a:t>, </a:t>
            </a:r>
            <a:r>
              <a:rPr lang="en-US" sz="2000" dirty="0" err="1"/>
              <a:t>kommunikation</a:t>
            </a:r>
            <a:r>
              <a:rPr lang="en-US" sz="2000" dirty="0"/>
              <a:t>, </a:t>
            </a:r>
            <a:r>
              <a:rPr lang="en-US" sz="2000" dirty="0" err="1"/>
              <a:t>arbetsgivarvarumärke</a:t>
            </a:r>
            <a:r>
              <a:rPr lang="en-US" sz="2000" dirty="0"/>
              <a:t> </a:t>
            </a:r>
            <a:r>
              <a:rPr lang="en-US" sz="2000" dirty="0" err="1"/>
              <a:t>och</a:t>
            </a:r>
            <a:r>
              <a:rPr lang="en-US" sz="2000" dirty="0"/>
              <a:t> </a:t>
            </a:r>
            <a:r>
              <a:rPr lang="en-US" sz="2000" dirty="0" err="1"/>
              <a:t>arbetskultur</a:t>
            </a:r>
            <a:r>
              <a:rPr lang="en-US" sz="2000" dirty="0"/>
              <a:t>, </a:t>
            </a:r>
            <a:r>
              <a:rPr lang="en-US" sz="2000" dirty="0" err="1"/>
              <a:t>vilket</a:t>
            </a:r>
            <a:r>
              <a:rPr lang="en-US" sz="2000" dirty="0"/>
              <a:t> </a:t>
            </a:r>
            <a:r>
              <a:rPr lang="en-US" sz="2000" dirty="0" err="1"/>
              <a:t>bidrar</a:t>
            </a:r>
            <a:r>
              <a:rPr lang="en-US" sz="2000" dirty="0"/>
              <a:t> till </a:t>
            </a:r>
            <a:r>
              <a:rPr lang="en-US" sz="2000" dirty="0" err="1"/>
              <a:t>att</a:t>
            </a:r>
            <a:r>
              <a:rPr lang="en-US" sz="2000" dirty="0"/>
              <a:t> </a:t>
            </a:r>
            <a:r>
              <a:rPr lang="en-US" sz="2000" dirty="0" err="1"/>
              <a:t>behålla</a:t>
            </a:r>
            <a:r>
              <a:rPr lang="en-US" sz="2000" dirty="0"/>
              <a:t> </a:t>
            </a:r>
            <a:r>
              <a:rPr lang="en-US" sz="2000" dirty="0" err="1"/>
              <a:t>våra</a:t>
            </a:r>
            <a:r>
              <a:rPr lang="en-US" sz="2000" dirty="0"/>
              <a:t> </a:t>
            </a:r>
            <a:r>
              <a:rPr lang="en-US" sz="2000" dirty="0" err="1"/>
              <a:t>medarbetare</a:t>
            </a:r>
            <a:r>
              <a:rPr lang="en-US" sz="2000" dirty="0"/>
              <a:t> </a:t>
            </a:r>
            <a:r>
              <a:rPr lang="en-US" sz="2000" dirty="0" err="1"/>
              <a:t>längre</a:t>
            </a:r>
            <a:r>
              <a:rPr lang="en-US" sz="2000" dirty="0"/>
              <a:t>.</a:t>
            </a:r>
          </a:p>
        </p:txBody>
      </p:sp>
    </p:spTree>
    <p:extLst>
      <p:ext uri="{BB962C8B-B14F-4D97-AF65-F5344CB8AC3E}">
        <p14:creationId xmlns:p14="http://schemas.microsoft.com/office/powerpoint/2010/main" val="1829713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2535382"/>
            <a:ext cx="7657403" cy="2909454"/>
          </a:xfrm>
        </p:spPr>
        <p:txBody>
          <a:bodyPr/>
          <a:lstStyle/>
          <a:p>
            <a:pPr lvl="0"/>
            <a:r>
              <a:rPr lang="da-DK" dirty="0" err="1"/>
              <a:t>Engagerade</a:t>
            </a:r>
            <a:r>
              <a:rPr lang="da-DK" dirty="0"/>
              <a:t> </a:t>
            </a:r>
            <a:r>
              <a:rPr lang="da-DK" dirty="0" err="1"/>
              <a:t>medarbetare</a:t>
            </a:r>
            <a:r>
              <a:rPr lang="da-DK" dirty="0"/>
              <a:t> </a:t>
            </a:r>
            <a:r>
              <a:rPr lang="da-DK" dirty="0" err="1"/>
              <a:t>är</a:t>
            </a:r>
            <a:r>
              <a:rPr lang="da-DK" dirty="0"/>
              <a:t> 87 % mindre </a:t>
            </a:r>
            <a:r>
              <a:rPr lang="da-DK" dirty="0" err="1"/>
              <a:t>benägna</a:t>
            </a:r>
            <a:r>
              <a:rPr lang="da-DK" dirty="0"/>
              <a:t> </a:t>
            </a:r>
            <a:r>
              <a:rPr lang="da-DK" dirty="0" err="1"/>
              <a:t>att</a:t>
            </a:r>
            <a:r>
              <a:rPr lang="da-DK" dirty="0"/>
              <a:t> </a:t>
            </a:r>
            <a:r>
              <a:rPr lang="da-DK" dirty="0" err="1"/>
              <a:t>lämna</a:t>
            </a:r>
            <a:r>
              <a:rPr lang="da-DK" dirty="0"/>
              <a:t> sin </a:t>
            </a:r>
            <a:r>
              <a:rPr lang="da-DK" dirty="0" err="1"/>
              <a:t>arbetsgivare</a:t>
            </a:r>
            <a:r>
              <a:rPr lang="da-DK" dirty="0"/>
              <a:t>.</a:t>
            </a:r>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15</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838201" y="1951672"/>
            <a:ext cx="3613483"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87%</a:t>
            </a:r>
          </a:p>
        </p:txBody>
      </p:sp>
    </p:spTree>
    <p:extLst>
      <p:ext uri="{BB962C8B-B14F-4D97-AF65-F5344CB8AC3E}">
        <p14:creationId xmlns:p14="http://schemas.microsoft.com/office/powerpoint/2010/main" val="3658111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2805546"/>
            <a:ext cx="7657403" cy="3148446"/>
          </a:xfrm>
        </p:spPr>
        <p:txBody>
          <a:bodyPr/>
          <a:lstStyle/>
          <a:p>
            <a:pPr lvl="0"/>
            <a:r>
              <a:rPr lang="da-DK" dirty="0"/>
              <a:t>Företag som söker regelbunden </a:t>
            </a:r>
            <a:r>
              <a:rPr lang="da-DK" u="sng" dirty="0"/>
              <a:t>feedback från sina medarbetare</a:t>
            </a:r>
            <a:r>
              <a:rPr lang="da-DK" dirty="0"/>
              <a:t> har en personalomsättning som är </a:t>
            </a:r>
            <a:r>
              <a:rPr lang="da-DK" u="sng" dirty="0"/>
              <a:t>14,9% lägre </a:t>
            </a:r>
            <a:r>
              <a:rPr lang="da-DK" dirty="0"/>
              <a:t>än de som inte gör det.</a:t>
            </a:r>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16</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838201" y="1951672"/>
            <a:ext cx="3613483"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14,9%</a:t>
            </a:r>
          </a:p>
        </p:txBody>
      </p:sp>
    </p:spTree>
    <p:extLst>
      <p:ext uri="{BB962C8B-B14F-4D97-AF65-F5344CB8AC3E}">
        <p14:creationId xmlns:p14="http://schemas.microsoft.com/office/powerpoint/2010/main" val="3061501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9DD725-F522-C04C-A7E8-4EE86DD7B689}"/>
              </a:ext>
            </a:extLst>
          </p:cNvPr>
          <p:cNvSpPr>
            <a:spLocks noGrp="1"/>
          </p:cNvSpPr>
          <p:nvPr>
            <p:ph type="title"/>
          </p:nvPr>
        </p:nvSpPr>
        <p:spPr>
          <a:xfrm>
            <a:off x="1692222" y="1507012"/>
            <a:ext cx="8988478" cy="4385787"/>
          </a:xfrm>
        </p:spPr>
        <p:txBody>
          <a:bodyPr/>
          <a:lstStyle/>
          <a:p>
            <a:r>
              <a:rPr lang="da-DK" sz="4000" dirty="0"/>
              <a:t>Sammanfattning</a:t>
            </a:r>
            <a:br>
              <a:rPr lang="da-DK" dirty="0"/>
            </a:br>
            <a:r>
              <a:rPr lang="en-US" b="0" dirty="0" err="1"/>
              <a:t>En</a:t>
            </a:r>
            <a:r>
              <a:rPr lang="en-US" b="0" dirty="0"/>
              <a:t> digital </a:t>
            </a:r>
            <a:r>
              <a:rPr lang="en-US" b="0" dirty="0" err="1"/>
              <a:t>lösning</a:t>
            </a:r>
            <a:r>
              <a:rPr lang="en-US" b="0" dirty="0"/>
              <a:t> för </a:t>
            </a:r>
            <a:r>
              <a:rPr lang="en-US" b="0" dirty="0" err="1"/>
              <a:t>medarbetarnas</a:t>
            </a:r>
            <a:r>
              <a:rPr lang="en-US" b="0" dirty="0"/>
              <a:t> </a:t>
            </a:r>
            <a:r>
              <a:rPr lang="en-US" b="0" dirty="0" err="1"/>
              <a:t>engagemang</a:t>
            </a:r>
            <a:r>
              <a:rPr lang="en-US" b="0" dirty="0"/>
              <a:t> </a:t>
            </a:r>
            <a:r>
              <a:rPr lang="en-US" b="0" dirty="0" err="1"/>
              <a:t>kommer</a:t>
            </a:r>
            <a:r>
              <a:rPr lang="en-US" b="0" dirty="0"/>
              <a:t> </a:t>
            </a:r>
            <a:r>
              <a:rPr lang="en-US" b="0" dirty="0" err="1"/>
              <a:t>att</a:t>
            </a:r>
            <a:r>
              <a:rPr lang="en-US" b="0" dirty="0"/>
              <a:t> </a:t>
            </a:r>
            <a:r>
              <a:rPr lang="en-US" b="0" dirty="0" err="1"/>
              <a:t>göra</a:t>
            </a:r>
            <a:r>
              <a:rPr lang="en-US" b="0" dirty="0"/>
              <a:t> det </a:t>
            </a:r>
            <a:r>
              <a:rPr lang="en-US" b="0" dirty="0" err="1"/>
              <a:t>möjligt</a:t>
            </a:r>
            <a:r>
              <a:rPr lang="en-US" b="0" dirty="0"/>
              <a:t> för </a:t>
            </a:r>
            <a:r>
              <a:rPr lang="en-US" b="0" dirty="0" err="1"/>
              <a:t>oss</a:t>
            </a:r>
            <a:r>
              <a:rPr lang="en-US" b="0" dirty="0"/>
              <a:t> </a:t>
            </a:r>
            <a:r>
              <a:rPr lang="en-US" b="0" dirty="0" err="1"/>
              <a:t>att</a:t>
            </a:r>
            <a:r>
              <a:rPr lang="en-US" b="0" dirty="0"/>
              <a:t> </a:t>
            </a:r>
            <a:r>
              <a:rPr lang="en-US" b="0" dirty="0" err="1"/>
              <a:t>öka</a:t>
            </a:r>
            <a:r>
              <a:rPr lang="en-US" b="0" dirty="0"/>
              <a:t> </a:t>
            </a:r>
            <a:r>
              <a:rPr lang="en-US" b="0" dirty="0" err="1"/>
              <a:t>engagemanget</a:t>
            </a:r>
            <a:r>
              <a:rPr lang="en-US" b="0" dirty="0"/>
              <a:t> </a:t>
            </a:r>
            <a:r>
              <a:rPr lang="en-US" b="0" dirty="0" err="1"/>
              <a:t>och</a:t>
            </a:r>
            <a:r>
              <a:rPr lang="en-US" b="0" dirty="0"/>
              <a:t> </a:t>
            </a:r>
            <a:r>
              <a:rPr lang="en-US" b="0" dirty="0" err="1"/>
              <a:t>arbetstillfredsställelsen</a:t>
            </a:r>
            <a:r>
              <a:rPr lang="en-US" b="0" dirty="0"/>
              <a:t> </a:t>
            </a:r>
            <a:r>
              <a:rPr lang="en-US" b="0" dirty="0" err="1"/>
              <a:t>genom</a:t>
            </a:r>
            <a:r>
              <a:rPr lang="en-US" b="0" dirty="0"/>
              <a:t> </a:t>
            </a:r>
            <a:r>
              <a:rPr lang="en-US" b="0" dirty="0" err="1"/>
              <a:t>kontinuerlig</a:t>
            </a:r>
            <a:r>
              <a:rPr lang="en-US" b="0" dirty="0"/>
              <a:t> feedback. Vi </a:t>
            </a:r>
            <a:r>
              <a:rPr lang="en-US" b="0" dirty="0" err="1"/>
              <a:t>kommer</a:t>
            </a:r>
            <a:r>
              <a:rPr lang="en-US" b="0" dirty="0"/>
              <a:t> </a:t>
            </a:r>
            <a:r>
              <a:rPr lang="en-US" b="0" dirty="0" err="1"/>
              <a:t>att</a:t>
            </a:r>
            <a:r>
              <a:rPr lang="en-US" b="0" dirty="0"/>
              <a:t> </a:t>
            </a:r>
            <a:r>
              <a:rPr lang="en-US" b="0" dirty="0" err="1"/>
              <a:t>kunna</a:t>
            </a:r>
            <a:r>
              <a:rPr lang="en-US" b="0" dirty="0"/>
              <a:t> </a:t>
            </a:r>
            <a:r>
              <a:rPr lang="en-US" b="0" dirty="0" err="1"/>
              <a:t>förbättra</a:t>
            </a:r>
            <a:r>
              <a:rPr lang="en-US" b="0" dirty="0"/>
              <a:t> </a:t>
            </a:r>
            <a:r>
              <a:rPr lang="en-US" b="0" dirty="0" err="1"/>
              <a:t>vårt</a:t>
            </a:r>
            <a:r>
              <a:rPr lang="en-US" b="0" dirty="0"/>
              <a:t> </a:t>
            </a:r>
            <a:r>
              <a:rPr lang="en-US" b="0" dirty="0" err="1"/>
              <a:t>arbetsgivarvarumärke</a:t>
            </a:r>
            <a:r>
              <a:rPr lang="en-US" b="0" dirty="0"/>
              <a:t> </a:t>
            </a:r>
            <a:r>
              <a:rPr lang="en-US" b="0" dirty="0" err="1"/>
              <a:t>och</a:t>
            </a:r>
            <a:r>
              <a:rPr lang="en-US" b="0" dirty="0"/>
              <a:t> </a:t>
            </a:r>
            <a:r>
              <a:rPr lang="en-US" b="0" dirty="0" err="1"/>
              <a:t>arbetskultur</a:t>
            </a:r>
            <a:r>
              <a:rPr lang="en-US" b="0" dirty="0"/>
              <a:t> </a:t>
            </a:r>
            <a:r>
              <a:rPr lang="en-US" b="0" dirty="0" err="1"/>
              <a:t>genom</a:t>
            </a:r>
            <a:r>
              <a:rPr lang="en-US" b="0" dirty="0"/>
              <a:t> </a:t>
            </a:r>
            <a:r>
              <a:rPr lang="en-US" b="0" dirty="0" err="1"/>
              <a:t>att</a:t>
            </a:r>
            <a:r>
              <a:rPr lang="en-US" b="0" dirty="0"/>
              <a:t> </a:t>
            </a:r>
            <a:r>
              <a:rPr lang="en-US" b="0" dirty="0" err="1"/>
              <a:t>få</a:t>
            </a:r>
            <a:r>
              <a:rPr lang="en-US" b="0" dirty="0"/>
              <a:t> </a:t>
            </a:r>
            <a:r>
              <a:rPr lang="en-US" b="0" dirty="0" err="1"/>
              <a:t>veckovisa</a:t>
            </a:r>
            <a:r>
              <a:rPr lang="en-US" b="0" dirty="0"/>
              <a:t> </a:t>
            </a:r>
            <a:r>
              <a:rPr lang="en-US" b="0" dirty="0" err="1"/>
              <a:t>insikter</a:t>
            </a:r>
            <a:r>
              <a:rPr lang="en-US" b="0" dirty="0"/>
              <a:t> </a:t>
            </a:r>
            <a:r>
              <a:rPr lang="en-US" b="0" dirty="0" err="1"/>
              <a:t>att</a:t>
            </a:r>
            <a:r>
              <a:rPr lang="en-US" b="0" dirty="0"/>
              <a:t> </a:t>
            </a:r>
            <a:r>
              <a:rPr lang="en-US" b="0" dirty="0" err="1"/>
              <a:t>arbeta</a:t>
            </a:r>
            <a:r>
              <a:rPr lang="en-US" b="0" dirty="0"/>
              <a:t> </a:t>
            </a:r>
            <a:r>
              <a:rPr lang="en-US" b="0" dirty="0" err="1"/>
              <a:t>vidare</a:t>
            </a:r>
            <a:r>
              <a:rPr lang="en-US" b="0" dirty="0"/>
              <a:t> med. </a:t>
            </a:r>
            <a:r>
              <a:rPr lang="en-US" b="0" dirty="0" err="1"/>
              <a:t>Tillsammans</a:t>
            </a:r>
            <a:r>
              <a:rPr lang="en-US" b="0" dirty="0"/>
              <a:t> </a:t>
            </a:r>
            <a:r>
              <a:rPr lang="en-US" b="0" dirty="0" err="1"/>
              <a:t>kommer</a:t>
            </a:r>
            <a:r>
              <a:rPr lang="en-US" b="0" dirty="0"/>
              <a:t> </a:t>
            </a:r>
            <a:r>
              <a:rPr lang="en-US" b="0" dirty="0" err="1"/>
              <a:t>allt</a:t>
            </a:r>
            <a:r>
              <a:rPr lang="en-US" b="0" dirty="0"/>
              <a:t> </a:t>
            </a:r>
            <a:r>
              <a:rPr lang="en-US" b="0" dirty="0" err="1"/>
              <a:t>detta</a:t>
            </a:r>
            <a:r>
              <a:rPr lang="en-US" b="0" dirty="0"/>
              <a:t> </a:t>
            </a:r>
            <a:r>
              <a:rPr lang="en-US" b="0" dirty="0" err="1"/>
              <a:t>göra</a:t>
            </a:r>
            <a:r>
              <a:rPr lang="en-US" b="0" dirty="0"/>
              <a:t> det </a:t>
            </a:r>
            <a:r>
              <a:rPr lang="en-US" b="0" dirty="0" err="1"/>
              <a:t>möjligt</a:t>
            </a:r>
            <a:r>
              <a:rPr lang="en-US" b="0" dirty="0"/>
              <a:t> för </a:t>
            </a:r>
            <a:r>
              <a:rPr lang="en-US" b="0" dirty="0" err="1"/>
              <a:t>oss</a:t>
            </a:r>
            <a:r>
              <a:rPr lang="en-US" b="0" dirty="0"/>
              <a:t> </a:t>
            </a:r>
            <a:r>
              <a:rPr lang="en-US" b="0" dirty="0" err="1"/>
              <a:t>att</a:t>
            </a:r>
            <a:r>
              <a:rPr lang="en-US" b="0" dirty="0"/>
              <a:t> </a:t>
            </a:r>
            <a:r>
              <a:rPr lang="en-US" b="0" dirty="0" err="1"/>
              <a:t>öka</a:t>
            </a:r>
            <a:r>
              <a:rPr lang="en-US" b="0" dirty="0"/>
              <a:t> </a:t>
            </a:r>
            <a:r>
              <a:rPr lang="en-US" b="0" dirty="0" err="1"/>
              <a:t>medarbetarnas</a:t>
            </a:r>
            <a:r>
              <a:rPr lang="en-US" b="0" dirty="0"/>
              <a:t> </a:t>
            </a:r>
            <a:r>
              <a:rPr lang="en-US" b="0" dirty="0" err="1"/>
              <a:t>vilja</a:t>
            </a:r>
            <a:r>
              <a:rPr lang="en-US" b="0" dirty="0"/>
              <a:t> </a:t>
            </a:r>
            <a:r>
              <a:rPr lang="en-US" b="0" dirty="0" err="1"/>
              <a:t>att</a:t>
            </a:r>
            <a:r>
              <a:rPr lang="en-US" b="0" dirty="0"/>
              <a:t> </a:t>
            </a:r>
            <a:r>
              <a:rPr lang="en-US" b="0" dirty="0" err="1"/>
              <a:t>stanna</a:t>
            </a:r>
            <a:r>
              <a:rPr lang="en-US" b="0" dirty="0"/>
              <a:t> </a:t>
            </a:r>
            <a:r>
              <a:rPr lang="en-US" b="0" dirty="0" err="1"/>
              <a:t>kvar</a:t>
            </a:r>
            <a:r>
              <a:rPr lang="en-US" b="0" dirty="0"/>
              <a:t> hos </a:t>
            </a:r>
            <a:r>
              <a:rPr lang="en-US" b="0" dirty="0" err="1"/>
              <a:t>oss</a:t>
            </a:r>
            <a:r>
              <a:rPr lang="en-US" b="0" dirty="0"/>
              <a:t>.</a:t>
            </a:r>
            <a:endParaRPr lang="da-DK" dirty="0"/>
          </a:p>
        </p:txBody>
      </p:sp>
      <p:sp>
        <p:nvSpPr>
          <p:cNvPr id="3" name="Pladsholder til slidenummer 2">
            <a:extLst>
              <a:ext uri="{FF2B5EF4-FFF2-40B4-BE49-F238E27FC236}">
                <a16:creationId xmlns:a16="http://schemas.microsoft.com/office/drawing/2014/main" id="{E18A7D0E-6403-0E40-8297-5C320DEE0D4A}"/>
              </a:ext>
            </a:extLst>
          </p:cNvPr>
          <p:cNvSpPr>
            <a:spLocks noGrp="1"/>
          </p:cNvSpPr>
          <p:nvPr>
            <p:ph type="sldNum" sz="quarter" idx="12"/>
          </p:nvPr>
        </p:nvSpPr>
        <p:spPr/>
        <p:txBody>
          <a:bodyPr/>
          <a:lstStyle/>
          <a:p>
            <a:fld id="{CE21FDA0-9B75-FD4B-8974-211DAFD3C1D2}" type="slidenum">
              <a:rPr lang="da-DK" smtClean="0"/>
              <a:pPr/>
              <a:t>17</a:t>
            </a:fld>
            <a:endParaRPr lang="da-DK"/>
          </a:p>
        </p:txBody>
      </p:sp>
    </p:spTree>
    <p:extLst>
      <p:ext uri="{BB962C8B-B14F-4D97-AF65-F5344CB8AC3E}">
        <p14:creationId xmlns:p14="http://schemas.microsoft.com/office/powerpoint/2010/main" val="1741477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en-US" dirty="0"/>
              <a:t>…</a:t>
            </a:r>
            <a:r>
              <a:rPr lang="da-DK" dirty="0" err="1"/>
              <a:t>Och</a:t>
            </a:r>
            <a:r>
              <a:rPr lang="da-DK" dirty="0"/>
              <a:t> det </a:t>
            </a:r>
            <a:r>
              <a:rPr lang="da-DK" dirty="0" err="1"/>
              <a:t>finns</a:t>
            </a:r>
            <a:r>
              <a:rPr lang="da-DK" dirty="0"/>
              <a:t> </a:t>
            </a:r>
            <a:r>
              <a:rPr lang="da-DK" dirty="0" err="1"/>
              <a:t>mer</a:t>
            </a:r>
            <a:r>
              <a:rPr lang="da-DK" dirty="0"/>
              <a:t>!</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18</a:t>
            </a:fld>
            <a:endParaRPr lang="da-DK"/>
          </a:p>
        </p:txBody>
      </p:sp>
    </p:spTree>
    <p:extLst>
      <p:ext uri="{BB962C8B-B14F-4D97-AF65-F5344CB8AC3E}">
        <p14:creationId xmlns:p14="http://schemas.microsoft.com/office/powerpoint/2010/main" val="16044960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834C3D12-C26B-7044-8123-D91CB0AE8E54}"/>
              </a:ext>
            </a:extLst>
          </p:cNvPr>
          <p:cNvSpPr>
            <a:spLocks noGrp="1"/>
          </p:cNvSpPr>
          <p:nvPr>
            <p:ph type="sldNum" sz="quarter" idx="12"/>
          </p:nvPr>
        </p:nvSpPr>
        <p:spPr/>
        <p:txBody>
          <a:bodyPr/>
          <a:lstStyle/>
          <a:p>
            <a:fld id="{CE21FDA0-9B75-FD4B-8974-211DAFD3C1D2}" type="slidenum">
              <a:rPr lang="da-DK" smtClean="0"/>
              <a:t>19</a:t>
            </a:fld>
            <a:endParaRPr lang="da-DK" dirty="0"/>
          </a:p>
        </p:txBody>
      </p:sp>
      <p:sp>
        <p:nvSpPr>
          <p:cNvPr id="3" name="Pladsholder til tekst 2">
            <a:extLst>
              <a:ext uri="{FF2B5EF4-FFF2-40B4-BE49-F238E27FC236}">
                <a16:creationId xmlns:a16="http://schemas.microsoft.com/office/drawing/2014/main" id="{DBB86DAF-F265-3D4D-8902-DBA4056B26C6}"/>
              </a:ext>
            </a:extLst>
          </p:cNvPr>
          <p:cNvSpPr>
            <a:spLocks noGrp="1"/>
          </p:cNvSpPr>
          <p:nvPr>
            <p:ph type="body" sz="quarter" idx="14"/>
          </p:nvPr>
        </p:nvSpPr>
        <p:spPr>
          <a:xfrm>
            <a:off x="5799320" y="2922811"/>
            <a:ext cx="5967959" cy="2945266"/>
          </a:xfrm>
        </p:spPr>
        <p:txBody>
          <a:bodyPr/>
          <a:lstStyle/>
          <a:p>
            <a:r>
              <a:rPr lang="en-US" sz="2400" dirty="0" err="1"/>
              <a:t>Digitala</a:t>
            </a:r>
            <a:r>
              <a:rPr lang="en-US" sz="2400" dirty="0"/>
              <a:t> </a:t>
            </a:r>
            <a:r>
              <a:rPr lang="en-US" sz="2400" dirty="0" err="1"/>
              <a:t>och</a:t>
            </a:r>
            <a:r>
              <a:rPr lang="en-US" sz="2400" dirty="0"/>
              <a:t> </a:t>
            </a:r>
            <a:r>
              <a:rPr lang="en-US" sz="2400" dirty="0" err="1"/>
              <a:t>automatiserade</a:t>
            </a:r>
            <a:r>
              <a:rPr lang="en-US" sz="2400" dirty="0"/>
              <a:t> processer </a:t>
            </a:r>
            <a:r>
              <a:rPr lang="en-US" sz="2400" dirty="0" err="1"/>
              <a:t>kommer</a:t>
            </a:r>
            <a:r>
              <a:rPr lang="en-US" sz="2400" dirty="0"/>
              <a:t> </a:t>
            </a:r>
            <a:r>
              <a:rPr lang="en-US" sz="2400" dirty="0" err="1"/>
              <a:t>att</a:t>
            </a:r>
            <a:r>
              <a:rPr lang="en-US" sz="2400" dirty="0"/>
              <a:t> </a:t>
            </a:r>
            <a:r>
              <a:rPr lang="en-US" sz="2400" dirty="0" err="1"/>
              <a:t>frigöra</a:t>
            </a:r>
            <a:r>
              <a:rPr lang="en-US" sz="2400" dirty="0"/>
              <a:t> interna </a:t>
            </a:r>
            <a:r>
              <a:rPr lang="en-US" sz="2400" dirty="0" err="1"/>
              <a:t>resurser</a:t>
            </a:r>
            <a:endParaRPr lang="en-US" sz="2400" dirty="0"/>
          </a:p>
          <a:p>
            <a:r>
              <a:rPr lang="da-DK" sz="2400" dirty="0"/>
              <a:t>Inga </a:t>
            </a:r>
            <a:r>
              <a:rPr lang="da-DK" sz="2400" dirty="0" err="1"/>
              <a:t>interna</a:t>
            </a:r>
            <a:r>
              <a:rPr lang="da-DK" sz="2400" dirty="0"/>
              <a:t> IT-resurser </a:t>
            </a:r>
            <a:r>
              <a:rPr lang="da-DK" sz="2400" dirty="0" err="1"/>
              <a:t>behövs</a:t>
            </a:r>
            <a:r>
              <a:rPr lang="da-DK" sz="2400" dirty="0"/>
              <a:t> </a:t>
            </a:r>
            <a:r>
              <a:rPr lang="da-DK" sz="2400" dirty="0" err="1"/>
              <a:t>för</a:t>
            </a:r>
            <a:r>
              <a:rPr lang="da-DK" sz="2400" dirty="0"/>
              <a:t> daglig </a:t>
            </a:r>
            <a:r>
              <a:rPr lang="da-DK" sz="2400" dirty="0" err="1"/>
              <a:t>användning</a:t>
            </a:r>
            <a:endParaRPr lang="da-DK" sz="2400" dirty="0"/>
          </a:p>
          <a:p>
            <a:r>
              <a:rPr lang="en-US" sz="2400" dirty="0"/>
              <a:t>Vi </a:t>
            </a:r>
            <a:r>
              <a:rPr lang="en-US" sz="2400" dirty="0" err="1"/>
              <a:t>har</a:t>
            </a:r>
            <a:r>
              <a:rPr lang="en-US" sz="2400" dirty="0"/>
              <a:t> gratis support </a:t>
            </a:r>
            <a:r>
              <a:rPr lang="en-US" sz="2400" dirty="0" err="1"/>
              <a:t>vardagar</a:t>
            </a:r>
            <a:r>
              <a:rPr lang="en-US" sz="2400" dirty="0"/>
              <a:t> </a:t>
            </a:r>
            <a:r>
              <a:rPr lang="en-US" sz="2400" dirty="0" err="1"/>
              <a:t>mellan</a:t>
            </a:r>
            <a:r>
              <a:rPr lang="en-US" sz="2400" dirty="0"/>
              <a:t> 8-17</a:t>
            </a:r>
          </a:p>
          <a:p>
            <a:r>
              <a:rPr lang="en-US" sz="2400" dirty="0"/>
              <a:t>Vi </a:t>
            </a:r>
            <a:r>
              <a:rPr lang="en-US" sz="2400" dirty="0" err="1"/>
              <a:t>har</a:t>
            </a:r>
            <a:r>
              <a:rPr lang="en-US" sz="2400" dirty="0"/>
              <a:t> </a:t>
            </a:r>
            <a:r>
              <a:rPr lang="en-US" sz="2400" dirty="0" err="1"/>
              <a:t>tillgång</a:t>
            </a:r>
            <a:r>
              <a:rPr lang="en-US" sz="2400" dirty="0"/>
              <a:t> till </a:t>
            </a:r>
            <a:r>
              <a:rPr lang="en-US" sz="2400" dirty="0" err="1"/>
              <a:t>rådgivning</a:t>
            </a:r>
            <a:r>
              <a:rPr lang="en-US" sz="2400" dirty="0"/>
              <a:t> vid </a:t>
            </a:r>
            <a:r>
              <a:rPr lang="en-US" sz="2400" dirty="0" err="1"/>
              <a:t>behov</a:t>
            </a:r>
            <a:endParaRPr lang="da-DK" sz="2400" dirty="0"/>
          </a:p>
        </p:txBody>
      </p:sp>
      <p:sp>
        <p:nvSpPr>
          <p:cNvPr id="11" name="Pladsholder til indhold 10">
            <a:extLst>
              <a:ext uri="{FF2B5EF4-FFF2-40B4-BE49-F238E27FC236}">
                <a16:creationId xmlns:a16="http://schemas.microsoft.com/office/drawing/2014/main" id="{02524477-3AC9-3B4B-81AC-7A9F202D3472}"/>
              </a:ext>
            </a:extLst>
          </p:cNvPr>
          <p:cNvSpPr>
            <a:spLocks noGrp="1"/>
          </p:cNvSpPr>
          <p:nvPr>
            <p:ph sz="quarter" idx="16"/>
          </p:nvPr>
        </p:nvSpPr>
        <p:spPr>
          <a:xfrm>
            <a:off x="838200" y="1600199"/>
            <a:ext cx="8681357" cy="538843"/>
          </a:xfrm>
        </p:spPr>
        <p:txBody>
          <a:bodyPr/>
          <a:lstStyle/>
          <a:p>
            <a:r>
              <a:rPr lang="da-DK" b="1" dirty="0"/>
              <a:t>Det </a:t>
            </a:r>
            <a:r>
              <a:rPr lang="da-DK" b="1" dirty="0" err="1"/>
              <a:t>är</a:t>
            </a:r>
            <a:r>
              <a:rPr lang="da-DK" b="1" dirty="0"/>
              <a:t> som en digital HR-assistent</a:t>
            </a:r>
          </a:p>
        </p:txBody>
      </p:sp>
      <p:pic>
        <p:nvPicPr>
          <p:cNvPr id="17" name="Pladsholder til billede 16" descr="Et billede, der indeholder galleri, værelse, skærmbillede&#10;&#10;Automatisk genereret beskrivelse">
            <a:extLst>
              <a:ext uri="{FF2B5EF4-FFF2-40B4-BE49-F238E27FC236}">
                <a16:creationId xmlns:a16="http://schemas.microsoft.com/office/drawing/2014/main" id="{5B1E6A63-0443-B841-BEC9-238DFB5BC1E6}"/>
              </a:ext>
            </a:extLst>
          </p:cNvPr>
          <p:cNvPicPr>
            <a:picLocks noGrp="1" noChangeAspect="1"/>
          </p:cNvPicPr>
          <p:nvPr>
            <p:ph type="pic" sz="quarter" idx="15"/>
          </p:nvPr>
        </p:nvPicPr>
        <p:blipFill rotWithShape="1">
          <a:blip r:embed="rId2"/>
          <a:srcRect l="9594" r="10403"/>
          <a:stretch/>
        </p:blipFill>
        <p:spPr>
          <a:xfrm>
            <a:off x="838200" y="2922811"/>
            <a:ext cx="4182358" cy="2945266"/>
          </a:xfrm>
        </p:spPr>
      </p:pic>
    </p:spTree>
    <p:extLst>
      <p:ext uri="{BB962C8B-B14F-4D97-AF65-F5344CB8AC3E}">
        <p14:creationId xmlns:p14="http://schemas.microsoft.com/office/powerpoint/2010/main" val="2201773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C81F5-BDE8-3740-3AF0-B636D282407B}"/>
              </a:ext>
            </a:extLst>
          </p:cNvPr>
          <p:cNvSpPr>
            <a:spLocks noGrp="1"/>
          </p:cNvSpPr>
          <p:nvPr>
            <p:ph type="title" idx="4294967295"/>
          </p:nvPr>
        </p:nvSpPr>
        <p:spPr>
          <a:xfrm>
            <a:off x="1129150" y="2521953"/>
            <a:ext cx="9933700" cy="2699919"/>
          </a:xfrm>
        </p:spPr>
        <p:txBody>
          <a:bodyPr anchor="t">
            <a:noAutofit/>
          </a:bodyPr>
          <a:lstStyle/>
          <a:p>
            <a:pPr>
              <a:lnSpc>
                <a:spcPct val="100000"/>
              </a:lnSpc>
            </a:pPr>
            <a:r>
              <a:rPr lang="en-US" sz="5400" dirty="0" err="1">
                <a:latin typeface="Telegraf" pitchFamily="2" charset="77"/>
              </a:rPr>
              <a:t>Medarbetare</a:t>
            </a:r>
            <a:r>
              <a:rPr lang="en-US" sz="5400" dirty="0">
                <a:latin typeface="Telegraf" pitchFamily="2" charset="77"/>
              </a:rPr>
              <a:t> </a:t>
            </a:r>
            <a:r>
              <a:rPr lang="en-US" sz="5400" dirty="0" err="1">
                <a:latin typeface="Telegraf" pitchFamily="2" charset="77"/>
              </a:rPr>
              <a:t>prioriterar</a:t>
            </a:r>
            <a:r>
              <a:rPr lang="en-US" sz="5400" dirty="0">
                <a:latin typeface="Telegraf" pitchFamily="2" charset="77"/>
              </a:rPr>
              <a:t> </a:t>
            </a:r>
            <a:r>
              <a:rPr lang="en-US" sz="5400" dirty="0" err="1">
                <a:latin typeface="Telegraf" pitchFamily="2" charset="77"/>
              </a:rPr>
              <a:t>hälsa</a:t>
            </a:r>
            <a:r>
              <a:rPr lang="en-US" sz="5400" dirty="0">
                <a:latin typeface="Telegraf" pitchFamily="2" charset="77"/>
              </a:rPr>
              <a:t> </a:t>
            </a:r>
            <a:r>
              <a:rPr lang="en-US" sz="5400" dirty="0" err="1">
                <a:latin typeface="Telegraf" pitchFamily="2" charset="77"/>
              </a:rPr>
              <a:t>och</a:t>
            </a:r>
            <a:r>
              <a:rPr lang="en-US" sz="5400" dirty="0">
                <a:latin typeface="Telegraf" pitchFamily="2" charset="77"/>
              </a:rPr>
              <a:t> </a:t>
            </a:r>
            <a:r>
              <a:rPr lang="en-US" sz="5400" dirty="0" err="1">
                <a:latin typeface="Telegraf" pitchFamily="2" charset="77"/>
              </a:rPr>
              <a:t>välbefinnande</a:t>
            </a:r>
            <a:r>
              <a:rPr lang="en-US" sz="5400" dirty="0">
                <a:latin typeface="Telegraf" pitchFamily="2" charset="77"/>
              </a:rPr>
              <a:t> </a:t>
            </a:r>
            <a:r>
              <a:rPr lang="en-US" sz="5400" dirty="0" err="1">
                <a:latin typeface="Telegraf" pitchFamily="2" charset="77"/>
              </a:rPr>
              <a:t>framför</a:t>
            </a:r>
            <a:r>
              <a:rPr lang="en-US" sz="5400" dirty="0">
                <a:latin typeface="Telegraf" pitchFamily="2" charset="77"/>
              </a:rPr>
              <a:t> </a:t>
            </a:r>
            <a:r>
              <a:rPr lang="en-US" sz="5400" dirty="0" err="1">
                <a:latin typeface="Telegraf" pitchFamily="2" charset="77"/>
              </a:rPr>
              <a:t>arbetet</a:t>
            </a:r>
            <a:endParaRPr lang="da-DK" sz="5400" b="0" dirty="0">
              <a:solidFill>
                <a:srgbClr val="26253E"/>
              </a:solidFill>
              <a:latin typeface="Telegraf" pitchFamily="2" charset="77"/>
            </a:endParaRPr>
          </a:p>
        </p:txBody>
      </p:sp>
      <p:sp>
        <p:nvSpPr>
          <p:cNvPr id="4" name="Slide Number Placeholder 3">
            <a:extLst>
              <a:ext uri="{FF2B5EF4-FFF2-40B4-BE49-F238E27FC236}">
                <a16:creationId xmlns:a16="http://schemas.microsoft.com/office/drawing/2014/main" id="{EDB57423-7EAF-B307-BA8A-8FA0B5659F81}"/>
              </a:ext>
            </a:extLst>
          </p:cNvPr>
          <p:cNvSpPr>
            <a:spLocks noGrp="1"/>
          </p:cNvSpPr>
          <p:nvPr>
            <p:ph type="sldNum" sz="quarter" idx="12"/>
          </p:nvPr>
        </p:nvSpPr>
        <p:spPr/>
        <p:txBody>
          <a:bodyPr/>
          <a:lstStyle/>
          <a:p>
            <a:r>
              <a:rPr lang="da-DK" dirty="0">
                <a:latin typeface="Telegraf" pitchFamily="2" charset="77"/>
              </a:rPr>
              <a:t>0</a:t>
            </a:r>
            <a:fld id="{CE21FDA0-9B75-FD4B-8974-211DAFD3C1D2}" type="slidenum">
              <a:rPr lang="da-DK" smtClean="0">
                <a:latin typeface="Telegraf" pitchFamily="2" charset="77"/>
              </a:rPr>
              <a:pPr/>
              <a:t>2</a:t>
            </a:fld>
            <a:endParaRPr lang="da-DK" dirty="0">
              <a:latin typeface="Telegraf" pitchFamily="2" charset="77"/>
            </a:endParaRPr>
          </a:p>
        </p:txBody>
      </p:sp>
    </p:spTree>
    <p:extLst>
      <p:ext uri="{BB962C8B-B14F-4D97-AF65-F5344CB8AC3E}">
        <p14:creationId xmlns:p14="http://schemas.microsoft.com/office/powerpoint/2010/main" val="11793499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36D6006F-D6C3-B644-BD7C-E3CC377B4E88}"/>
              </a:ext>
            </a:extLst>
          </p:cNvPr>
          <p:cNvSpPr>
            <a:spLocks noGrp="1"/>
          </p:cNvSpPr>
          <p:nvPr>
            <p:ph type="sldNum" sz="quarter" idx="12"/>
          </p:nvPr>
        </p:nvSpPr>
        <p:spPr/>
        <p:txBody>
          <a:bodyPr/>
          <a:lstStyle/>
          <a:p>
            <a:fld id="{CE21FDA0-9B75-FD4B-8974-211DAFD3C1D2}" type="slidenum">
              <a:rPr lang="da-DK" smtClean="0"/>
              <a:t>20</a:t>
            </a:fld>
            <a:endParaRPr lang="da-DK" dirty="0"/>
          </a:p>
        </p:txBody>
      </p:sp>
      <p:sp>
        <p:nvSpPr>
          <p:cNvPr id="3" name="Pladsholder til tekst 2">
            <a:extLst>
              <a:ext uri="{FF2B5EF4-FFF2-40B4-BE49-F238E27FC236}">
                <a16:creationId xmlns:a16="http://schemas.microsoft.com/office/drawing/2014/main" id="{B3D0893B-CDCE-8640-AE9E-4E98DD08D6CE}"/>
              </a:ext>
            </a:extLst>
          </p:cNvPr>
          <p:cNvSpPr>
            <a:spLocks noGrp="1"/>
          </p:cNvSpPr>
          <p:nvPr>
            <p:ph type="body" sz="quarter" idx="14"/>
          </p:nvPr>
        </p:nvSpPr>
        <p:spPr>
          <a:xfrm>
            <a:off x="717631" y="2304419"/>
            <a:ext cx="6829064" cy="3967076"/>
          </a:xfrm>
        </p:spPr>
        <p:txBody>
          <a:bodyPr/>
          <a:lstStyle/>
          <a:p>
            <a:pPr marL="0" indent="0">
              <a:buNone/>
            </a:pPr>
            <a:r>
              <a:rPr lang="da-DK" b="1" dirty="0"/>
              <a:t>Ja, </a:t>
            </a:r>
          </a:p>
          <a:p>
            <a:pPr marL="0" indent="0">
              <a:buNone/>
            </a:pPr>
            <a:endParaRPr lang="da-DK" dirty="0"/>
          </a:p>
          <a:p>
            <a:r>
              <a:rPr lang="en-US" dirty="0"/>
              <a:t>Det </a:t>
            </a:r>
            <a:r>
              <a:rPr lang="en-US" dirty="0" err="1"/>
              <a:t>är</a:t>
            </a:r>
            <a:r>
              <a:rPr lang="en-US" dirty="0"/>
              <a:t> 100% GDPR </a:t>
            </a:r>
            <a:r>
              <a:rPr lang="en-US" dirty="0" err="1"/>
              <a:t>kompatibelt</a:t>
            </a:r>
            <a:endParaRPr lang="da-DK" dirty="0"/>
          </a:p>
          <a:p>
            <a:pPr lvl="4"/>
            <a:r>
              <a:rPr lang="en-GB" sz="1400" dirty="0">
                <a:latin typeface="Telegraf" pitchFamily="2" charset="77"/>
              </a:rPr>
              <a:t>Vi </a:t>
            </a:r>
            <a:r>
              <a:rPr lang="en-GB" sz="1400" dirty="0" err="1">
                <a:latin typeface="Telegraf" pitchFamily="2" charset="77"/>
              </a:rPr>
              <a:t>kommer</a:t>
            </a:r>
            <a:r>
              <a:rPr lang="en-GB" sz="1400" dirty="0">
                <a:latin typeface="Telegraf" pitchFamily="2" charset="77"/>
              </a:rPr>
              <a:t> </a:t>
            </a:r>
            <a:r>
              <a:rPr lang="en-GB" sz="1400" dirty="0" err="1">
                <a:latin typeface="Telegraf" pitchFamily="2" charset="77"/>
              </a:rPr>
              <a:t>alltid</a:t>
            </a:r>
            <a:r>
              <a:rPr lang="en-GB" sz="1400" dirty="0">
                <a:latin typeface="Telegraf" pitchFamily="2" charset="77"/>
              </a:rPr>
              <a:t> </a:t>
            </a:r>
            <a:r>
              <a:rPr lang="en-GB" sz="1400" dirty="0" err="1">
                <a:latin typeface="Telegraf" pitchFamily="2" charset="77"/>
              </a:rPr>
              <a:t>att</a:t>
            </a:r>
            <a:r>
              <a:rPr lang="en-GB" sz="1400" dirty="0">
                <a:latin typeface="Telegraf" pitchFamily="2" charset="77"/>
              </a:rPr>
              <a:t> ha </a:t>
            </a:r>
            <a:r>
              <a:rPr lang="en-GB" sz="1400" dirty="0" err="1">
                <a:latin typeface="Telegraf" pitchFamily="2" charset="77"/>
              </a:rPr>
              <a:t>kandidaternas</a:t>
            </a:r>
            <a:r>
              <a:rPr lang="en-GB" sz="1400" dirty="0">
                <a:latin typeface="Telegraf" pitchFamily="2" charset="77"/>
              </a:rPr>
              <a:t> </a:t>
            </a:r>
            <a:r>
              <a:rPr lang="en-GB" sz="1400" dirty="0" err="1">
                <a:latin typeface="Telegraf" pitchFamily="2" charset="77"/>
              </a:rPr>
              <a:t>och</a:t>
            </a:r>
            <a:r>
              <a:rPr lang="en-GB" sz="1400" dirty="0">
                <a:latin typeface="Telegraf" pitchFamily="2" charset="77"/>
              </a:rPr>
              <a:t> </a:t>
            </a:r>
            <a:r>
              <a:rPr lang="en-GB" sz="1400" dirty="0" err="1">
                <a:latin typeface="Telegraf" pitchFamily="2" charset="77"/>
              </a:rPr>
              <a:t>anställdas</a:t>
            </a:r>
            <a:r>
              <a:rPr lang="en-GB" sz="1400" dirty="0">
                <a:latin typeface="Telegraf" pitchFamily="2" charset="77"/>
              </a:rPr>
              <a:t> </a:t>
            </a:r>
            <a:r>
              <a:rPr lang="en-GB" sz="1400" dirty="0" err="1">
                <a:latin typeface="Telegraf" pitchFamily="2" charset="77"/>
              </a:rPr>
              <a:t>samtycke</a:t>
            </a:r>
            <a:endParaRPr lang="en-GB" sz="1400" dirty="0">
              <a:latin typeface="Telegraf" pitchFamily="2" charset="77"/>
            </a:endParaRPr>
          </a:p>
          <a:p>
            <a:pPr lvl="4"/>
            <a:r>
              <a:rPr lang="en-GB" sz="1400" dirty="0">
                <a:latin typeface="Telegraf" pitchFamily="2" charset="77"/>
              </a:rPr>
              <a:t>Vi </a:t>
            </a:r>
            <a:r>
              <a:rPr lang="en-GB" sz="1400" dirty="0" err="1">
                <a:latin typeface="Telegraf" pitchFamily="2" charset="77"/>
              </a:rPr>
              <a:t>kommer</a:t>
            </a:r>
            <a:r>
              <a:rPr lang="en-GB" sz="1400" dirty="0">
                <a:latin typeface="Telegraf" pitchFamily="2" charset="77"/>
              </a:rPr>
              <a:t> </a:t>
            </a:r>
            <a:r>
              <a:rPr lang="en-GB" sz="1400" dirty="0" err="1">
                <a:latin typeface="Telegraf" pitchFamily="2" charset="77"/>
              </a:rPr>
              <a:t>att</a:t>
            </a:r>
            <a:r>
              <a:rPr lang="en-GB" sz="1400" dirty="0">
                <a:latin typeface="Telegraf" pitchFamily="2" charset="77"/>
              </a:rPr>
              <a:t> ha </a:t>
            </a:r>
            <a:r>
              <a:rPr lang="en-GB" sz="1400" dirty="0" err="1">
                <a:latin typeface="Telegraf" pitchFamily="2" charset="77"/>
              </a:rPr>
              <a:t>en</a:t>
            </a:r>
            <a:r>
              <a:rPr lang="en-GB" sz="1400" dirty="0">
                <a:latin typeface="Telegraf" pitchFamily="2" charset="77"/>
              </a:rPr>
              <a:t> </a:t>
            </a:r>
            <a:r>
              <a:rPr lang="en-GB" sz="1400" dirty="0" err="1">
                <a:latin typeface="Telegraf" pitchFamily="2" charset="77"/>
              </a:rPr>
              <a:t>raderingspolicy</a:t>
            </a:r>
            <a:r>
              <a:rPr lang="en-GB" sz="1400" dirty="0">
                <a:latin typeface="Telegraf" pitchFamily="2" charset="77"/>
              </a:rPr>
              <a:t> </a:t>
            </a:r>
            <a:r>
              <a:rPr lang="en-GB" sz="1400" dirty="0" err="1">
                <a:latin typeface="Telegraf" pitchFamily="2" charset="77"/>
              </a:rPr>
              <a:t>och</a:t>
            </a:r>
            <a:r>
              <a:rPr lang="en-GB" sz="1400" dirty="0">
                <a:latin typeface="Telegraf" pitchFamily="2" charset="77"/>
              </a:rPr>
              <a:t> </a:t>
            </a:r>
            <a:r>
              <a:rPr lang="en-GB" sz="1400" dirty="0" err="1">
                <a:latin typeface="Telegraf" pitchFamily="2" charset="77"/>
              </a:rPr>
              <a:t>användarhantering</a:t>
            </a:r>
            <a:r>
              <a:rPr lang="en-GB" sz="1400" dirty="0">
                <a:latin typeface="Telegraf" pitchFamily="2" charset="77"/>
              </a:rPr>
              <a:t> </a:t>
            </a:r>
            <a:r>
              <a:rPr lang="en-GB" sz="1400" dirty="0" err="1">
                <a:latin typeface="Telegraf" pitchFamily="2" charset="77"/>
              </a:rPr>
              <a:t>på</a:t>
            </a:r>
            <a:r>
              <a:rPr lang="en-GB" sz="1400" dirty="0">
                <a:latin typeface="Telegraf" pitchFamily="2" charset="77"/>
              </a:rPr>
              <a:t> plats</a:t>
            </a:r>
          </a:p>
          <a:p>
            <a:pPr lvl="4"/>
            <a:r>
              <a:rPr lang="en-GB" sz="1400" dirty="0" err="1">
                <a:latin typeface="Telegraf" pitchFamily="2" charset="77"/>
              </a:rPr>
              <a:t>Säljaren</a:t>
            </a:r>
            <a:r>
              <a:rPr lang="en-GB" sz="1400" dirty="0">
                <a:latin typeface="Telegraf" pitchFamily="2" charset="77"/>
              </a:rPr>
              <a:t> </a:t>
            </a:r>
            <a:r>
              <a:rPr lang="en-GB" sz="1400" dirty="0" err="1">
                <a:latin typeface="Telegraf" pitchFamily="2" charset="77"/>
              </a:rPr>
              <a:t>är</a:t>
            </a:r>
            <a:r>
              <a:rPr lang="en-GB" sz="1400" dirty="0">
                <a:latin typeface="Telegraf" pitchFamily="2" charset="77"/>
              </a:rPr>
              <a:t> under IT-revision </a:t>
            </a:r>
            <a:r>
              <a:rPr lang="en-GB" sz="1400" dirty="0" err="1">
                <a:latin typeface="Telegraf" pitchFamily="2" charset="77"/>
              </a:rPr>
              <a:t>av</a:t>
            </a:r>
            <a:r>
              <a:rPr lang="en-GB" sz="1400" dirty="0">
                <a:latin typeface="Telegraf" pitchFamily="2" charset="77"/>
              </a:rPr>
              <a:t> externa IT-</a:t>
            </a:r>
            <a:r>
              <a:rPr lang="en-GB" sz="1400" dirty="0" err="1">
                <a:latin typeface="Telegraf" pitchFamily="2" charset="77"/>
              </a:rPr>
              <a:t>revisorer</a:t>
            </a:r>
            <a:endParaRPr lang="en-GB" sz="1400" dirty="0">
              <a:latin typeface="Telegraf" pitchFamily="2" charset="77"/>
            </a:endParaRPr>
          </a:p>
          <a:p>
            <a:pPr lvl="4"/>
            <a:r>
              <a:rPr lang="en-GB" sz="1400" dirty="0">
                <a:latin typeface="Telegraf" pitchFamily="2" charset="77"/>
              </a:rPr>
              <a:t>Vi </a:t>
            </a:r>
            <a:r>
              <a:rPr lang="en-GB" sz="1400" dirty="0" err="1">
                <a:latin typeface="Telegraf" pitchFamily="2" charset="77"/>
              </a:rPr>
              <a:t>kommer</a:t>
            </a:r>
            <a:r>
              <a:rPr lang="en-GB" sz="1400" dirty="0">
                <a:latin typeface="Telegraf" pitchFamily="2" charset="77"/>
              </a:rPr>
              <a:t> </a:t>
            </a:r>
            <a:r>
              <a:rPr lang="en-GB" sz="1400" dirty="0" err="1">
                <a:latin typeface="Telegraf" pitchFamily="2" charset="77"/>
              </a:rPr>
              <a:t>att</a:t>
            </a:r>
            <a:r>
              <a:rPr lang="en-GB" sz="1400" dirty="0">
                <a:latin typeface="Telegraf" pitchFamily="2" charset="77"/>
              </a:rPr>
              <a:t> ha </a:t>
            </a:r>
            <a:r>
              <a:rPr lang="en-GB" sz="1400" dirty="0" err="1">
                <a:latin typeface="Telegraf" pitchFamily="2" charset="77"/>
              </a:rPr>
              <a:t>en</a:t>
            </a:r>
            <a:r>
              <a:rPr lang="en-GB" sz="1400" dirty="0">
                <a:latin typeface="Telegraf" pitchFamily="2" charset="77"/>
              </a:rPr>
              <a:t> </a:t>
            </a:r>
            <a:r>
              <a:rPr lang="en-GB" sz="1400" dirty="0" err="1">
                <a:latin typeface="Telegraf" pitchFamily="2" charset="77"/>
              </a:rPr>
              <a:t>säker</a:t>
            </a:r>
            <a:r>
              <a:rPr lang="en-GB" sz="1400" dirty="0">
                <a:latin typeface="Telegraf" pitchFamily="2" charset="77"/>
              </a:rPr>
              <a:t> </a:t>
            </a:r>
            <a:r>
              <a:rPr lang="en-GB" sz="1400" dirty="0" err="1">
                <a:latin typeface="Telegraf" pitchFamily="2" charset="77"/>
              </a:rPr>
              <a:t>datalagring</a:t>
            </a:r>
            <a:endParaRPr lang="en-GB" sz="1400" dirty="0">
              <a:latin typeface="Telegraf" pitchFamily="2" charset="77"/>
            </a:endParaRPr>
          </a:p>
          <a:p>
            <a:pPr lvl="4"/>
            <a:r>
              <a:rPr lang="en-GB" sz="1400" dirty="0">
                <a:latin typeface="Telegraf" pitchFamily="2" charset="77"/>
              </a:rPr>
              <a:t>Data- </a:t>
            </a:r>
            <a:r>
              <a:rPr lang="en-GB" sz="1400" dirty="0" err="1">
                <a:latin typeface="Telegraf" pitchFamily="2" charset="77"/>
              </a:rPr>
              <a:t>och</a:t>
            </a:r>
            <a:r>
              <a:rPr lang="en-GB" sz="1400" dirty="0">
                <a:latin typeface="Telegraf" pitchFamily="2" charset="77"/>
              </a:rPr>
              <a:t> </a:t>
            </a:r>
            <a:r>
              <a:rPr lang="en-GB" sz="1400" dirty="0" err="1">
                <a:latin typeface="Telegraf" pitchFamily="2" charset="77"/>
              </a:rPr>
              <a:t>informationsavtal</a:t>
            </a:r>
            <a:r>
              <a:rPr lang="en-GB" sz="1400" dirty="0">
                <a:latin typeface="Telegraf" pitchFamily="2" charset="77"/>
              </a:rPr>
              <a:t> </a:t>
            </a:r>
            <a:r>
              <a:rPr lang="en-GB" sz="1400" dirty="0" err="1">
                <a:latin typeface="Telegraf" pitchFamily="2" charset="77"/>
              </a:rPr>
              <a:t>från</a:t>
            </a:r>
            <a:r>
              <a:rPr lang="en-GB" sz="1400" dirty="0">
                <a:latin typeface="Telegraf" pitchFamily="2" charset="77"/>
              </a:rPr>
              <a:t> </a:t>
            </a:r>
            <a:r>
              <a:rPr lang="en-GB" sz="1400" dirty="0" err="1">
                <a:latin typeface="Telegraf" pitchFamily="2" charset="77"/>
              </a:rPr>
              <a:t>säljaren</a:t>
            </a:r>
            <a:r>
              <a:rPr lang="en-GB" sz="1400" dirty="0">
                <a:latin typeface="Telegraf" pitchFamily="2" charset="77"/>
              </a:rPr>
              <a:t> </a:t>
            </a:r>
            <a:r>
              <a:rPr lang="en-GB" sz="1400" dirty="0" err="1">
                <a:latin typeface="Telegraf" pitchFamily="2" charset="77"/>
              </a:rPr>
              <a:t>finns</a:t>
            </a:r>
            <a:r>
              <a:rPr lang="en-GB" sz="1400" dirty="0">
                <a:latin typeface="Telegraf" pitchFamily="2" charset="77"/>
              </a:rPr>
              <a:t> </a:t>
            </a:r>
            <a:r>
              <a:rPr lang="en-GB" sz="1400" dirty="0" err="1">
                <a:latin typeface="Telegraf" pitchFamily="2" charset="77"/>
              </a:rPr>
              <a:t>på</a:t>
            </a:r>
            <a:r>
              <a:rPr lang="en-GB" sz="1400" dirty="0">
                <a:latin typeface="Telegraf" pitchFamily="2" charset="77"/>
              </a:rPr>
              <a:t> plats</a:t>
            </a:r>
          </a:p>
          <a:p>
            <a:pPr marL="108000" lvl="1" indent="0">
              <a:buNone/>
            </a:pPr>
            <a:endParaRPr lang="en-GB" dirty="0">
              <a:latin typeface="Telegraf" pitchFamily="2" charset="77"/>
            </a:endParaRPr>
          </a:p>
          <a:p>
            <a:pPr lvl="1"/>
            <a:endParaRPr lang="en-GB" dirty="0">
              <a:latin typeface="Telegraf" pitchFamily="2" charset="77"/>
            </a:endParaRPr>
          </a:p>
          <a:p>
            <a:pPr lvl="1"/>
            <a:endParaRPr lang="da-DK" dirty="0"/>
          </a:p>
          <a:p>
            <a:pPr marL="0" indent="0">
              <a:buNone/>
            </a:pPr>
            <a:endParaRPr lang="da-DK" dirty="0"/>
          </a:p>
        </p:txBody>
      </p:sp>
      <p:pic>
        <p:nvPicPr>
          <p:cNvPr id="7" name="Pladsholder til billede 6" descr="Et billede, der indeholder vektorgrafik&#10;&#10;Automatisk genereret beskrivelse">
            <a:extLst>
              <a:ext uri="{FF2B5EF4-FFF2-40B4-BE49-F238E27FC236}">
                <a16:creationId xmlns:a16="http://schemas.microsoft.com/office/drawing/2014/main" id="{1922DAE0-BB04-D443-B9CE-F8FD1E290741}"/>
              </a:ext>
            </a:extLst>
          </p:cNvPr>
          <p:cNvPicPr>
            <a:picLocks noGrp="1" noChangeAspect="1"/>
          </p:cNvPicPr>
          <p:nvPr>
            <p:ph type="pic" sz="quarter" idx="15"/>
          </p:nvPr>
        </p:nvPicPr>
        <p:blipFill rotWithShape="1">
          <a:blip r:embed="rId2"/>
          <a:srcRect t="2092" b="2092"/>
          <a:stretch>
            <a:fillRect/>
          </a:stretch>
        </p:blipFill>
        <p:spPr>
          <a:xfrm>
            <a:off x="6596743" y="1718159"/>
            <a:ext cx="4757057" cy="4755256"/>
          </a:xfrm>
        </p:spPr>
      </p:pic>
      <p:sp>
        <p:nvSpPr>
          <p:cNvPr id="5" name="Pladsholder til indhold 4">
            <a:extLst>
              <a:ext uri="{FF2B5EF4-FFF2-40B4-BE49-F238E27FC236}">
                <a16:creationId xmlns:a16="http://schemas.microsoft.com/office/drawing/2014/main" id="{95D78F61-9C21-1446-BA7C-5378644E7FB2}"/>
              </a:ext>
            </a:extLst>
          </p:cNvPr>
          <p:cNvSpPr>
            <a:spLocks noGrp="1"/>
          </p:cNvSpPr>
          <p:nvPr>
            <p:ph sz="quarter" idx="16"/>
          </p:nvPr>
        </p:nvSpPr>
        <p:spPr/>
        <p:txBody>
          <a:bodyPr/>
          <a:lstStyle/>
          <a:p>
            <a:pPr>
              <a:lnSpc>
                <a:spcPct val="100000"/>
              </a:lnSpc>
            </a:pPr>
            <a:r>
              <a:rPr lang="en-US" b="1" dirty="0" err="1"/>
              <a:t>Och</a:t>
            </a:r>
            <a:r>
              <a:rPr lang="en-US" b="1" dirty="0"/>
              <a:t> </a:t>
            </a:r>
            <a:r>
              <a:rPr lang="en-US" b="1" dirty="0" err="1"/>
              <a:t>ifall</a:t>
            </a:r>
            <a:r>
              <a:rPr lang="en-US" b="1" dirty="0"/>
              <a:t> du </a:t>
            </a:r>
            <a:r>
              <a:rPr lang="en-US" b="1" dirty="0" err="1"/>
              <a:t>undrar</a:t>
            </a:r>
            <a:r>
              <a:rPr lang="en-US" b="1" dirty="0"/>
              <a:t>…</a:t>
            </a:r>
            <a:endParaRPr lang="da-DK" b="1" dirty="0"/>
          </a:p>
        </p:txBody>
      </p:sp>
    </p:spTree>
    <p:extLst>
      <p:ext uri="{BB962C8B-B14F-4D97-AF65-F5344CB8AC3E}">
        <p14:creationId xmlns:p14="http://schemas.microsoft.com/office/powerpoint/2010/main" val="3163804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79A3D5-26DB-C84B-B316-EA9318ABFE27}"/>
              </a:ext>
            </a:extLst>
          </p:cNvPr>
          <p:cNvSpPr>
            <a:spLocks noGrp="1"/>
          </p:cNvSpPr>
          <p:nvPr>
            <p:ph type="title"/>
          </p:nvPr>
        </p:nvSpPr>
        <p:spPr>
          <a:xfrm>
            <a:off x="870859" y="3156653"/>
            <a:ext cx="4370614" cy="2554200"/>
          </a:xfrm>
        </p:spPr>
        <p:txBody>
          <a:bodyPr/>
          <a:lstStyle/>
          <a:p>
            <a:r>
              <a:rPr lang="en-US" dirty="0">
                <a:latin typeface="Telegraf" pitchFamily="2" charset="77"/>
              </a:rPr>
              <a:t>För </a:t>
            </a:r>
            <a:r>
              <a:rPr lang="en-US" dirty="0" err="1">
                <a:latin typeface="Telegraf" pitchFamily="2" charset="77"/>
              </a:rPr>
              <a:t>att</a:t>
            </a:r>
            <a:r>
              <a:rPr lang="en-US" dirty="0">
                <a:latin typeface="Telegraf" pitchFamily="2" charset="77"/>
              </a:rPr>
              <a:t> </a:t>
            </a:r>
            <a:r>
              <a:rPr lang="en-US" dirty="0" err="1">
                <a:latin typeface="Telegraf" pitchFamily="2" charset="77"/>
              </a:rPr>
              <a:t>göra</a:t>
            </a:r>
            <a:r>
              <a:rPr lang="en-US" dirty="0">
                <a:latin typeface="Telegraf" pitchFamily="2" charset="77"/>
              </a:rPr>
              <a:t> det </a:t>
            </a:r>
            <a:r>
              <a:rPr lang="en-US" dirty="0" err="1">
                <a:latin typeface="Telegraf" pitchFamily="2" charset="77"/>
              </a:rPr>
              <a:t>ännu</a:t>
            </a:r>
            <a:r>
              <a:rPr lang="en-US" dirty="0">
                <a:latin typeface="Telegraf" pitchFamily="2" charset="77"/>
              </a:rPr>
              <a:t> </a:t>
            </a:r>
            <a:r>
              <a:rPr lang="en-US" dirty="0" err="1">
                <a:latin typeface="Telegraf" pitchFamily="2" charset="77"/>
              </a:rPr>
              <a:t>enklare</a:t>
            </a:r>
            <a:r>
              <a:rPr lang="en-US" dirty="0">
                <a:latin typeface="Telegraf" pitchFamily="2" charset="77"/>
              </a:rPr>
              <a:t> </a:t>
            </a:r>
            <a:r>
              <a:rPr lang="en-US" dirty="0" err="1">
                <a:latin typeface="Telegraf" pitchFamily="2" charset="77"/>
              </a:rPr>
              <a:t>har</a:t>
            </a:r>
            <a:r>
              <a:rPr lang="en-US" dirty="0">
                <a:latin typeface="Telegraf" pitchFamily="2" charset="77"/>
              </a:rPr>
              <a:t> jag </a:t>
            </a:r>
            <a:r>
              <a:rPr lang="en-US" dirty="0" err="1">
                <a:latin typeface="Telegraf" pitchFamily="2" charset="77"/>
              </a:rPr>
              <a:t>listat</a:t>
            </a:r>
            <a:r>
              <a:rPr lang="en-US" dirty="0">
                <a:latin typeface="Telegraf" pitchFamily="2" charset="77"/>
              </a:rPr>
              <a:t> </a:t>
            </a:r>
            <a:r>
              <a:rPr lang="en-US" dirty="0" err="1">
                <a:latin typeface="Telegraf" pitchFamily="2" charset="77"/>
              </a:rPr>
              <a:t>systemkraven</a:t>
            </a:r>
            <a:r>
              <a:rPr lang="en-US" dirty="0">
                <a:latin typeface="Telegraf" pitchFamily="2" charset="77"/>
              </a:rPr>
              <a:t> vi </a:t>
            </a:r>
            <a:r>
              <a:rPr lang="en-US" dirty="0" err="1">
                <a:latin typeface="Telegraf" pitchFamily="2" charset="77"/>
              </a:rPr>
              <a:t>behöver</a:t>
            </a:r>
            <a:r>
              <a:rPr lang="en-US" dirty="0">
                <a:latin typeface="Telegraf" pitchFamily="2" charset="77"/>
              </a:rPr>
              <a:t> för </a:t>
            </a:r>
            <a:r>
              <a:rPr lang="en-US" dirty="0" err="1">
                <a:latin typeface="Telegraf" pitchFamily="2" charset="77"/>
              </a:rPr>
              <a:t>att</a:t>
            </a:r>
            <a:r>
              <a:rPr lang="en-US" dirty="0">
                <a:latin typeface="Telegraf" pitchFamily="2" charset="77"/>
              </a:rPr>
              <a:t> </a:t>
            </a:r>
            <a:r>
              <a:rPr lang="en-US" dirty="0" err="1">
                <a:latin typeface="Telegraf" pitchFamily="2" charset="77"/>
              </a:rPr>
              <a:t>lyckas</a:t>
            </a:r>
            <a:br>
              <a:rPr lang="en-US" dirty="0">
                <a:latin typeface="Telegraf" pitchFamily="2" charset="77"/>
              </a:rPr>
            </a:br>
            <a:br>
              <a:rPr lang="en-US" dirty="0">
                <a:latin typeface="Telegraf" pitchFamily="2" charset="77"/>
              </a:rPr>
            </a:br>
            <a:r>
              <a:rPr lang="en-US" sz="2000" b="0" u="sng" dirty="0">
                <a:latin typeface="Telegraf" pitchFamily="2" charset="77"/>
                <a:hlinkClick r:id="rId2"/>
              </a:rPr>
              <a:t>Se </a:t>
            </a:r>
            <a:r>
              <a:rPr lang="en-US" sz="2000" b="0" u="sng" dirty="0" err="1">
                <a:latin typeface="Telegraf" pitchFamily="2" charset="77"/>
                <a:hlinkClick r:id="rId2"/>
              </a:rPr>
              <a:t>översikt</a:t>
            </a:r>
            <a:br>
              <a:rPr lang="da-DK" dirty="0">
                <a:latin typeface="Telegraf" pitchFamily="2" charset="77"/>
              </a:rPr>
            </a:br>
            <a:endParaRPr lang="da-DK" dirty="0">
              <a:latin typeface="Telegraf" pitchFamily="2" charset="77"/>
            </a:endParaRPr>
          </a:p>
        </p:txBody>
      </p:sp>
      <p:sp>
        <p:nvSpPr>
          <p:cNvPr id="5" name="Pladsholder til slidenummer 4">
            <a:extLst>
              <a:ext uri="{FF2B5EF4-FFF2-40B4-BE49-F238E27FC236}">
                <a16:creationId xmlns:a16="http://schemas.microsoft.com/office/drawing/2014/main" id="{5DAFA328-6388-D746-AC59-0E696201F8BC}"/>
              </a:ext>
            </a:extLst>
          </p:cNvPr>
          <p:cNvSpPr>
            <a:spLocks noGrp="1"/>
          </p:cNvSpPr>
          <p:nvPr>
            <p:ph type="sldNum" sz="quarter" idx="12"/>
          </p:nvPr>
        </p:nvSpPr>
        <p:spPr/>
        <p:txBody>
          <a:bodyPr/>
          <a:lstStyle/>
          <a:p>
            <a:fld id="{CE21FDA0-9B75-FD4B-8974-211DAFD3C1D2}" type="slidenum">
              <a:rPr lang="da-DK" smtClean="0"/>
              <a:t>21</a:t>
            </a:fld>
            <a:endParaRPr lang="da-DK"/>
          </a:p>
        </p:txBody>
      </p:sp>
      <p:pic>
        <p:nvPicPr>
          <p:cNvPr id="12" name="Pladsholder til billede 11" descr="Et billede, der indeholder tekst, shoji, krydsord&#10;&#10;Automatisk genereret beskrivelse">
            <a:extLst>
              <a:ext uri="{FF2B5EF4-FFF2-40B4-BE49-F238E27FC236}">
                <a16:creationId xmlns:a16="http://schemas.microsoft.com/office/drawing/2014/main" id="{3C6150A6-8105-C843-A28A-C388985CD01C}"/>
              </a:ext>
            </a:extLst>
          </p:cNvPr>
          <p:cNvPicPr>
            <a:picLocks noGrp="1" noChangeAspect="1"/>
          </p:cNvPicPr>
          <p:nvPr>
            <p:ph type="pic" idx="1"/>
          </p:nvPr>
        </p:nvPicPr>
        <p:blipFill rotWithShape="1">
          <a:blip r:embed="rId3">
            <a:alphaModFix/>
          </a:blip>
          <a:srcRect t="13746" b="13746"/>
          <a:stretch>
            <a:fillRect/>
          </a:stretch>
        </p:blipFill>
        <p:spPr>
          <a:xfrm>
            <a:off x="6950529" y="1807569"/>
            <a:ext cx="3761014" cy="3903284"/>
          </a:xfrm>
          <a:noFill/>
        </p:spPr>
      </p:pic>
    </p:spTree>
    <p:extLst>
      <p:ext uri="{BB962C8B-B14F-4D97-AF65-F5344CB8AC3E}">
        <p14:creationId xmlns:p14="http://schemas.microsoft.com/office/powerpoint/2010/main" val="978885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22</a:t>
            </a:fld>
            <a:endParaRPr lang="da-DK" dirty="0"/>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a:xfrm>
            <a:off x="838200" y="1185863"/>
            <a:ext cx="10363200" cy="630237"/>
          </a:xfrm>
        </p:spPr>
        <p:txBody>
          <a:bodyPr/>
          <a:lstStyle/>
          <a:p>
            <a:r>
              <a:rPr lang="da-DK" b="1" dirty="0"/>
              <a:t>Vi har </a:t>
            </a:r>
            <a:r>
              <a:rPr lang="da-DK" b="1" dirty="0" err="1"/>
              <a:t>redan</a:t>
            </a:r>
            <a:r>
              <a:rPr lang="da-DK" b="1" dirty="0"/>
              <a:t> sagt vad vi </a:t>
            </a:r>
            <a:r>
              <a:rPr lang="da-DK" b="1" dirty="0" err="1"/>
              <a:t>vill</a:t>
            </a:r>
            <a:r>
              <a:rPr lang="da-DK" b="1" dirty="0"/>
              <a:t>..</a:t>
            </a:r>
          </a:p>
        </p:txBody>
      </p:sp>
      <p:pic>
        <p:nvPicPr>
          <p:cNvPr id="13" name="Pladsholder til billede 12">
            <a:extLst>
              <a:ext uri="{FF2B5EF4-FFF2-40B4-BE49-F238E27FC236}">
                <a16:creationId xmlns:a16="http://schemas.microsoft.com/office/drawing/2014/main" id="{E73076EA-B9C9-1140-A054-A4DE9E413CBC}"/>
              </a:ext>
            </a:extLst>
          </p:cNvPr>
          <p:cNvPicPr>
            <a:picLocks noGrp="1" noChangeAspect="1"/>
          </p:cNvPicPr>
          <p:nvPr>
            <p:ph type="pic" sz="quarter" idx="15"/>
          </p:nvPr>
        </p:nvPicPr>
        <p:blipFill rotWithShape="1">
          <a:blip r:embed="rId3"/>
          <a:srcRect l="4271" r="4271"/>
          <a:stretch>
            <a:fillRect/>
          </a:stretch>
        </p:blipFill>
        <p:spPr/>
      </p:pic>
      <p:sp>
        <p:nvSpPr>
          <p:cNvPr id="10" name="Pladsholder til tekst 2">
            <a:extLst>
              <a:ext uri="{FF2B5EF4-FFF2-40B4-BE49-F238E27FC236}">
                <a16:creationId xmlns:a16="http://schemas.microsoft.com/office/drawing/2014/main" id="{3C3FA34C-EB50-F54C-8D24-1D2564D395C2}"/>
              </a:ext>
            </a:extLst>
          </p:cNvPr>
          <p:cNvSpPr>
            <a:spLocks noGrp="1"/>
          </p:cNvSpPr>
          <p:nvPr>
            <p:ph type="body" sz="quarter" idx="14"/>
          </p:nvPr>
        </p:nvSpPr>
        <p:spPr>
          <a:xfrm>
            <a:off x="5600088" y="2124805"/>
            <a:ext cx="5838542" cy="3967076"/>
          </a:xfrm>
        </p:spPr>
        <p:txBody>
          <a:bodyPr/>
          <a:lstStyle/>
          <a:p>
            <a:pPr lvl="0"/>
            <a:r>
              <a:rPr lang="en-US" sz="2000" dirty="0"/>
              <a:t>Vi </a:t>
            </a:r>
            <a:r>
              <a:rPr lang="en-US" sz="2000" dirty="0" err="1"/>
              <a:t>vill</a:t>
            </a:r>
            <a:r>
              <a:rPr lang="en-US" sz="2000" dirty="0"/>
              <a:t> ha </a:t>
            </a:r>
            <a:r>
              <a:rPr lang="en-US" sz="2000" dirty="0" err="1"/>
              <a:t>engagerade</a:t>
            </a:r>
            <a:r>
              <a:rPr lang="en-US" sz="2000" dirty="0"/>
              <a:t> </a:t>
            </a:r>
            <a:r>
              <a:rPr lang="en-US" sz="2000" dirty="0" err="1"/>
              <a:t>medarbetare</a:t>
            </a:r>
            <a:br>
              <a:rPr lang="en-US" sz="2000" dirty="0"/>
            </a:br>
            <a:endParaRPr lang="da-DK" sz="2000" dirty="0"/>
          </a:p>
          <a:p>
            <a:pPr lvl="0"/>
            <a:r>
              <a:rPr lang="en-US" sz="2000" dirty="0"/>
              <a:t>Vi </a:t>
            </a:r>
            <a:r>
              <a:rPr lang="en-US" sz="2000" dirty="0" err="1"/>
              <a:t>vill</a:t>
            </a:r>
            <a:r>
              <a:rPr lang="en-US" sz="2000" dirty="0"/>
              <a:t> ha </a:t>
            </a:r>
            <a:r>
              <a:rPr lang="en-US" sz="2000" dirty="0" err="1"/>
              <a:t>hög</a:t>
            </a:r>
            <a:r>
              <a:rPr lang="en-US" sz="2000" dirty="0"/>
              <a:t> </a:t>
            </a:r>
            <a:r>
              <a:rPr lang="en-US" sz="2000" dirty="0" err="1"/>
              <a:t>arbetsglädje</a:t>
            </a:r>
            <a:r>
              <a:rPr lang="en-US" sz="2000" dirty="0"/>
              <a:t> bland </a:t>
            </a:r>
            <a:r>
              <a:rPr lang="en-US" sz="2000" dirty="0" err="1"/>
              <a:t>våra</a:t>
            </a:r>
            <a:r>
              <a:rPr lang="en-US" sz="2000" dirty="0"/>
              <a:t> </a:t>
            </a:r>
            <a:r>
              <a:rPr lang="en-US" sz="2000" dirty="0" err="1"/>
              <a:t>medarbetare</a:t>
            </a:r>
            <a:br>
              <a:rPr lang="en-US" sz="2000" dirty="0"/>
            </a:br>
            <a:br>
              <a:rPr lang="en-US" sz="2000" dirty="0"/>
            </a:br>
            <a:endParaRPr lang="da-DK" sz="2000" dirty="0"/>
          </a:p>
          <a:p>
            <a:pPr lvl="0"/>
            <a:r>
              <a:rPr lang="en-US" sz="2000" dirty="0"/>
              <a:t>Vi </a:t>
            </a:r>
            <a:r>
              <a:rPr lang="en-US" sz="2000" dirty="0" err="1"/>
              <a:t>vill</a:t>
            </a:r>
            <a:r>
              <a:rPr lang="en-US" sz="2000" dirty="0"/>
              <a:t> </a:t>
            </a:r>
            <a:r>
              <a:rPr lang="en-US" sz="2000" dirty="0" err="1"/>
              <a:t>öka</a:t>
            </a:r>
            <a:r>
              <a:rPr lang="en-US" sz="2000" dirty="0"/>
              <a:t> </a:t>
            </a:r>
            <a:r>
              <a:rPr lang="en-US" sz="2000" dirty="0" err="1"/>
              <a:t>medarbetarnas</a:t>
            </a:r>
            <a:r>
              <a:rPr lang="en-US" sz="2000" dirty="0"/>
              <a:t> </a:t>
            </a:r>
            <a:r>
              <a:rPr lang="en-US" sz="2000" dirty="0" err="1"/>
              <a:t>vilja</a:t>
            </a:r>
            <a:r>
              <a:rPr lang="en-US" sz="2000" dirty="0"/>
              <a:t> </a:t>
            </a:r>
            <a:r>
              <a:rPr lang="en-US" sz="2000" dirty="0" err="1"/>
              <a:t>att</a:t>
            </a:r>
            <a:r>
              <a:rPr lang="en-US" sz="2000" dirty="0"/>
              <a:t> </a:t>
            </a:r>
            <a:r>
              <a:rPr lang="en-US" sz="2000" dirty="0" err="1"/>
              <a:t>stanna</a:t>
            </a:r>
            <a:r>
              <a:rPr lang="en-US" sz="2000" dirty="0"/>
              <a:t> </a:t>
            </a:r>
            <a:r>
              <a:rPr lang="en-US" sz="2000" dirty="0" err="1"/>
              <a:t>kvar</a:t>
            </a:r>
            <a:br>
              <a:rPr lang="en-US" sz="2000" dirty="0"/>
            </a:br>
            <a:endParaRPr lang="da-DK" sz="2000" dirty="0"/>
          </a:p>
          <a:p>
            <a:pPr lvl="0"/>
            <a:r>
              <a:rPr lang="en-US" sz="2000" dirty="0"/>
              <a:t>Vi </a:t>
            </a:r>
            <a:r>
              <a:rPr lang="en-US" sz="2000" dirty="0" err="1"/>
              <a:t>vill</a:t>
            </a:r>
            <a:r>
              <a:rPr lang="en-US" sz="2000" dirty="0"/>
              <a:t> </a:t>
            </a:r>
            <a:r>
              <a:rPr lang="en-US" sz="2000" dirty="0" err="1"/>
              <a:t>känna</a:t>
            </a:r>
            <a:r>
              <a:rPr lang="en-US" sz="2000" dirty="0"/>
              <a:t> till </a:t>
            </a:r>
            <a:r>
              <a:rPr lang="en-US" sz="2000" dirty="0" err="1"/>
              <a:t>eventuella</a:t>
            </a:r>
            <a:r>
              <a:rPr lang="en-US" sz="2000" dirty="0"/>
              <a:t> interna </a:t>
            </a:r>
            <a:r>
              <a:rPr lang="en-US" sz="2000" dirty="0" err="1"/>
              <a:t>utmaningar</a:t>
            </a:r>
            <a:r>
              <a:rPr lang="en-US" sz="2000" dirty="0"/>
              <a:t> </a:t>
            </a:r>
            <a:r>
              <a:rPr lang="en-US" sz="2000" dirty="0" err="1"/>
              <a:t>och</a:t>
            </a:r>
            <a:r>
              <a:rPr lang="en-US" sz="2000" dirty="0"/>
              <a:t> </a:t>
            </a:r>
            <a:r>
              <a:rPr lang="en-US" sz="2000" dirty="0" err="1"/>
              <a:t>kunna</a:t>
            </a:r>
            <a:r>
              <a:rPr lang="en-US" sz="2000" dirty="0"/>
              <a:t> </a:t>
            </a:r>
            <a:r>
              <a:rPr lang="en-US" sz="2000" dirty="0" err="1"/>
              <a:t>agera</a:t>
            </a:r>
            <a:r>
              <a:rPr lang="en-US" sz="2000" dirty="0"/>
              <a:t> </a:t>
            </a:r>
            <a:r>
              <a:rPr lang="en-US" sz="2000" dirty="0" err="1"/>
              <a:t>i</a:t>
            </a:r>
            <a:r>
              <a:rPr lang="en-US" sz="2000" dirty="0"/>
              <a:t> </a:t>
            </a:r>
            <a:r>
              <a:rPr lang="en-US" sz="2000" dirty="0" err="1"/>
              <a:t>tid</a:t>
            </a:r>
            <a:endParaRPr lang="da-DK" sz="2000" dirty="0"/>
          </a:p>
        </p:txBody>
      </p:sp>
      <p:sp>
        <p:nvSpPr>
          <p:cNvPr id="11" name="Pladsholder til tekst 2">
            <a:extLst>
              <a:ext uri="{FF2B5EF4-FFF2-40B4-BE49-F238E27FC236}">
                <a16:creationId xmlns:a16="http://schemas.microsoft.com/office/drawing/2014/main" id="{D9526712-A0A0-834E-B0D9-50D0231EDDB8}"/>
              </a:ext>
            </a:extLst>
          </p:cNvPr>
          <p:cNvSpPr txBox="1">
            <a:spLocks/>
          </p:cNvSpPr>
          <p:nvPr/>
        </p:nvSpPr>
        <p:spPr>
          <a:xfrm>
            <a:off x="5612788" y="2581777"/>
            <a:ext cx="6154989" cy="3349638"/>
          </a:xfrm>
          <a:prstGeom prst="rect">
            <a:avLst/>
          </a:prstGeom>
        </p:spPr>
        <p:txBody>
          <a:bodyPr vert="horz" lIns="0" tIns="0" rIns="0" bIns="0" rtlCol="0" anchor="ctr">
            <a:noAutofit/>
          </a:bodyPr>
          <a:lstStyle>
            <a:lvl1pPr marL="457200" indent="-457200" algn="l" defTabSz="914400" rtl="0" eaLnBrk="1" latinLnBrk="0" hangingPunct="1">
              <a:lnSpc>
                <a:spcPct val="100000"/>
              </a:lnSpc>
              <a:spcBef>
                <a:spcPts val="0"/>
              </a:spcBef>
              <a:buFont typeface="Wingdings" pitchFamily="2" charset="2"/>
              <a:buChar char="q"/>
              <a:defRPr sz="2800" kern="1200" spc="20" baseline="0">
                <a:solidFill>
                  <a:schemeClr val="tx1"/>
                </a:solidFill>
                <a:latin typeface="Telegraf" pitchFamily="2" charset="77"/>
                <a:ea typeface="+mn-ea"/>
                <a:cs typeface="+mn-cs"/>
              </a:defRPr>
            </a:lvl1pPr>
            <a:lvl2pPr marL="33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2pPr>
            <a:lvl3pPr marL="444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3pPr>
            <a:lvl4pPr marL="552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4pPr>
            <a:lvl5pPr marL="69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Char char="ü"/>
            </a:pPr>
            <a:r>
              <a:rPr lang="en-US" sz="2000" dirty="0"/>
              <a:t> </a:t>
            </a:r>
          </a:p>
          <a:p>
            <a:pPr marL="0" indent="0">
              <a:buNone/>
            </a:pPr>
            <a:endParaRPr lang="en-US" sz="2000" dirty="0"/>
          </a:p>
          <a:p>
            <a:pPr>
              <a:buFont typeface="Wingdings" pitchFamily="2" charset="2"/>
              <a:buChar char="ü"/>
            </a:pPr>
            <a:r>
              <a:rPr lang="en-US" sz="2000" dirty="0"/>
              <a:t> </a:t>
            </a:r>
          </a:p>
          <a:p>
            <a:pPr marL="0" indent="0">
              <a:buNone/>
            </a:pPr>
            <a:endParaRPr lang="en-US" sz="2000" dirty="0"/>
          </a:p>
          <a:p>
            <a:pPr>
              <a:buFont typeface="Wingdings" pitchFamily="2" charset="2"/>
              <a:buChar char="ü"/>
            </a:pPr>
            <a:endParaRPr lang="en-US" sz="2000" dirty="0"/>
          </a:p>
          <a:p>
            <a:pPr>
              <a:buFont typeface="Wingdings" pitchFamily="2" charset="2"/>
              <a:buChar char="ü"/>
            </a:pPr>
            <a:r>
              <a:rPr lang="en-US" sz="2000" dirty="0"/>
              <a:t> </a:t>
            </a:r>
          </a:p>
          <a:p>
            <a:pPr>
              <a:buFont typeface="Wingdings" pitchFamily="2" charset="2"/>
              <a:buChar char="ü"/>
            </a:pPr>
            <a:endParaRPr lang="en-US" sz="2000" dirty="0"/>
          </a:p>
          <a:p>
            <a:pPr>
              <a:buFont typeface="Wingdings" pitchFamily="2" charset="2"/>
              <a:buChar char="ü"/>
            </a:pPr>
            <a:r>
              <a:rPr lang="en-US" sz="2000" dirty="0"/>
              <a:t> </a:t>
            </a:r>
          </a:p>
          <a:p>
            <a:pPr marL="0" indent="0">
              <a:buNone/>
            </a:pPr>
            <a:r>
              <a:rPr lang="en-US" sz="2000" dirty="0"/>
              <a:t> </a:t>
            </a:r>
            <a:br>
              <a:rPr lang="en-US" sz="2000" dirty="0"/>
            </a:br>
            <a:r>
              <a:rPr lang="en-US" sz="2000" dirty="0"/>
              <a:t> </a:t>
            </a:r>
            <a:endParaRPr lang="da-DK" sz="2000" dirty="0"/>
          </a:p>
        </p:txBody>
      </p:sp>
    </p:spTree>
    <p:extLst>
      <p:ext uri="{BB962C8B-B14F-4D97-AF65-F5344CB8AC3E}">
        <p14:creationId xmlns:p14="http://schemas.microsoft.com/office/powerpoint/2010/main" val="3233913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iterate type="wd">
                                    <p:tmAbs val="500"/>
                                  </p:iterate>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500"/>
                                  </p:stCondLst>
                                  <p:iterate type="wd">
                                    <p:tmAbs val="500"/>
                                  </p:iterate>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500"/>
                                  </p:stCondLst>
                                  <p:iterate type="wd">
                                    <p:tmAbs val="500"/>
                                  </p:iterate>
                                  <p:childTnLst>
                                    <p:set>
                                      <p:cBhvr>
                                        <p:cTn id="14"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500"/>
                                  </p:stCondLst>
                                  <p:iterate type="wd">
                                    <p:tmAbs val="500"/>
                                  </p:iterate>
                                  <p:childTnLst>
                                    <p:set>
                                      <p:cBhvr>
                                        <p:cTn id="18"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bldLvl="5"/>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3" name="Pladsholder til slidenummer 2">
            <a:extLst>
              <a:ext uri="{FF2B5EF4-FFF2-40B4-BE49-F238E27FC236}">
                <a16:creationId xmlns:a16="http://schemas.microsoft.com/office/drawing/2014/main" id="{B98254FC-D84B-864C-BF2E-6D7FD942A6E3}"/>
              </a:ext>
            </a:extLst>
          </p:cNvPr>
          <p:cNvSpPr>
            <a:spLocks noGrp="1"/>
          </p:cNvSpPr>
          <p:nvPr>
            <p:ph type="sldNum" sz="quarter" idx="12"/>
          </p:nvPr>
        </p:nvSpPr>
        <p:spPr/>
        <p:txBody>
          <a:bodyPr/>
          <a:lstStyle/>
          <a:p>
            <a:fld id="{CE21FDA0-9B75-FD4B-8974-211DAFD3C1D2}" type="slidenum">
              <a:rPr lang="da-DK" smtClean="0">
                <a:solidFill>
                  <a:srgbClr val="26253E"/>
                </a:solidFill>
              </a:rPr>
              <a:pPr/>
              <a:t>23</a:t>
            </a:fld>
            <a:endParaRPr lang="da-DK" dirty="0">
              <a:solidFill>
                <a:srgbClr val="26253E"/>
              </a:solidFill>
            </a:endParaRPr>
          </a:p>
        </p:txBody>
      </p:sp>
      <p:sp>
        <p:nvSpPr>
          <p:cNvPr id="7" name="Text Placeholder 5">
            <a:extLst>
              <a:ext uri="{FF2B5EF4-FFF2-40B4-BE49-F238E27FC236}">
                <a16:creationId xmlns:a16="http://schemas.microsoft.com/office/drawing/2014/main" id="{C17E8138-C078-F747-91F2-D91EFB269793}"/>
              </a:ext>
            </a:extLst>
          </p:cNvPr>
          <p:cNvSpPr txBox="1">
            <a:spLocks/>
          </p:cNvSpPr>
          <p:nvPr/>
        </p:nvSpPr>
        <p:spPr>
          <a:xfrm>
            <a:off x="8978323" y="5779302"/>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a:t>
            </a:r>
            <a:r>
              <a:rPr lang="en-GB" sz="1800" dirty="0" err="1">
                <a:solidFill>
                  <a:srgbClr val="26253E"/>
                </a:solidFill>
                <a:latin typeface="Telegraf" pitchFamily="2" charset="77"/>
              </a:rPr>
              <a:t>Låt</a:t>
            </a:r>
            <a:r>
              <a:rPr lang="en-GB" sz="1800" dirty="0">
                <a:solidFill>
                  <a:srgbClr val="26253E"/>
                </a:solidFill>
                <a:latin typeface="Telegraf" pitchFamily="2" charset="77"/>
              </a:rPr>
              <a:t> </a:t>
            </a:r>
            <a:r>
              <a:rPr lang="en-GB" sz="1800" dirty="0" err="1">
                <a:solidFill>
                  <a:srgbClr val="26253E"/>
                </a:solidFill>
                <a:latin typeface="Telegraf" pitchFamily="2" charset="77"/>
              </a:rPr>
              <a:t>oss</a:t>
            </a:r>
            <a:r>
              <a:rPr lang="en-GB" sz="1800" dirty="0">
                <a:solidFill>
                  <a:srgbClr val="26253E"/>
                </a:solidFill>
                <a:latin typeface="Telegraf" pitchFamily="2" charset="77"/>
              </a:rPr>
              <a:t> </a:t>
            </a:r>
            <a:r>
              <a:rPr lang="en-GB" sz="1800" dirty="0" err="1">
                <a:solidFill>
                  <a:srgbClr val="26253E"/>
                </a:solidFill>
                <a:latin typeface="Telegraf" pitchFamily="2" charset="77"/>
              </a:rPr>
              <a:t>börja</a:t>
            </a:r>
            <a:endParaRPr lang="en-GB" sz="1800" dirty="0">
              <a:solidFill>
                <a:srgbClr val="26253E"/>
              </a:solidFill>
              <a:latin typeface="Telegraf" pitchFamily="2" charset="77"/>
            </a:endParaRPr>
          </a:p>
        </p:txBody>
      </p:sp>
      <p:sp>
        <p:nvSpPr>
          <p:cNvPr id="5" name="Title 1">
            <a:extLst>
              <a:ext uri="{FF2B5EF4-FFF2-40B4-BE49-F238E27FC236}">
                <a16:creationId xmlns:a16="http://schemas.microsoft.com/office/drawing/2014/main" id="{4A9B628F-D8AA-B140-B480-AE51346DC8BC}"/>
              </a:ext>
            </a:extLst>
          </p:cNvPr>
          <p:cNvSpPr txBox="1">
            <a:spLocks/>
          </p:cNvSpPr>
          <p:nvPr/>
        </p:nvSpPr>
        <p:spPr>
          <a:xfrm>
            <a:off x="919846" y="2975013"/>
            <a:ext cx="11048999"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pPr>
              <a:lnSpc>
                <a:spcPct val="100000"/>
              </a:lnSpc>
            </a:pPr>
            <a:r>
              <a:rPr lang="en-US" sz="6000" b="1" dirty="0" err="1">
                <a:solidFill>
                  <a:srgbClr val="26253E"/>
                </a:solidFill>
                <a:latin typeface="Telegraf" pitchFamily="2" charset="77"/>
              </a:rPr>
              <a:t>Låt</a:t>
            </a:r>
            <a:r>
              <a:rPr lang="en-US" sz="6000" b="1" dirty="0">
                <a:solidFill>
                  <a:srgbClr val="26253E"/>
                </a:solidFill>
                <a:latin typeface="Telegraf" pitchFamily="2" charset="77"/>
              </a:rPr>
              <a:t> </a:t>
            </a:r>
            <a:r>
              <a:rPr lang="en-US" sz="6000" b="1" dirty="0" err="1">
                <a:solidFill>
                  <a:srgbClr val="26253E"/>
                </a:solidFill>
                <a:latin typeface="Telegraf" pitchFamily="2" charset="77"/>
              </a:rPr>
              <a:t>oss</a:t>
            </a:r>
            <a:r>
              <a:rPr lang="en-US" sz="6000" b="1" dirty="0">
                <a:solidFill>
                  <a:srgbClr val="26253E"/>
                </a:solidFill>
                <a:latin typeface="Telegraf" pitchFamily="2" charset="77"/>
              </a:rPr>
              <a:t> </a:t>
            </a:r>
            <a:r>
              <a:rPr lang="en-US" sz="6000" b="1" dirty="0" err="1">
                <a:solidFill>
                  <a:srgbClr val="26253E"/>
                </a:solidFill>
                <a:latin typeface="Telegraf" pitchFamily="2" charset="77"/>
              </a:rPr>
              <a:t>börja</a:t>
            </a:r>
            <a:r>
              <a:rPr lang="en-US" sz="6000" b="1" dirty="0">
                <a:solidFill>
                  <a:srgbClr val="26253E"/>
                </a:solidFill>
                <a:latin typeface="Telegraf" pitchFamily="2" charset="77"/>
              </a:rPr>
              <a:t> </a:t>
            </a:r>
            <a:r>
              <a:rPr lang="en-US" sz="6000" b="1" dirty="0" err="1">
                <a:solidFill>
                  <a:srgbClr val="26253E"/>
                </a:solidFill>
                <a:latin typeface="Telegraf" pitchFamily="2" charset="77"/>
              </a:rPr>
              <a:t>arbeta</a:t>
            </a:r>
            <a:r>
              <a:rPr lang="en-US" sz="6000" b="1" dirty="0">
                <a:solidFill>
                  <a:srgbClr val="26253E"/>
                </a:solidFill>
                <a:latin typeface="Telegraf" pitchFamily="2" charset="77"/>
              </a:rPr>
              <a:t> </a:t>
            </a:r>
            <a:r>
              <a:rPr lang="en-US" sz="6000" b="1" dirty="0" err="1">
                <a:solidFill>
                  <a:srgbClr val="26253E"/>
                </a:solidFill>
                <a:latin typeface="Telegraf" pitchFamily="2" charset="77"/>
              </a:rPr>
              <a:t>proaktivt</a:t>
            </a:r>
            <a:r>
              <a:rPr lang="en-US" sz="6000" b="1" dirty="0">
                <a:solidFill>
                  <a:srgbClr val="26253E"/>
                </a:solidFill>
                <a:latin typeface="Telegraf" pitchFamily="2" charset="77"/>
              </a:rPr>
              <a:t> för </a:t>
            </a:r>
            <a:r>
              <a:rPr lang="en-US" sz="6000" b="1" dirty="0" err="1">
                <a:solidFill>
                  <a:srgbClr val="26253E"/>
                </a:solidFill>
                <a:latin typeface="Telegraf" pitchFamily="2" charset="77"/>
              </a:rPr>
              <a:t>att</a:t>
            </a:r>
            <a:r>
              <a:rPr lang="en-US" sz="6000" b="1" dirty="0">
                <a:solidFill>
                  <a:srgbClr val="26253E"/>
                </a:solidFill>
                <a:latin typeface="Telegraf" pitchFamily="2" charset="77"/>
              </a:rPr>
              <a:t> </a:t>
            </a:r>
            <a:r>
              <a:rPr lang="en-US" sz="6000" b="1" dirty="0" err="1">
                <a:solidFill>
                  <a:srgbClr val="26253E"/>
                </a:solidFill>
                <a:latin typeface="Telegraf" pitchFamily="2" charset="77"/>
              </a:rPr>
              <a:t>skapa</a:t>
            </a:r>
            <a:r>
              <a:rPr lang="en-US" sz="6000" b="1" dirty="0">
                <a:solidFill>
                  <a:srgbClr val="26253E"/>
                </a:solidFill>
                <a:latin typeface="Telegraf" pitchFamily="2" charset="77"/>
              </a:rPr>
              <a:t> </a:t>
            </a:r>
            <a:r>
              <a:rPr lang="en-US" sz="6000" b="1" dirty="0" err="1">
                <a:solidFill>
                  <a:srgbClr val="26253E"/>
                </a:solidFill>
                <a:latin typeface="Telegraf" pitchFamily="2" charset="77"/>
              </a:rPr>
              <a:t>verklig</a:t>
            </a:r>
            <a:r>
              <a:rPr lang="en-US" sz="6000" b="1" dirty="0">
                <a:solidFill>
                  <a:srgbClr val="26253E"/>
                </a:solidFill>
                <a:latin typeface="Telegraf" pitchFamily="2" charset="77"/>
              </a:rPr>
              <a:t> </a:t>
            </a:r>
            <a:r>
              <a:rPr lang="en-US" sz="6000" b="1" dirty="0" err="1">
                <a:solidFill>
                  <a:srgbClr val="26253E"/>
                </a:solidFill>
                <a:latin typeface="Telegraf" pitchFamily="2" charset="77"/>
              </a:rPr>
              <a:t>arbetstillfredsställelse</a:t>
            </a:r>
            <a:r>
              <a:rPr lang="en-US" sz="6000" b="1" dirty="0">
                <a:solidFill>
                  <a:srgbClr val="26253E"/>
                </a:solidFill>
                <a:latin typeface="Telegraf" pitchFamily="2" charset="77"/>
              </a:rPr>
              <a:t>!</a:t>
            </a:r>
            <a:endParaRPr lang="da-DK" sz="6000" b="1" dirty="0">
              <a:solidFill>
                <a:srgbClr val="26253E"/>
              </a:solidFill>
              <a:latin typeface="Telegraf" pitchFamily="2" charset="77"/>
            </a:endParaRPr>
          </a:p>
        </p:txBody>
      </p:sp>
    </p:spTree>
    <p:extLst>
      <p:ext uri="{BB962C8B-B14F-4D97-AF65-F5344CB8AC3E}">
        <p14:creationId xmlns:p14="http://schemas.microsoft.com/office/powerpoint/2010/main" val="518212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196DB1BE-92DE-6741-84BC-A71C4A6A2FE0}"/>
              </a:ext>
            </a:extLst>
          </p:cNvPr>
          <p:cNvSpPr>
            <a:spLocks noGrp="1"/>
          </p:cNvSpPr>
          <p:nvPr>
            <p:ph type="sldNum" sz="quarter" idx="12"/>
          </p:nvPr>
        </p:nvSpPr>
        <p:spPr/>
        <p:txBody>
          <a:bodyPr/>
          <a:lstStyle/>
          <a:p>
            <a:fld id="{CE21FDA0-9B75-FD4B-8974-211DAFD3C1D2}" type="slidenum">
              <a:rPr lang="da-DK" smtClean="0"/>
              <a:pPr/>
              <a:t>3</a:t>
            </a:fld>
            <a:endParaRPr lang="da-DK" dirty="0"/>
          </a:p>
        </p:txBody>
      </p:sp>
      <p:sp>
        <p:nvSpPr>
          <p:cNvPr id="4" name="Pladsholder til tekst 3">
            <a:extLst>
              <a:ext uri="{FF2B5EF4-FFF2-40B4-BE49-F238E27FC236}">
                <a16:creationId xmlns:a16="http://schemas.microsoft.com/office/drawing/2014/main" id="{75F219A4-3D92-C24B-850C-556356D4EF64}"/>
              </a:ext>
            </a:extLst>
          </p:cNvPr>
          <p:cNvSpPr>
            <a:spLocks noGrp="1"/>
          </p:cNvSpPr>
          <p:nvPr>
            <p:ph type="body" sz="quarter" idx="15"/>
          </p:nvPr>
        </p:nvSpPr>
        <p:spPr>
          <a:xfrm>
            <a:off x="5569526" y="1698896"/>
            <a:ext cx="5782836" cy="3965712"/>
          </a:xfrm>
        </p:spPr>
        <p:txBody>
          <a:bodyPr anchor="ctr"/>
          <a:lstStyle/>
          <a:p>
            <a:pPr marL="0" indent="0">
              <a:lnSpc>
                <a:spcPct val="100000"/>
              </a:lnSpc>
              <a:buNone/>
            </a:pPr>
            <a:r>
              <a:rPr lang="en-US" sz="2000" dirty="0" err="1"/>
              <a:t>Kandidater</a:t>
            </a:r>
            <a:r>
              <a:rPr lang="en-US" sz="2000" dirty="0"/>
              <a:t> </a:t>
            </a:r>
            <a:r>
              <a:rPr lang="en-US" sz="2000" dirty="0" err="1"/>
              <a:t>rankar</a:t>
            </a:r>
            <a:r>
              <a:rPr lang="en-US" sz="2000" dirty="0"/>
              <a:t> bra </a:t>
            </a:r>
            <a:r>
              <a:rPr lang="en-US" sz="2000" dirty="0" err="1"/>
              <a:t>balans</a:t>
            </a:r>
            <a:r>
              <a:rPr lang="en-US" sz="2000" dirty="0"/>
              <a:t> </a:t>
            </a:r>
            <a:r>
              <a:rPr lang="en-US" sz="2000" dirty="0" err="1"/>
              <a:t>mellan</a:t>
            </a:r>
            <a:r>
              <a:rPr lang="en-US" sz="2000" dirty="0"/>
              <a:t> </a:t>
            </a:r>
            <a:r>
              <a:rPr lang="en-US" sz="2000" dirty="0" err="1"/>
              <a:t>arbete</a:t>
            </a:r>
            <a:r>
              <a:rPr lang="en-US" sz="2000" dirty="0"/>
              <a:t> </a:t>
            </a:r>
            <a:r>
              <a:rPr lang="en-US" sz="2000" dirty="0" err="1"/>
              <a:t>och</a:t>
            </a:r>
            <a:r>
              <a:rPr lang="en-US" sz="2000" dirty="0"/>
              <a:t> </a:t>
            </a:r>
            <a:r>
              <a:rPr lang="en-US" sz="2000" dirty="0" err="1"/>
              <a:t>privatliv</a:t>
            </a:r>
            <a:r>
              <a:rPr lang="en-US" sz="2000" dirty="0"/>
              <a:t> </a:t>
            </a:r>
            <a:r>
              <a:rPr lang="en-US" sz="2000" dirty="0" err="1"/>
              <a:t>som</a:t>
            </a:r>
            <a:r>
              <a:rPr lang="en-US" sz="2000" dirty="0"/>
              <a:t> den </a:t>
            </a:r>
            <a:r>
              <a:rPr lang="en-US" sz="2000" dirty="0" err="1"/>
              <a:t>främsta</a:t>
            </a:r>
            <a:r>
              <a:rPr lang="en-US" sz="2000" dirty="0"/>
              <a:t> </a:t>
            </a:r>
            <a:r>
              <a:rPr lang="en-US" sz="2000" dirty="0" err="1"/>
              <a:t>faktorn</a:t>
            </a:r>
            <a:r>
              <a:rPr lang="en-US" sz="2000" dirty="0"/>
              <a:t> </a:t>
            </a:r>
            <a:r>
              <a:rPr lang="en-US" sz="2000" dirty="0" err="1"/>
              <a:t>när</a:t>
            </a:r>
            <a:r>
              <a:rPr lang="en-US" sz="2000" dirty="0"/>
              <a:t> de </a:t>
            </a:r>
            <a:r>
              <a:rPr lang="en-US" sz="2000" dirty="0" err="1"/>
              <a:t>väljer</a:t>
            </a:r>
            <a:r>
              <a:rPr lang="en-US" sz="2000" dirty="0"/>
              <a:t> </a:t>
            </a:r>
            <a:r>
              <a:rPr lang="en-US" sz="2000" dirty="0" err="1"/>
              <a:t>arbetsplats</a:t>
            </a:r>
            <a:r>
              <a:rPr lang="en-US" sz="2000" dirty="0"/>
              <a:t>. De </a:t>
            </a:r>
            <a:r>
              <a:rPr lang="en-US" sz="2000" dirty="0" err="1"/>
              <a:t>presterar</a:t>
            </a:r>
            <a:r>
              <a:rPr lang="en-US" sz="2000" dirty="0"/>
              <a:t> </a:t>
            </a:r>
            <a:r>
              <a:rPr lang="en-US" sz="2000" dirty="0" err="1"/>
              <a:t>bättre</a:t>
            </a:r>
            <a:r>
              <a:rPr lang="en-US" sz="2000" dirty="0"/>
              <a:t>, de </a:t>
            </a:r>
            <a:r>
              <a:rPr lang="en-US" sz="2000" dirty="0" err="1"/>
              <a:t>är</a:t>
            </a:r>
            <a:r>
              <a:rPr lang="en-US" sz="2000" dirty="0"/>
              <a:t> </a:t>
            </a:r>
            <a:r>
              <a:rPr lang="en-US" sz="2000" dirty="0" err="1"/>
              <a:t>mer</a:t>
            </a:r>
            <a:r>
              <a:rPr lang="en-US" sz="2000" dirty="0"/>
              <a:t> </a:t>
            </a:r>
            <a:r>
              <a:rPr lang="en-US" sz="2000" dirty="0" err="1"/>
              <a:t>nöjda</a:t>
            </a:r>
            <a:r>
              <a:rPr lang="en-US" sz="2000" dirty="0"/>
              <a:t>, </a:t>
            </a:r>
            <a:r>
              <a:rPr lang="en-US" sz="2000" dirty="0" err="1"/>
              <a:t>stannar</a:t>
            </a:r>
            <a:r>
              <a:rPr lang="en-US" sz="2000" dirty="0"/>
              <a:t> </a:t>
            </a:r>
            <a:r>
              <a:rPr lang="en-US" sz="2000" dirty="0" err="1"/>
              <a:t>längre</a:t>
            </a:r>
            <a:r>
              <a:rPr lang="en-US" sz="2000" dirty="0"/>
              <a:t> </a:t>
            </a:r>
            <a:r>
              <a:rPr lang="en-US" sz="2000" dirty="0" err="1"/>
              <a:t>och</a:t>
            </a:r>
            <a:r>
              <a:rPr lang="en-US" sz="2000" dirty="0"/>
              <a:t> </a:t>
            </a:r>
            <a:r>
              <a:rPr lang="en-US" sz="2000" dirty="0" err="1"/>
              <a:t>är</a:t>
            </a:r>
            <a:r>
              <a:rPr lang="en-US" sz="2000" dirty="0"/>
              <a:t> </a:t>
            </a:r>
            <a:r>
              <a:rPr lang="en-US" sz="2000" dirty="0" err="1"/>
              <a:t>mer</a:t>
            </a:r>
            <a:r>
              <a:rPr lang="en-US" sz="2000" dirty="0"/>
              <a:t> </a:t>
            </a:r>
            <a:r>
              <a:rPr lang="en-US" sz="2000" dirty="0" err="1"/>
              <a:t>benägna</a:t>
            </a:r>
            <a:r>
              <a:rPr lang="en-US" sz="2000" dirty="0"/>
              <a:t> </a:t>
            </a:r>
            <a:r>
              <a:rPr lang="en-US" sz="2000" dirty="0" err="1"/>
              <a:t>att</a:t>
            </a:r>
            <a:r>
              <a:rPr lang="en-US" sz="2000" dirty="0"/>
              <a:t> </a:t>
            </a:r>
            <a:r>
              <a:rPr lang="en-US" sz="2000" dirty="0" err="1"/>
              <a:t>rekommendera</a:t>
            </a:r>
            <a:r>
              <a:rPr lang="en-US" sz="2000" dirty="0"/>
              <a:t> sin </a:t>
            </a:r>
            <a:r>
              <a:rPr lang="en-US" sz="2000" dirty="0" err="1"/>
              <a:t>arbetsgivare</a:t>
            </a:r>
            <a:r>
              <a:rPr lang="en-US" sz="2000" dirty="0"/>
              <a:t> </a:t>
            </a:r>
            <a:r>
              <a:rPr lang="en-US" sz="2000" dirty="0" err="1"/>
              <a:t>när</a:t>
            </a:r>
            <a:r>
              <a:rPr lang="en-US" sz="2000" dirty="0"/>
              <a:t> </a:t>
            </a:r>
            <a:r>
              <a:rPr lang="en-US" sz="2000" dirty="0" err="1"/>
              <a:t>arbetsgivaren</a:t>
            </a:r>
            <a:r>
              <a:rPr lang="en-US" sz="2000" dirty="0"/>
              <a:t> </a:t>
            </a:r>
            <a:r>
              <a:rPr lang="en-US" sz="2000" dirty="0" err="1"/>
              <a:t>prioriterar</a:t>
            </a:r>
            <a:r>
              <a:rPr lang="en-US" sz="2000" dirty="0"/>
              <a:t> </a:t>
            </a:r>
            <a:r>
              <a:rPr lang="en-US" sz="2000" dirty="0" err="1"/>
              <a:t>välbefinnande</a:t>
            </a:r>
            <a:r>
              <a:rPr lang="en-US" sz="2000" dirty="0"/>
              <a:t> </a:t>
            </a:r>
            <a:r>
              <a:rPr lang="en-US" sz="2000" dirty="0" err="1"/>
              <a:t>och</a:t>
            </a:r>
            <a:r>
              <a:rPr lang="en-US" sz="2000" dirty="0"/>
              <a:t> </a:t>
            </a:r>
            <a:r>
              <a:rPr lang="en-US" sz="2000" dirty="0" err="1"/>
              <a:t>hälsa</a:t>
            </a:r>
            <a:r>
              <a:rPr lang="en-US" sz="2000" dirty="0"/>
              <a:t> för de </a:t>
            </a:r>
            <a:r>
              <a:rPr lang="en-US" sz="2000" dirty="0" err="1"/>
              <a:t>anställda</a:t>
            </a:r>
            <a:r>
              <a:rPr lang="en-US" sz="2000" dirty="0"/>
              <a:t>.</a:t>
            </a:r>
          </a:p>
          <a:p>
            <a:pPr marL="0" indent="0">
              <a:lnSpc>
                <a:spcPct val="100000"/>
              </a:lnSpc>
              <a:buNone/>
            </a:pPr>
            <a:endParaRPr lang="en-US" sz="2000" dirty="0"/>
          </a:p>
          <a:p>
            <a:pPr marL="0" indent="0">
              <a:lnSpc>
                <a:spcPct val="100000"/>
              </a:lnSpc>
              <a:buNone/>
            </a:pPr>
            <a:r>
              <a:rPr lang="en-US" sz="2000" dirty="0" err="1"/>
              <a:t>Och</a:t>
            </a:r>
            <a:r>
              <a:rPr lang="en-US" sz="2000" dirty="0"/>
              <a:t> det </a:t>
            </a:r>
            <a:r>
              <a:rPr lang="en-US" sz="2000" dirty="0" err="1"/>
              <a:t>är</a:t>
            </a:r>
            <a:r>
              <a:rPr lang="en-US" sz="2000" dirty="0"/>
              <a:t> </a:t>
            </a:r>
            <a:r>
              <a:rPr lang="en-US" sz="2000" dirty="0" err="1"/>
              <a:t>inte</a:t>
            </a:r>
            <a:r>
              <a:rPr lang="en-US" sz="2000" dirty="0"/>
              <a:t> </a:t>
            </a:r>
            <a:r>
              <a:rPr lang="en-US" sz="2000" dirty="0" err="1"/>
              <a:t>allt</a:t>
            </a:r>
            <a:r>
              <a:rPr lang="en-US" sz="2000" dirty="0"/>
              <a:t>. </a:t>
            </a:r>
            <a:r>
              <a:rPr lang="en-US" sz="2000" dirty="0" err="1"/>
              <a:t>Senast</a:t>
            </a:r>
            <a:r>
              <a:rPr lang="en-US" sz="2000" dirty="0"/>
              <a:t> 2023 </a:t>
            </a:r>
            <a:r>
              <a:rPr lang="en-US" sz="2000" dirty="0" err="1"/>
              <a:t>är</a:t>
            </a:r>
            <a:r>
              <a:rPr lang="en-US" sz="2000" dirty="0"/>
              <a:t> vi, </a:t>
            </a:r>
            <a:r>
              <a:rPr lang="en-US" sz="2000" dirty="0" err="1"/>
              <a:t>och</a:t>
            </a:r>
            <a:r>
              <a:rPr lang="en-US" sz="2000" dirty="0"/>
              <a:t> </a:t>
            </a:r>
            <a:r>
              <a:rPr lang="en-US" sz="2000" dirty="0" err="1"/>
              <a:t>alla</a:t>
            </a:r>
            <a:r>
              <a:rPr lang="en-US" sz="2000" dirty="0"/>
              <a:t> </a:t>
            </a:r>
            <a:r>
              <a:rPr lang="en-US" sz="2000" dirty="0" err="1"/>
              <a:t>andra</a:t>
            </a:r>
            <a:r>
              <a:rPr lang="en-US" sz="2000" dirty="0"/>
              <a:t> </a:t>
            </a:r>
            <a:r>
              <a:rPr lang="en-US" sz="2000" dirty="0" err="1"/>
              <a:t>företag</a:t>
            </a:r>
            <a:r>
              <a:rPr lang="en-US" sz="2000" dirty="0"/>
              <a:t>, </a:t>
            </a:r>
            <a:r>
              <a:rPr lang="en-US" sz="2000" dirty="0" err="1"/>
              <a:t>skyldiga</a:t>
            </a:r>
            <a:r>
              <a:rPr lang="en-US" sz="2000" dirty="0"/>
              <a:t> </a:t>
            </a:r>
            <a:r>
              <a:rPr lang="en-US" sz="2000" dirty="0" err="1"/>
              <a:t>att</a:t>
            </a:r>
            <a:r>
              <a:rPr lang="en-US" sz="2000" dirty="0"/>
              <a:t> </a:t>
            </a:r>
            <a:r>
              <a:rPr lang="en-US" sz="2000" dirty="0" err="1"/>
              <a:t>tillhandahålla</a:t>
            </a:r>
            <a:r>
              <a:rPr lang="en-US" sz="2000" dirty="0"/>
              <a:t> </a:t>
            </a:r>
            <a:r>
              <a:rPr lang="en-US" sz="2000" dirty="0" err="1"/>
              <a:t>och</a:t>
            </a:r>
            <a:r>
              <a:rPr lang="en-US" sz="2000" dirty="0"/>
              <a:t> </a:t>
            </a:r>
            <a:r>
              <a:rPr lang="en-US" sz="2000" dirty="0" err="1"/>
              <a:t>dokumentera</a:t>
            </a:r>
            <a:r>
              <a:rPr lang="en-US" sz="2000" dirty="0"/>
              <a:t> </a:t>
            </a:r>
            <a:r>
              <a:rPr lang="en-US" sz="2000" dirty="0" err="1"/>
              <a:t>en</a:t>
            </a:r>
            <a:r>
              <a:rPr lang="en-US" sz="2000" dirty="0"/>
              <a:t> </a:t>
            </a:r>
            <a:r>
              <a:rPr lang="en-US" sz="2000" dirty="0" err="1"/>
              <a:t>enkel</a:t>
            </a:r>
            <a:r>
              <a:rPr lang="en-US" sz="2000" dirty="0"/>
              <a:t> </a:t>
            </a:r>
            <a:r>
              <a:rPr lang="en-US" sz="2000" dirty="0" err="1"/>
              <a:t>procedur</a:t>
            </a:r>
            <a:r>
              <a:rPr lang="en-US" sz="2000" dirty="0"/>
              <a:t> för </a:t>
            </a:r>
            <a:r>
              <a:rPr lang="en-US" sz="2000" dirty="0" err="1"/>
              <a:t>våra</a:t>
            </a:r>
            <a:r>
              <a:rPr lang="en-US" sz="2000" dirty="0"/>
              <a:t> </a:t>
            </a:r>
            <a:r>
              <a:rPr lang="en-US" sz="2000" dirty="0" err="1"/>
              <a:t>medarbetare</a:t>
            </a:r>
            <a:r>
              <a:rPr lang="en-US" sz="2000" dirty="0"/>
              <a:t> </a:t>
            </a:r>
            <a:r>
              <a:rPr lang="en-US" sz="2000" dirty="0" err="1"/>
              <a:t>att</a:t>
            </a:r>
            <a:r>
              <a:rPr lang="en-US" sz="2000" dirty="0"/>
              <a:t> </a:t>
            </a:r>
            <a:r>
              <a:rPr lang="en-US" sz="2000" dirty="0" err="1"/>
              <a:t>anonymt</a:t>
            </a:r>
            <a:r>
              <a:rPr lang="en-US" sz="2000" dirty="0"/>
              <a:t> </a:t>
            </a:r>
            <a:r>
              <a:rPr lang="en-US" sz="2000" dirty="0" err="1"/>
              <a:t>rapportera</a:t>
            </a:r>
            <a:r>
              <a:rPr lang="en-US" sz="2000" dirty="0"/>
              <a:t> </a:t>
            </a:r>
            <a:r>
              <a:rPr lang="en-US" sz="2000" dirty="0" err="1"/>
              <a:t>eventuella</a:t>
            </a:r>
            <a:r>
              <a:rPr lang="en-US" sz="2000" dirty="0"/>
              <a:t> </a:t>
            </a:r>
            <a:r>
              <a:rPr lang="en-US" sz="2000" dirty="0" err="1"/>
              <a:t>arbetsplatsöverträdelser</a:t>
            </a:r>
            <a:r>
              <a:rPr lang="en-US" sz="2000" dirty="0"/>
              <a:t>.</a:t>
            </a:r>
            <a:endParaRPr lang="da-DK" sz="2000" dirty="0"/>
          </a:p>
        </p:txBody>
      </p:sp>
      <p:pic>
        <p:nvPicPr>
          <p:cNvPr id="7" name="Pladsholder til billede 6">
            <a:extLst>
              <a:ext uri="{FF2B5EF4-FFF2-40B4-BE49-F238E27FC236}">
                <a16:creationId xmlns:a16="http://schemas.microsoft.com/office/drawing/2014/main" id="{E0C9A07C-088E-5A44-89CD-B2898A76AFDC}"/>
              </a:ext>
            </a:extLst>
          </p:cNvPr>
          <p:cNvPicPr>
            <a:picLocks noGrp="1" noChangeAspect="1"/>
          </p:cNvPicPr>
          <p:nvPr>
            <p:ph type="pic" sz="quarter" idx="14"/>
          </p:nvPr>
        </p:nvPicPr>
        <p:blipFill rotWithShape="1">
          <a:blip r:embed="rId2"/>
          <a:srcRect t="129" b="129"/>
          <a:stretch>
            <a:fillRect/>
          </a:stretch>
        </p:blipFill>
        <p:spPr/>
      </p:pic>
    </p:spTree>
    <p:extLst>
      <p:ext uri="{BB962C8B-B14F-4D97-AF65-F5344CB8AC3E}">
        <p14:creationId xmlns:p14="http://schemas.microsoft.com/office/powerpoint/2010/main" val="3665891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4</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600088" y="2124805"/>
            <a:ext cx="5838542" cy="3967076"/>
          </a:xfrm>
        </p:spPr>
        <p:txBody>
          <a:bodyPr/>
          <a:lstStyle/>
          <a:p>
            <a:pPr lvl="0"/>
            <a:r>
              <a:rPr lang="en-US" sz="2000" dirty="0" err="1"/>
              <a:t>Vill</a:t>
            </a:r>
            <a:r>
              <a:rPr lang="en-US" sz="2000" dirty="0"/>
              <a:t> vi ha </a:t>
            </a:r>
            <a:r>
              <a:rPr lang="en-US" sz="2000" dirty="0" err="1"/>
              <a:t>engagerade</a:t>
            </a:r>
            <a:r>
              <a:rPr lang="en-US" sz="2000" dirty="0"/>
              <a:t> </a:t>
            </a:r>
            <a:r>
              <a:rPr lang="en-US" sz="2000" dirty="0" err="1"/>
              <a:t>medarbetare</a:t>
            </a:r>
            <a:r>
              <a:rPr lang="en-US" sz="2000" dirty="0"/>
              <a:t>?</a:t>
            </a:r>
            <a:br>
              <a:rPr lang="en-US" sz="2000" dirty="0"/>
            </a:br>
            <a:endParaRPr lang="da-DK" sz="2000" dirty="0"/>
          </a:p>
          <a:p>
            <a:pPr lvl="0"/>
            <a:r>
              <a:rPr lang="en-US" sz="2000" dirty="0" err="1"/>
              <a:t>Vill</a:t>
            </a:r>
            <a:r>
              <a:rPr lang="en-US" sz="2000" dirty="0"/>
              <a:t> vi ha </a:t>
            </a:r>
            <a:r>
              <a:rPr lang="en-US" sz="2000" dirty="0" err="1"/>
              <a:t>hög</a:t>
            </a:r>
            <a:r>
              <a:rPr lang="en-US" sz="2000" dirty="0"/>
              <a:t> </a:t>
            </a:r>
            <a:r>
              <a:rPr lang="en-US" sz="2000" dirty="0" err="1"/>
              <a:t>arbetsglädje</a:t>
            </a:r>
            <a:r>
              <a:rPr lang="en-US" sz="2000" dirty="0"/>
              <a:t> bland </a:t>
            </a:r>
            <a:r>
              <a:rPr lang="en-US" sz="2000" dirty="0" err="1"/>
              <a:t>våra</a:t>
            </a:r>
            <a:r>
              <a:rPr lang="en-US" sz="2000" dirty="0"/>
              <a:t> </a:t>
            </a:r>
            <a:r>
              <a:rPr lang="en-US" sz="2000" dirty="0" err="1"/>
              <a:t>medarbetare</a:t>
            </a:r>
            <a:r>
              <a:rPr lang="en-US" sz="2000" dirty="0"/>
              <a:t>?</a:t>
            </a:r>
            <a:br>
              <a:rPr lang="en-US" sz="2000" dirty="0"/>
            </a:br>
            <a:endParaRPr lang="da-DK" sz="2000" dirty="0"/>
          </a:p>
          <a:p>
            <a:pPr lvl="0"/>
            <a:r>
              <a:rPr lang="en-US" sz="2000" dirty="0" err="1"/>
              <a:t>Vill</a:t>
            </a:r>
            <a:r>
              <a:rPr lang="en-US" sz="2000" dirty="0"/>
              <a:t> vi </a:t>
            </a:r>
            <a:r>
              <a:rPr lang="en-US" sz="2000" dirty="0" err="1"/>
              <a:t>öka</a:t>
            </a:r>
            <a:r>
              <a:rPr lang="en-US" sz="2000" dirty="0"/>
              <a:t> </a:t>
            </a:r>
            <a:r>
              <a:rPr lang="en-US" sz="2000" dirty="0" err="1"/>
              <a:t>medarbetarnas</a:t>
            </a:r>
            <a:r>
              <a:rPr lang="en-US" sz="2000" dirty="0"/>
              <a:t> </a:t>
            </a:r>
            <a:r>
              <a:rPr lang="en-US" sz="2000" dirty="0" err="1"/>
              <a:t>vilja</a:t>
            </a:r>
            <a:r>
              <a:rPr lang="en-US" sz="2000" dirty="0"/>
              <a:t> </a:t>
            </a:r>
            <a:r>
              <a:rPr lang="en-US" sz="2000" dirty="0" err="1"/>
              <a:t>att</a:t>
            </a:r>
            <a:r>
              <a:rPr lang="en-US" sz="2000" dirty="0"/>
              <a:t> </a:t>
            </a:r>
            <a:r>
              <a:rPr lang="en-US" sz="2000" dirty="0" err="1"/>
              <a:t>stanna</a:t>
            </a:r>
            <a:r>
              <a:rPr lang="en-US" sz="2000" dirty="0"/>
              <a:t> </a:t>
            </a:r>
            <a:r>
              <a:rPr lang="en-US" sz="2000" dirty="0" err="1"/>
              <a:t>kvar</a:t>
            </a:r>
            <a:r>
              <a:rPr lang="en-US" sz="2000" dirty="0"/>
              <a:t>?</a:t>
            </a:r>
            <a:br>
              <a:rPr lang="en-US" sz="2000" dirty="0"/>
            </a:br>
            <a:endParaRPr lang="da-DK" sz="2000" dirty="0"/>
          </a:p>
          <a:p>
            <a:pPr lvl="0"/>
            <a:r>
              <a:rPr lang="en-US" sz="2000" dirty="0" err="1"/>
              <a:t>Vill</a:t>
            </a:r>
            <a:r>
              <a:rPr lang="en-US" sz="2000" dirty="0"/>
              <a:t> vi </a:t>
            </a:r>
            <a:r>
              <a:rPr lang="en-US" sz="2000" dirty="0" err="1"/>
              <a:t>känna</a:t>
            </a:r>
            <a:r>
              <a:rPr lang="en-US" sz="2000" dirty="0"/>
              <a:t> till </a:t>
            </a:r>
            <a:r>
              <a:rPr lang="en-US" sz="2000" dirty="0" err="1"/>
              <a:t>eventuella</a:t>
            </a:r>
            <a:r>
              <a:rPr lang="en-US" sz="2000" dirty="0"/>
              <a:t> interna </a:t>
            </a:r>
            <a:r>
              <a:rPr lang="en-US" sz="2000" dirty="0" err="1"/>
              <a:t>utmaningar</a:t>
            </a:r>
            <a:r>
              <a:rPr lang="en-US" sz="2000" dirty="0"/>
              <a:t> </a:t>
            </a:r>
            <a:r>
              <a:rPr lang="en-US" sz="2000" dirty="0" err="1"/>
              <a:t>och</a:t>
            </a:r>
            <a:r>
              <a:rPr lang="en-US" sz="2000" dirty="0"/>
              <a:t> </a:t>
            </a:r>
            <a:r>
              <a:rPr lang="en-US" sz="2000" dirty="0" err="1"/>
              <a:t>kunna</a:t>
            </a:r>
            <a:r>
              <a:rPr lang="en-US" sz="2000" dirty="0"/>
              <a:t> </a:t>
            </a:r>
            <a:r>
              <a:rPr lang="en-US" sz="2000" dirty="0" err="1"/>
              <a:t>agera</a:t>
            </a:r>
            <a:r>
              <a:rPr lang="en-US" sz="2000" dirty="0"/>
              <a:t> </a:t>
            </a:r>
            <a:r>
              <a:rPr lang="en-US" sz="2000" dirty="0" err="1"/>
              <a:t>i</a:t>
            </a:r>
            <a:r>
              <a:rPr lang="en-US" sz="2000" dirty="0"/>
              <a:t> </a:t>
            </a:r>
            <a:r>
              <a:rPr lang="en-US" sz="2000" dirty="0" err="1"/>
              <a:t>tid</a:t>
            </a:r>
            <a:r>
              <a:rPr lang="en-US" sz="2000" dirty="0"/>
              <a:t>?</a:t>
            </a:r>
            <a:endParaRPr lang="da-DK" sz="2000" dirty="0"/>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p:txBody>
          <a:bodyPr/>
          <a:lstStyle/>
          <a:p>
            <a:r>
              <a:rPr lang="da-DK" b="1" dirty="0" err="1"/>
              <a:t>Låt</a:t>
            </a:r>
            <a:r>
              <a:rPr lang="da-DK" b="1" dirty="0"/>
              <a:t> oss </a:t>
            </a:r>
            <a:r>
              <a:rPr lang="da-DK" b="1" dirty="0" err="1"/>
              <a:t>vända</a:t>
            </a:r>
            <a:r>
              <a:rPr lang="da-DK" b="1" dirty="0"/>
              <a:t> på </a:t>
            </a:r>
            <a:r>
              <a:rPr lang="da-DK" b="1" dirty="0" err="1"/>
              <a:t>detta</a:t>
            </a:r>
            <a:endParaRPr lang="da-DK" b="1" dirty="0"/>
          </a:p>
        </p:txBody>
      </p:sp>
      <p:pic>
        <p:nvPicPr>
          <p:cNvPr id="12" name="Pladsholder til billede 11" descr="Et billede, der indeholder tekst, linjetegning&#10;&#10;Automatisk genereret beskrivelse">
            <a:extLst>
              <a:ext uri="{FF2B5EF4-FFF2-40B4-BE49-F238E27FC236}">
                <a16:creationId xmlns:a16="http://schemas.microsoft.com/office/drawing/2014/main" id="{E9FE9A47-834D-9947-8322-B3BE7B2E48DF}"/>
              </a:ext>
            </a:extLst>
          </p:cNvPr>
          <p:cNvPicPr>
            <a:picLocks noGrp="1" noChangeAspect="1"/>
          </p:cNvPicPr>
          <p:nvPr>
            <p:ph type="pic" sz="quarter" idx="15"/>
          </p:nvPr>
        </p:nvPicPr>
        <p:blipFill rotWithShape="1">
          <a:blip r:embed="rId2"/>
          <a:srcRect t="150" b="150"/>
          <a:stretch>
            <a:fillRect/>
          </a:stretch>
        </p:blipFill>
        <p:spPr>
          <a:xfrm>
            <a:off x="708454" y="2124805"/>
            <a:ext cx="3968578" cy="3967076"/>
          </a:xfrm>
        </p:spPr>
      </p:pic>
    </p:spTree>
    <p:extLst>
      <p:ext uri="{BB962C8B-B14F-4D97-AF65-F5344CB8AC3E}">
        <p14:creationId xmlns:p14="http://schemas.microsoft.com/office/powerpoint/2010/main" val="1923017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27C374-1ED1-7145-9C50-00A24A2FBB29}"/>
              </a:ext>
            </a:extLst>
          </p:cNvPr>
          <p:cNvSpPr>
            <a:spLocks noGrp="1"/>
          </p:cNvSpPr>
          <p:nvPr>
            <p:ph type="title"/>
          </p:nvPr>
        </p:nvSpPr>
        <p:spPr>
          <a:xfrm>
            <a:off x="837143" y="1368001"/>
            <a:ext cx="7663389" cy="1732612"/>
          </a:xfrm>
        </p:spPr>
        <p:txBody>
          <a:bodyPr/>
          <a:lstStyle/>
          <a:p>
            <a:r>
              <a:rPr lang="en-US" dirty="0" err="1"/>
              <a:t>Här</a:t>
            </a:r>
            <a:r>
              <a:rPr lang="en-US" dirty="0"/>
              <a:t> </a:t>
            </a:r>
            <a:r>
              <a:rPr lang="en-US" dirty="0" err="1"/>
              <a:t>är</a:t>
            </a:r>
            <a:r>
              <a:rPr lang="en-US" dirty="0"/>
              <a:t> </a:t>
            </a:r>
            <a:r>
              <a:rPr lang="en-US" dirty="0" err="1"/>
              <a:t>ett</a:t>
            </a:r>
            <a:r>
              <a:rPr lang="en-US" dirty="0"/>
              <a:t> </a:t>
            </a:r>
            <a:r>
              <a:rPr lang="en-US" dirty="0" err="1"/>
              <a:t>sätt</a:t>
            </a:r>
            <a:r>
              <a:rPr lang="en-US" dirty="0"/>
              <a:t> för </a:t>
            </a:r>
            <a:r>
              <a:rPr lang="en-US" dirty="0" err="1"/>
              <a:t>oss</a:t>
            </a:r>
            <a:r>
              <a:rPr lang="en-US" dirty="0"/>
              <a:t> </a:t>
            </a:r>
            <a:r>
              <a:rPr lang="en-US" dirty="0" err="1"/>
              <a:t>att</a:t>
            </a:r>
            <a:r>
              <a:rPr lang="en-US" dirty="0"/>
              <a:t> </a:t>
            </a:r>
            <a:r>
              <a:rPr lang="en-US" dirty="0" err="1"/>
              <a:t>engagera</a:t>
            </a:r>
            <a:r>
              <a:rPr lang="en-US" dirty="0"/>
              <a:t> </a:t>
            </a:r>
            <a:r>
              <a:rPr lang="en-US" dirty="0" err="1"/>
              <a:t>och</a:t>
            </a:r>
            <a:r>
              <a:rPr lang="en-US" dirty="0"/>
              <a:t> </a:t>
            </a:r>
            <a:r>
              <a:rPr lang="en-US" dirty="0" err="1"/>
              <a:t>behålla</a:t>
            </a:r>
            <a:r>
              <a:rPr lang="en-US" dirty="0"/>
              <a:t> </a:t>
            </a:r>
            <a:r>
              <a:rPr lang="en-US" dirty="0" err="1"/>
              <a:t>talanger</a:t>
            </a:r>
            <a:r>
              <a:rPr lang="en-US" dirty="0"/>
              <a:t> </a:t>
            </a:r>
            <a:r>
              <a:rPr lang="en-US" dirty="0" err="1"/>
              <a:t>över</a:t>
            </a:r>
            <a:r>
              <a:rPr lang="en-US" dirty="0"/>
              <a:t> </a:t>
            </a:r>
            <a:r>
              <a:rPr lang="en-US" dirty="0" err="1"/>
              <a:t>tid</a:t>
            </a:r>
            <a:endParaRPr lang="da-DK" dirty="0"/>
          </a:p>
        </p:txBody>
      </p:sp>
      <p:sp>
        <p:nvSpPr>
          <p:cNvPr id="3" name="Pladsholder til indhold 2">
            <a:extLst>
              <a:ext uri="{FF2B5EF4-FFF2-40B4-BE49-F238E27FC236}">
                <a16:creationId xmlns:a16="http://schemas.microsoft.com/office/drawing/2014/main" id="{0311A742-8208-8E44-B036-6A660FB3741C}"/>
              </a:ext>
            </a:extLst>
          </p:cNvPr>
          <p:cNvSpPr>
            <a:spLocks noGrp="1"/>
          </p:cNvSpPr>
          <p:nvPr>
            <p:ph sz="half" idx="1"/>
          </p:nvPr>
        </p:nvSpPr>
        <p:spPr>
          <a:xfrm>
            <a:off x="1590582" y="4165378"/>
            <a:ext cx="4623951" cy="2032221"/>
          </a:xfrm>
        </p:spPr>
        <p:txBody>
          <a:bodyPr/>
          <a:lstStyle/>
          <a:p>
            <a:pPr marL="0" indent="0">
              <a:buNone/>
            </a:pPr>
            <a:r>
              <a:rPr lang="en-US" dirty="0"/>
              <a:t>Med </a:t>
            </a:r>
            <a:r>
              <a:rPr lang="en-US" dirty="0" err="1"/>
              <a:t>en</a:t>
            </a:r>
            <a:r>
              <a:rPr lang="en-US" dirty="0"/>
              <a:t> digital </a:t>
            </a:r>
            <a:r>
              <a:rPr lang="en-US" dirty="0" err="1"/>
              <a:t>lösning</a:t>
            </a:r>
            <a:r>
              <a:rPr lang="en-US" dirty="0"/>
              <a:t> för </a:t>
            </a:r>
            <a:r>
              <a:rPr lang="en-US" dirty="0" err="1"/>
              <a:t>pulsmätning</a:t>
            </a:r>
            <a:r>
              <a:rPr lang="en-US" dirty="0"/>
              <a:t> </a:t>
            </a:r>
            <a:r>
              <a:rPr lang="en-US" dirty="0" err="1"/>
              <a:t>kommer</a:t>
            </a:r>
            <a:r>
              <a:rPr lang="en-US" dirty="0"/>
              <a:t> vi </a:t>
            </a:r>
            <a:r>
              <a:rPr lang="en-US" dirty="0" err="1"/>
              <a:t>att</a:t>
            </a:r>
            <a:r>
              <a:rPr lang="en-US" dirty="0"/>
              <a:t> </a:t>
            </a:r>
            <a:r>
              <a:rPr lang="en-US" dirty="0" err="1"/>
              <a:t>kunna</a:t>
            </a:r>
            <a:r>
              <a:rPr lang="en-US" dirty="0"/>
              <a:t> </a:t>
            </a:r>
            <a:r>
              <a:rPr lang="en-US" dirty="0" err="1"/>
              <a:t>ge</a:t>
            </a:r>
            <a:r>
              <a:rPr lang="en-US" dirty="0"/>
              <a:t> </a:t>
            </a:r>
            <a:r>
              <a:rPr lang="en-US" dirty="0" err="1"/>
              <a:t>en</a:t>
            </a:r>
            <a:r>
              <a:rPr lang="en-US" dirty="0"/>
              <a:t> </a:t>
            </a:r>
            <a:r>
              <a:rPr lang="en-US" dirty="0" err="1"/>
              <a:t>röst</a:t>
            </a:r>
            <a:r>
              <a:rPr lang="en-US" dirty="0"/>
              <a:t> till </a:t>
            </a:r>
            <a:r>
              <a:rPr lang="en-US" dirty="0" err="1"/>
              <a:t>alla</a:t>
            </a:r>
            <a:r>
              <a:rPr lang="en-US" dirty="0"/>
              <a:t> </a:t>
            </a:r>
            <a:r>
              <a:rPr lang="en-US" dirty="0" err="1"/>
              <a:t>våra</a:t>
            </a:r>
            <a:r>
              <a:rPr lang="en-US" dirty="0"/>
              <a:t> </a:t>
            </a:r>
            <a:r>
              <a:rPr lang="en-US" dirty="0" err="1"/>
              <a:t>medarbetare</a:t>
            </a:r>
            <a:r>
              <a:rPr lang="en-US" dirty="0"/>
              <a:t> </a:t>
            </a:r>
            <a:r>
              <a:rPr lang="en-US" dirty="0" err="1"/>
              <a:t>så</a:t>
            </a:r>
            <a:r>
              <a:rPr lang="en-US" dirty="0"/>
              <a:t> </a:t>
            </a:r>
            <a:r>
              <a:rPr lang="en-US" dirty="0" err="1"/>
              <a:t>att</a:t>
            </a:r>
            <a:r>
              <a:rPr lang="en-US" dirty="0"/>
              <a:t> de </a:t>
            </a:r>
            <a:r>
              <a:rPr lang="en-US" dirty="0" err="1"/>
              <a:t>kan</a:t>
            </a:r>
            <a:r>
              <a:rPr lang="en-US" dirty="0"/>
              <a:t> </a:t>
            </a:r>
            <a:r>
              <a:rPr lang="en-US" dirty="0" err="1"/>
              <a:t>uttrycka</a:t>
            </a:r>
            <a:r>
              <a:rPr lang="en-US" dirty="0"/>
              <a:t> </a:t>
            </a:r>
            <a:r>
              <a:rPr lang="en-US" dirty="0" err="1"/>
              <a:t>hur</a:t>
            </a:r>
            <a:r>
              <a:rPr lang="en-US" dirty="0"/>
              <a:t> de </a:t>
            </a:r>
            <a:r>
              <a:rPr lang="en-US" dirty="0" err="1"/>
              <a:t>känner</a:t>
            </a:r>
            <a:r>
              <a:rPr lang="en-US" dirty="0"/>
              <a:t> om sin </a:t>
            </a:r>
            <a:r>
              <a:rPr lang="en-US" dirty="0" err="1"/>
              <a:t>arbetssituation</a:t>
            </a:r>
            <a:r>
              <a:rPr lang="en-US" dirty="0"/>
              <a:t>, sin chef, </a:t>
            </a:r>
            <a:r>
              <a:rPr lang="en-US" dirty="0" err="1"/>
              <a:t>kollegor</a:t>
            </a:r>
            <a:r>
              <a:rPr lang="en-US" dirty="0"/>
              <a:t>, </a:t>
            </a:r>
            <a:r>
              <a:rPr lang="en-US" dirty="0" err="1"/>
              <a:t>kulturen</a:t>
            </a:r>
            <a:r>
              <a:rPr lang="en-US" dirty="0"/>
              <a:t> med </a:t>
            </a:r>
            <a:r>
              <a:rPr lang="en-US" dirty="0" err="1"/>
              <a:t>mera</a:t>
            </a:r>
            <a:r>
              <a:rPr lang="en-US" dirty="0"/>
              <a:t>. Det </a:t>
            </a:r>
            <a:r>
              <a:rPr lang="en-US" dirty="0" err="1"/>
              <a:t>får</a:t>
            </a:r>
            <a:r>
              <a:rPr lang="en-US" dirty="0"/>
              <a:t> dem </a:t>
            </a:r>
            <a:r>
              <a:rPr lang="en-US" dirty="0" err="1"/>
              <a:t>att</a:t>
            </a:r>
            <a:r>
              <a:rPr lang="en-US" dirty="0"/>
              <a:t> </a:t>
            </a:r>
            <a:r>
              <a:rPr lang="en-US" dirty="0" err="1"/>
              <a:t>känna</a:t>
            </a:r>
            <a:r>
              <a:rPr lang="en-US" dirty="0"/>
              <a:t> sig </a:t>
            </a:r>
            <a:r>
              <a:rPr lang="en-US" dirty="0" err="1"/>
              <a:t>hörda</a:t>
            </a:r>
            <a:r>
              <a:rPr lang="en-US" dirty="0"/>
              <a:t> </a:t>
            </a:r>
            <a:r>
              <a:rPr lang="en-US" dirty="0" err="1"/>
              <a:t>och</a:t>
            </a:r>
            <a:r>
              <a:rPr lang="en-US" dirty="0"/>
              <a:t> </a:t>
            </a:r>
            <a:r>
              <a:rPr lang="en-US" dirty="0" err="1"/>
              <a:t>uppskattade</a:t>
            </a:r>
            <a:r>
              <a:rPr lang="en-US" dirty="0"/>
              <a:t> </a:t>
            </a:r>
            <a:r>
              <a:rPr lang="en-US" dirty="0" err="1"/>
              <a:t>och</a:t>
            </a:r>
            <a:r>
              <a:rPr lang="en-US" dirty="0"/>
              <a:t> det </a:t>
            </a:r>
            <a:r>
              <a:rPr lang="en-US" dirty="0" err="1"/>
              <a:t>främjar</a:t>
            </a:r>
            <a:r>
              <a:rPr lang="en-US" dirty="0"/>
              <a:t> </a:t>
            </a:r>
            <a:r>
              <a:rPr lang="en-US" dirty="0" err="1"/>
              <a:t>välbefinnandet</a:t>
            </a:r>
            <a:r>
              <a:rPr lang="en-US" dirty="0"/>
              <a:t>.</a:t>
            </a:r>
            <a:endParaRPr lang="da-DK" dirty="0"/>
          </a:p>
        </p:txBody>
      </p:sp>
      <p:sp>
        <p:nvSpPr>
          <p:cNvPr id="5" name="Pladsholder til slidenummer 4">
            <a:extLst>
              <a:ext uri="{FF2B5EF4-FFF2-40B4-BE49-F238E27FC236}">
                <a16:creationId xmlns:a16="http://schemas.microsoft.com/office/drawing/2014/main" id="{68EC968A-A1B4-EB42-A9AC-000AC9B28FE6}"/>
              </a:ext>
            </a:extLst>
          </p:cNvPr>
          <p:cNvSpPr>
            <a:spLocks noGrp="1"/>
          </p:cNvSpPr>
          <p:nvPr>
            <p:ph type="sldNum" sz="quarter" idx="12"/>
          </p:nvPr>
        </p:nvSpPr>
        <p:spPr/>
        <p:txBody>
          <a:bodyPr/>
          <a:lstStyle/>
          <a:p>
            <a:fld id="{CE21FDA0-9B75-FD4B-8974-211DAFD3C1D2}" type="slidenum">
              <a:rPr lang="da-DK" smtClean="0"/>
              <a:pPr/>
              <a:t>5</a:t>
            </a:fld>
            <a:endParaRPr lang="da-DK"/>
          </a:p>
        </p:txBody>
      </p:sp>
      <p:sp>
        <p:nvSpPr>
          <p:cNvPr id="7" name="Pladsholder til tekst 6">
            <a:extLst>
              <a:ext uri="{FF2B5EF4-FFF2-40B4-BE49-F238E27FC236}">
                <a16:creationId xmlns:a16="http://schemas.microsoft.com/office/drawing/2014/main" id="{8DD65667-E928-6949-9083-91891C7B6575}"/>
              </a:ext>
            </a:extLst>
          </p:cNvPr>
          <p:cNvSpPr>
            <a:spLocks noGrp="1"/>
          </p:cNvSpPr>
          <p:nvPr>
            <p:ph type="body" idx="18"/>
          </p:nvPr>
        </p:nvSpPr>
        <p:spPr>
          <a:xfrm>
            <a:off x="1589384" y="3553381"/>
            <a:ext cx="4259547" cy="463070"/>
          </a:xfrm>
        </p:spPr>
        <p:txBody>
          <a:bodyPr/>
          <a:lstStyle/>
          <a:p>
            <a:r>
              <a:rPr lang="da-DK" dirty="0"/>
              <a:t>Digital lösning för pulsmätning</a:t>
            </a:r>
          </a:p>
        </p:txBody>
      </p:sp>
      <p:pic>
        <p:nvPicPr>
          <p:cNvPr id="24" name="Pladsholder til indhold 23" descr="Badge Tick1 kontur">
            <a:extLst>
              <a:ext uri="{FF2B5EF4-FFF2-40B4-BE49-F238E27FC236}">
                <a16:creationId xmlns:a16="http://schemas.microsoft.com/office/drawing/2014/main" id="{B7EB32EE-337D-A74A-8584-D97C1D3B19FA}"/>
              </a:ext>
            </a:extLst>
          </p:cNvPr>
          <p:cNvPicPr>
            <a:picLocks noGrp="1" noChangeAspect="1"/>
          </p:cNvPicPr>
          <p:nvPr>
            <p:ph sz="quarter" idx="26"/>
          </p:nvPr>
        </p:nvPicPr>
        <p:blipFill>
          <a:blip r:embed="rId2">
            <a:extLst>
              <a:ext uri="{96DAC541-7B7A-43D3-8B79-37D633B846F1}">
                <asvg:svgBlip xmlns:asvg="http://schemas.microsoft.com/office/drawing/2016/SVG/main" r:embed="rId3"/>
              </a:ext>
            </a:extLst>
          </a:blip>
          <a:stretch>
            <a:fillRect/>
          </a:stretch>
        </p:blipFill>
        <p:spPr>
          <a:xfrm>
            <a:off x="827088" y="3637422"/>
            <a:ext cx="527050" cy="527050"/>
          </a:xfrm>
        </p:spPr>
      </p:pic>
      <p:pic>
        <p:nvPicPr>
          <p:cNvPr id="47" name="Pladsholder til indhold 46" descr="Et billede, der indeholder vektorgrafik&#10;&#10;Automatisk genereret beskrivelse">
            <a:extLst>
              <a:ext uri="{FF2B5EF4-FFF2-40B4-BE49-F238E27FC236}">
                <a16:creationId xmlns:a16="http://schemas.microsoft.com/office/drawing/2014/main" id="{DB7F3444-D290-BF42-B90F-A5894B971C6E}"/>
              </a:ext>
            </a:extLst>
          </p:cNvPr>
          <p:cNvPicPr>
            <a:picLocks noGrp="1" noChangeAspect="1"/>
          </p:cNvPicPr>
          <p:nvPr>
            <p:ph sz="half" idx="16"/>
          </p:nvPr>
        </p:nvPicPr>
        <p:blipFill>
          <a:blip r:embed="rId4"/>
          <a:stretch>
            <a:fillRect/>
          </a:stretch>
        </p:blipFill>
        <p:spPr>
          <a:xfrm>
            <a:off x="7429500" y="2303139"/>
            <a:ext cx="3935413" cy="3504260"/>
          </a:xfrm>
        </p:spPr>
      </p:pic>
    </p:spTree>
    <p:extLst>
      <p:ext uri="{BB962C8B-B14F-4D97-AF65-F5344CB8AC3E}">
        <p14:creationId xmlns:p14="http://schemas.microsoft.com/office/powerpoint/2010/main" val="3428072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da-DK" dirty="0"/>
              <a:t>Vad kommer </a:t>
            </a:r>
            <a:r>
              <a:rPr lang="da-DK" dirty="0" err="1"/>
              <a:t>detta</a:t>
            </a:r>
            <a:r>
              <a:rPr lang="da-DK" dirty="0"/>
              <a:t> </a:t>
            </a:r>
            <a:r>
              <a:rPr lang="da-DK" dirty="0" err="1"/>
              <a:t>att</a:t>
            </a:r>
            <a:r>
              <a:rPr lang="da-DK" dirty="0"/>
              <a:t> </a:t>
            </a:r>
            <a:r>
              <a:rPr lang="da-DK" dirty="0" err="1"/>
              <a:t>göra</a:t>
            </a:r>
            <a:r>
              <a:rPr lang="da-DK" dirty="0"/>
              <a:t> </a:t>
            </a:r>
            <a:r>
              <a:rPr lang="da-DK" dirty="0" err="1"/>
              <a:t>för</a:t>
            </a:r>
            <a:r>
              <a:rPr lang="da-DK" dirty="0"/>
              <a:t> oss?</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6</a:t>
            </a:fld>
            <a:endParaRPr lang="da-DK"/>
          </a:p>
        </p:txBody>
      </p:sp>
    </p:spTree>
    <p:extLst>
      <p:ext uri="{BB962C8B-B14F-4D97-AF65-F5344CB8AC3E}">
        <p14:creationId xmlns:p14="http://schemas.microsoft.com/office/powerpoint/2010/main" val="3685524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4" y="1896534"/>
            <a:ext cx="5782530" cy="1532467"/>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Öka</a:t>
            </a:r>
            <a:r>
              <a:rPr lang="da-DK" sz="4000" dirty="0"/>
              <a:t> </a:t>
            </a:r>
            <a:r>
              <a:rPr lang="da-DK" sz="4000" dirty="0" err="1"/>
              <a:t>engagemang</a:t>
            </a:r>
            <a:r>
              <a:rPr lang="da-DK" sz="4000" dirty="0"/>
              <a:t> </a:t>
            </a:r>
            <a:r>
              <a:rPr lang="da-DK" sz="4000" dirty="0" err="1"/>
              <a:t>och</a:t>
            </a:r>
            <a:r>
              <a:rPr lang="da-DK" sz="4000" dirty="0"/>
              <a:t> </a:t>
            </a:r>
            <a:r>
              <a:rPr lang="da-DK" sz="4000" dirty="0" err="1"/>
              <a:t>tillfredsställelse</a:t>
            </a:r>
            <a:endParaRPr lang="da-DK" sz="4000" dirty="0"/>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260272" cy="2139193"/>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Med </a:t>
            </a:r>
            <a:r>
              <a:rPr lang="en-US" sz="2000" dirty="0" err="1"/>
              <a:t>en</a:t>
            </a:r>
            <a:r>
              <a:rPr lang="en-US" sz="2000" dirty="0"/>
              <a:t> digital </a:t>
            </a:r>
            <a:r>
              <a:rPr lang="en-US" sz="2000" dirty="0" err="1"/>
              <a:t>lösning</a:t>
            </a:r>
            <a:r>
              <a:rPr lang="en-US" sz="2000" dirty="0"/>
              <a:t> för </a:t>
            </a:r>
            <a:r>
              <a:rPr lang="en-US" sz="2000" dirty="0" err="1"/>
              <a:t>medarbetarengagemang</a:t>
            </a:r>
            <a:r>
              <a:rPr lang="en-US" sz="2000" dirty="0"/>
              <a:t> </a:t>
            </a:r>
            <a:r>
              <a:rPr lang="en-US" sz="2000" dirty="0" err="1"/>
              <a:t>kommer</a:t>
            </a:r>
            <a:r>
              <a:rPr lang="en-US" sz="2000" dirty="0"/>
              <a:t> vi </a:t>
            </a:r>
            <a:r>
              <a:rPr lang="en-US" sz="2000" dirty="0" err="1"/>
              <a:t>att</a:t>
            </a:r>
            <a:r>
              <a:rPr lang="en-US" sz="2000" dirty="0"/>
              <a:t> </a:t>
            </a:r>
            <a:r>
              <a:rPr lang="en-US" sz="2000" dirty="0" err="1"/>
              <a:t>kunna</a:t>
            </a:r>
            <a:r>
              <a:rPr lang="en-US" sz="2000" dirty="0"/>
              <a:t> </a:t>
            </a:r>
            <a:r>
              <a:rPr lang="en-US" sz="2000" dirty="0" err="1"/>
              <a:t>öka</a:t>
            </a:r>
            <a:r>
              <a:rPr lang="en-US" sz="2000" dirty="0"/>
              <a:t> </a:t>
            </a:r>
            <a:r>
              <a:rPr lang="en-US" sz="2000" dirty="0" err="1"/>
              <a:t>engagemang</a:t>
            </a:r>
            <a:r>
              <a:rPr lang="en-US" sz="2000" dirty="0"/>
              <a:t> </a:t>
            </a:r>
            <a:r>
              <a:rPr lang="en-US" sz="2000" dirty="0" err="1"/>
              <a:t>och</a:t>
            </a:r>
            <a:r>
              <a:rPr lang="en-US" sz="2000" dirty="0"/>
              <a:t> </a:t>
            </a:r>
            <a:r>
              <a:rPr lang="en-US" sz="2000" dirty="0" err="1"/>
              <a:t>tillfredsställelse</a:t>
            </a:r>
            <a:r>
              <a:rPr lang="en-US" sz="2000" dirty="0"/>
              <a:t> </a:t>
            </a:r>
            <a:r>
              <a:rPr lang="en-US" sz="2000" dirty="0" err="1"/>
              <a:t>genom</a:t>
            </a:r>
            <a:r>
              <a:rPr lang="en-US" sz="2000" dirty="0"/>
              <a:t> </a:t>
            </a:r>
            <a:r>
              <a:rPr lang="en-US" sz="2000" dirty="0" err="1"/>
              <a:t>att</a:t>
            </a:r>
            <a:r>
              <a:rPr lang="en-US" sz="2000" dirty="0"/>
              <a:t> </a:t>
            </a:r>
            <a:r>
              <a:rPr lang="en-US" sz="2000" dirty="0" err="1"/>
              <a:t>säkerställa</a:t>
            </a:r>
            <a:r>
              <a:rPr lang="en-US" sz="2000" dirty="0"/>
              <a:t> </a:t>
            </a:r>
            <a:r>
              <a:rPr lang="en-US" sz="2000" dirty="0" err="1"/>
              <a:t>en</a:t>
            </a:r>
            <a:r>
              <a:rPr lang="en-US" sz="2000" dirty="0"/>
              <a:t> </a:t>
            </a:r>
            <a:r>
              <a:rPr lang="en-US" sz="2000" dirty="0" err="1"/>
              <a:t>öppen</a:t>
            </a:r>
            <a:r>
              <a:rPr lang="en-US" sz="2000" dirty="0"/>
              <a:t> </a:t>
            </a:r>
            <a:r>
              <a:rPr lang="en-US" sz="2000" dirty="0" err="1"/>
              <a:t>och</a:t>
            </a:r>
            <a:r>
              <a:rPr lang="en-US" sz="2000" dirty="0"/>
              <a:t> anonym </a:t>
            </a:r>
            <a:r>
              <a:rPr lang="en-US" sz="2000" dirty="0" err="1"/>
              <a:t>kommunikationskanal</a:t>
            </a:r>
            <a:r>
              <a:rPr lang="en-US" sz="2000" dirty="0"/>
              <a:t> </a:t>
            </a:r>
            <a:r>
              <a:rPr lang="en-US" sz="2000" dirty="0" err="1"/>
              <a:t>där</a:t>
            </a:r>
            <a:r>
              <a:rPr lang="en-US" sz="2000" dirty="0"/>
              <a:t> </a:t>
            </a:r>
            <a:r>
              <a:rPr lang="en-US" sz="2000" dirty="0" err="1"/>
              <a:t>alla</a:t>
            </a:r>
            <a:r>
              <a:rPr lang="en-US" sz="2000" dirty="0"/>
              <a:t> </a:t>
            </a:r>
            <a:r>
              <a:rPr lang="en-US" sz="2000" dirty="0" err="1"/>
              <a:t>medarbetare</a:t>
            </a:r>
            <a:r>
              <a:rPr lang="en-US" sz="2000" dirty="0"/>
              <a:t> </a:t>
            </a:r>
            <a:r>
              <a:rPr lang="en-US" sz="2000" dirty="0" err="1"/>
              <a:t>kan</a:t>
            </a:r>
            <a:r>
              <a:rPr lang="en-US" sz="2000" dirty="0"/>
              <a:t> </a:t>
            </a:r>
            <a:r>
              <a:rPr lang="en-US" sz="2000" dirty="0" err="1"/>
              <a:t>säga</a:t>
            </a:r>
            <a:r>
              <a:rPr lang="en-US" sz="2000" dirty="0"/>
              <a:t> sin </a:t>
            </a:r>
            <a:r>
              <a:rPr lang="en-US" sz="2000" dirty="0" err="1"/>
              <a:t>mening</a:t>
            </a:r>
            <a:r>
              <a:rPr lang="en-US" sz="2000" dirty="0"/>
              <a:t> om </a:t>
            </a:r>
            <a:r>
              <a:rPr lang="en-US" sz="2000" dirty="0" err="1"/>
              <a:t>hur</a:t>
            </a:r>
            <a:r>
              <a:rPr lang="en-US" sz="2000" dirty="0"/>
              <a:t> de </a:t>
            </a:r>
            <a:r>
              <a:rPr lang="en-US" sz="2000" dirty="0" err="1"/>
              <a:t>känner</a:t>
            </a:r>
            <a:r>
              <a:rPr lang="en-US" sz="2000" dirty="0"/>
              <a:t> om sin </a:t>
            </a:r>
            <a:r>
              <a:rPr lang="en-US" sz="2000" dirty="0" err="1"/>
              <a:t>arbetssituation</a:t>
            </a:r>
            <a:r>
              <a:rPr lang="en-US" sz="2000" dirty="0"/>
              <a:t>.</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7</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528396" y="1677574"/>
            <a:ext cx="1386918" cy="3170099"/>
          </a:xfrm>
          <a:prstGeom prst="rect">
            <a:avLst/>
          </a:prstGeom>
          <a:noFill/>
        </p:spPr>
        <p:txBody>
          <a:bodyPr wrap="none" rtlCol="0">
            <a:spAutoFit/>
          </a:bodyPr>
          <a:lstStyle/>
          <a:p>
            <a:r>
              <a:rPr lang="da-DK" sz="20000" dirty="0">
                <a:solidFill>
                  <a:srgbClr val="26253E"/>
                </a:solidFill>
                <a:latin typeface="Telegraf" pitchFamily="2" charset="77"/>
              </a:rPr>
              <a:t>1</a:t>
            </a:r>
          </a:p>
        </p:txBody>
      </p:sp>
    </p:spTree>
    <p:extLst>
      <p:ext uri="{BB962C8B-B14F-4D97-AF65-F5344CB8AC3E}">
        <p14:creationId xmlns:p14="http://schemas.microsoft.com/office/powerpoint/2010/main" val="380036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2900363"/>
            <a:ext cx="8144525" cy="2635432"/>
          </a:xfrm>
        </p:spPr>
        <p:txBody>
          <a:bodyPr/>
          <a:lstStyle/>
          <a:p>
            <a:pPr lvl="1"/>
            <a:r>
              <a:rPr lang="en-US" sz="2800" b="1" u="sng" dirty="0"/>
              <a:t>91% </a:t>
            </a:r>
            <a:r>
              <a:rPr lang="en-US" sz="2800" b="1" dirty="0" err="1"/>
              <a:t>är</a:t>
            </a:r>
            <a:r>
              <a:rPr lang="en-US" sz="2800" b="1" dirty="0"/>
              <a:t> </a:t>
            </a:r>
            <a:r>
              <a:rPr lang="en-US" sz="2800" b="1" dirty="0" err="1"/>
              <a:t>mer</a:t>
            </a:r>
            <a:r>
              <a:rPr lang="en-US" sz="2800" b="1" dirty="0"/>
              <a:t> </a:t>
            </a:r>
            <a:r>
              <a:rPr lang="en-US" sz="2800" b="1" dirty="0" err="1"/>
              <a:t>motiverade</a:t>
            </a:r>
            <a:r>
              <a:rPr lang="en-US" sz="2800" b="1" dirty="0"/>
              <a:t> </a:t>
            </a:r>
            <a:r>
              <a:rPr lang="en-US" sz="2800" b="1" dirty="0" err="1"/>
              <a:t>och</a:t>
            </a:r>
            <a:r>
              <a:rPr lang="en-US" sz="2800" b="1" dirty="0"/>
              <a:t> </a:t>
            </a:r>
            <a:r>
              <a:rPr lang="en-US" sz="2800" b="1" dirty="0" err="1"/>
              <a:t>nöjda</a:t>
            </a:r>
            <a:r>
              <a:rPr lang="en-US" sz="2800" b="1" dirty="0"/>
              <a:t> med </a:t>
            </a:r>
            <a:r>
              <a:rPr lang="en-US" sz="2800" b="1" dirty="0" err="1"/>
              <a:t>sitt</a:t>
            </a:r>
            <a:r>
              <a:rPr lang="en-US" sz="2800" b="1" dirty="0"/>
              <a:t> </a:t>
            </a:r>
            <a:r>
              <a:rPr lang="en-US" sz="2800" b="1" dirty="0" err="1"/>
              <a:t>jobb</a:t>
            </a:r>
            <a:r>
              <a:rPr lang="en-US" sz="2800" b="1" dirty="0"/>
              <a:t> </a:t>
            </a:r>
            <a:r>
              <a:rPr lang="en-US" sz="2800" b="1" dirty="0" err="1"/>
              <a:t>när</a:t>
            </a:r>
            <a:r>
              <a:rPr lang="en-US" sz="2800" b="1" dirty="0"/>
              <a:t> </a:t>
            </a:r>
            <a:r>
              <a:rPr lang="en-US" sz="2800" b="1" dirty="0" err="1"/>
              <a:t>ledarskapet</a:t>
            </a:r>
            <a:r>
              <a:rPr lang="en-US" sz="2800" b="1" dirty="0"/>
              <a:t> </a:t>
            </a:r>
            <a:r>
              <a:rPr lang="en-US" sz="2800" b="1" dirty="0" err="1"/>
              <a:t>stödjer</a:t>
            </a:r>
            <a:r>
              <a:rPr lang="en-US" sz="2800" b="1" dirty="0"/>
              <a:t> </a:t>
            </a:r>
            <a:r>
              <a:rPr lang="en-US" sz="2800" b="1" dirty="0" err="1"/>
              <a:t>initiativ</a:t>
            </a:r>
            <a:r>
              <a:rPr lang="en-US" sz="2800" b="1" dirty="0"/>
              <a:t> med </a:t>
            </a:r>
            <a:r>
              <a:rPr lang="en-US" sz="2800" b="1" dirty="0" err="1"/>
              <a:t>fokus</a:t>
            </a:r>
            <a:r>
              <a:rPr lang="en-US" sz="2800" b="1" dirty="0"/>
              <a:t> </a:t>
            </a:r>
            <a:r>
              <a:rPr lang="en-US" sz="2800" b="1" dirty="0" err="1"/>
              <a:t>på</a:t>
            </a:r>
            <a:r>
              <a:rPr lang="en-US" sz="2800" b="1" dirty="0"/>
              <a:t> </a:t>
            </a:r>
            <a:r>
              <a:rPr lang="en-US" sz="2800" b="1" dirty="0" err="1"/>
              <a:t>välmående</a:t>
            </a:r>
            <a:r>
              <a:rPr lang="en-US" sz="2800" b="1" dirty="0"/>
              <a:t>.</a:t>
            </a:r>
            <a:endParaRPr lang="da-DK" sz="2400" b="1"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8</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849722" y="1898795"/>
            <a:ext cx="3601961"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91%</a:t>
            </a:r>
          </a:p>
        </p:txBody>
      </p:sp>
    </p:spTree>
    <p:extLst>
      <p:ext uri="{BB962C8B-B14F-4D97-AF65-F5344CB8AC3E}">
        <p14:creationId xmlns:p14="http://schemas.microsoft.com/office/powerpoint/2010/main" val="2385089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985103"/>
            <a:ext cx="8894729" cy="2186972"/>
          </a:xfrm>
        </p:spPr>
        <p:txBody>
          <a:bodyPr/>
          <a:lstStyle/>
          <a:p>
            <a:pPr lvl="0"/>
            <a:r>
              <a:rPr lang="en-US" u="sng" dirty="0"/>
              <a:t>74% </a:t>
            </a:r>
            <a:r>
              <a:rPr lang="en-US" dirty="0"/>
              <a:t>av </a:t>
            </a:r>
            <a:r>
              <a:rPr lang="en-US" dirty="0" err="1"/>
              <a:t>medarbetarna</a:t>
            </a:r>
            <a:r>
              <a:rPr lang="en-US" dirty="0"/>
              <a:t> </a:t>
            </a:r>
            <a:r>
              <a:rPr lang="en-US" dirty="0" err="1"/>
              <a:t>säger</a:t>
            </a:r>
            <a:r>
              <a:rPr lang="en-US" dirty="0"/>
              <a:t> </a:t>
            </a:r>
            <a:r>
              <a:rPr lang="en-US" dirty="0" err="1"/>
              <a:t>att</a:t>
            </a:r>
            <a:r>
              <a:rPr lang="en-US" dirty="0"/>
              <a:t> de </a:t>
            </a:r>
            <a:r>
              <a:rPr lang="en-US" dirty="0" err="1"/>
              <a:t>är</a:t>
            </a:r>
            <a:r>
              <a:rPr lang="en-US" dirty="0"/>
              <a:t> </a:t>
            </a:r>
            <a:r>
              <a:rPr lang="en-US" dirty="0" err="1"/>
              <a:t>mer</a:t>
            </a:r>
            <a:r>
              <a:rPr lang="en-US" dirty="0"/>
              <a:t> </a:t>
            </a:r>
            <a:r>
              <a:rPr lang="en-US" dirty="0" err="1"/>
              <a:t>effektiva</a:t>
            </a:r>
            <a:r>
              <a:rPr lang="en-US" dirty="0"/>
              <a:t> </a:t>
            </a:r>
            <a:r>
              <a:rPr lang="en-US" dirty="0" err="1"/>
              <a:t>när</a:t>
            </a:r>
            <a:r>
              <a:rPr lang="en-US" dirty="0"/>
              <a:t> de </a:t>
            </a:r>
            <a:r>
              <a:rPr lang="en-US" dirty="0" err="1"/>
              <a:t>känner</a:t>
            </a:r>
            <a:r>
              <a:rPr lang="en-US" dirty="0"/>
              <a:t> sig </a:t>
            </a:r>
            <a:r>
              <a:rPr lang="en-US" dirty="0" err="1"/>
              <a:t>hörda</a:t>
            </a:r>
            <a:r>
              <a:rPr lang="en-US" dirty="0"/>
              <a:t> </a:t>
            </a:r>
            <a:r>
              <a:rPr lang="en-US" dirty="0" err="1"/>
              <a:t>på</a:t>
            </a:r>
            <a:r>
              <a:rPr lang="en-US" dirty="0"/>
              <a:t> </a:t>
            </a:r>
            <a:r>
              <a:rPr lang="en-US" dirty="0" err="1"/>
              <a:t>jobbet</a:t>
            </a:r>
            <a:r>
              <a:rPr lang="en-US" dirty="0"/>
              <a:t>.</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9</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22834"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74%</a:t>
            </a:r>
          </a:p>
        </p:txBody>
      </p:sp>
    </p:spTree>
    <p:extLst>
      <p:ext uri="{BB962C8B-B14F-4D97-AF65-F5344CB8AC3E}">
        <p14:creationId xmlns:p14="http://schemas.microsoft.com/office/powerpoint/2010/main" val="3495133176"/>
      </p:ext>
    </p:extLst>
  </p:cSld>
  <p:clrMapOvr>
    <a:masterClrMapping/>
  </p:clrMapOvr>
</p:sld>
</file>

<file path=ppt/theme/theme1.xml><?xml version="1.0" encoding="utf-8"?>
<a:theme xmlns:a="http://schemas.openxmlformats.org/drawingml/2006/main" name="Office Theme">
  <a:themeElements>
    <a:clrScheme name="Talentech">
      <a:dk1>
        <a:srgbClr val="26243E"/>
      </a:dk1>
      <a:lt1>
        <a:srgbClr val="FFFFFF"/>
      </a:lt1>
      <a:dk2>
        <a:srgbClr val="26243E"/>
      </a:dk2>
      <a:lt2>
        <a:srgbClr val="E7E6E6"/>
      </a:lt2>
      <a:accent1>
        <a:srgbClr val="26243E"/>
      </a:accent1>
      <a:accent2>
        <a:srgbClr val="FFCFCD"/>
      </a:accent2>
      <a:accent3>
        <a:srgbClr val="E7E6E6"/>
      </a:accent3>
      <a:accent4>
        <a:srgbClr val="FFC870"/>
      </a:accent4>
      <a:accent5>
        <a:srgbClr val="3FC3B3"/>
      </a:accent5>
      <a:accent6>
        <a:srgbClr val="D04348"/>
      </a:accent6>
      <a:hlink>
        <a:srgbClr val="41405E"/>
      </a:hlink>
      <a:folHlink>
        <a:srgbClr val="26243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F6A19B76E0F15F43846831D2439FA509" ma:contentTypeVersion="18" ma:contentTypeDescription="Opret et nyt dokument." ma:contentTypeScope="" ma:versionID="26c979aad71c7fb8a0103343b81708de">
  <xsd:schema xmlns:xsd="http://www.w3.org/2001/XMLSchema" xmlns:xs="http://www.w3.org/2001/XMLSchema" xmlns:p="http://schemas.microsoft.com/office/2006/metadata/properties" xmlns:ns2="9e03a0cf-c92b-42a0-b454-136942871d12" xmlns:ns3="990ff15b-f25f-4384-a8c6-09e8c290628c" targetNamespace="http://schemas.microsoft.com/office/2006/metadata/properties" ma:root="true" ma:fieldsID="02c03ac0ee36cf5d91d371afbcc19750" ns2:_="" ns3:_="">
    <xsd:import namespace="9e03a0cf-c92b-42a0-b454-136942871d12"/>
    <xsd:import namespace="990ff15b-f25f-4384-a8c6-09e8c290628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03a0cf-c92b-42a0-b454-136942871d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Billedmærker" ma:readOnly="false" ma:fieldId="{5cf76f15-5ced-4ddc-b409-7134ff3c332f}" ma:taxonomyMulti="true" ma:sspId="ef820d20-ebe3-4c81-b7ca-bbdc8cab6b4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90ff15b-f25f-4384-a8c6-09e8c290628c"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t med detaljer" ma:internalName="SharedWithDetails" ma:readOnly="true">
      <xsd:simpleType>
        <xsd:restriction base="dms:Note">
          <xsd:maxLength value="255"/>
        </xsd:restriction>
      </xsd:simpleType>
    </xsd:element>
    <xsd:element name="TaxCatchAll" ma:index="21" nillable="true" ma:displayName="Taxonomy Catch All Column" ma:hidden="true" ma:list="{bd55211a-c5ea-4cf8-aa8c-bfbebb43da2f}" ma:internalName="TaxCatchAll" ma:showField="CatchAllData" ma:web="990ff15b-f25f-4384-a8c6-09e8c290628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990ff15b-f25f-4384-a8c6-09e8c290628c" xsi:nil="true"/>
    <lcf76f155ced4ddcb4097134ff3c332f xmlns="9e03a0cf-c92b-42a0-b454-136942871d1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1ACE9C0-A12C-4A93-ADA4-C27B45B1875E}">
  <ds:schemaRefs>
    <ds:schemaRef ds:uri="http://schemas.microsoft.com/sharepoint/v3/contenttype/forms"/>
  </ds:schemaRefs>
</ds:datastoreItem>
</file>

<file path=customXml/itemProps2.xml><?xml version="1.0" encoding="utf-8"?>
<ds:datastoreItem xmlns:ds="http://schemas.openxmlformats.org/officeDocument/2006/customXml" ds:itemID="{ED7EC06D-7293-4E50-A85C-101318CA6A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e03a0cf-c92b-42a0-b454-136942871d12"/>
    <ds:schemaRef ds:uri="990ff15b-f25f-4384-a8c6-09e8c29062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D5032FD-0E27-42CB-8280-6C789F73D535}">
  <ds:schemaRefs>
    <ds:schemaRef ds:uri="http://schemas.microsoft.com/office/2006/metadata/properties"/>
    <ds:schemaRef ds:uri="http://schemas.microsoft.com/office/infopath/2007/PartnerControls"/>
    <ds:schemaRef ds:uri="990ff15b-f25f-4384-a8c6-09e8c290628c"/>
    <ds:schemaRef ds:uri="9e03a0cf-c92b-42a0-b454-136942871d12"/>
  </ds:schemaRefs>
</ds:datastoreItem>
</file>

<file path=docProps/app.xml><?xml version="1.0" encoding="utf-8"?>
<Properties xmlns="http://schemas.openxmlformats.org/officeDocument/2006/extended-properties" xmlns:vt="http://schemas.openxmlformats.org/officeDocument/2006/docPropsVTypes">
  <TotalTime>68309</TotalTime>
  <Words>775</Words>
  <Application>Microsoft Office PowerPoint</Application>
  <PresentationFormat>Bredbild</PresentationFormat>
  <Paragraphs>99</Paragraphs>
  <Slides>23</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23</vt:i4>
      </vt:variant>
    </vt:vector>
  </HeadingPairs>
  <TitlesOfParts>
    <vt:vector size="27" baseType="lpstr">
      <vt:lpstr>Arial</vt:lpstr>
      <vt:lpstr>Telegraf</vt:lpstr>
      <vt:lpstr>Wingdings</vt:lpstr>
      <vt:lpstr>Office Theme</vt:lpstr>
      <vt:lpstr>PowerPoint-presentation</vt:lpstr>
      <vt:lpstr>Medarbetare prioriterar hälsa och välbefinnande framför arbetet</vt:lpstr>
      <vt:lpstr>PowerPoint-presentation</vt:lpstr>
      <vt:lpstr>PowerPoint-presentation</vt:lpstr>
      <vt:lpstr>Här är ett sätt för oss att engagera och behålla talanger över tid</vt:lpstr>
      <vt:lpstr>Vad kommer detta att göra för oss?</vt:lpstr>
      <vt:lpstr>PowerPoint-presentation</vt:lpstr>
      <vt:lpstr>91% är mer motiverade och nöjda med sitt jobb när ledarskapet stödjer initiativ med fokus på välmående.</vt:lpstr>
      <vt:lpstr>74% av medarbetarna säger att de är mer effektiva när de känner sig hörda på jobbet.</vt:lpstr>
      <vt:lpstr>Engagerade grupper visar 21% bättre lönsamhet.  </vt:lpstr>
      <vt:lpstr>PowerPoint-presentation</vt:lpstr>
      <vt:lpstr>53% av medarbetarna är mer benägna att prioritera välbefinnande framför arbete.  </vt:lpstr>
      <vt:lpstr>89% är mer benägna att rekommendera sin arbetsplats som en bra arbetsplats jämfört med dem utan ledarskapsstöd.</vt:lpstr>
      <vt:lpstr>PowerPoint-presentation</vt:lpstr>
      <vt:lpstr>Engagerade medarbetare är 87 % mindre benägna att lämna sin arbetsgivare.</vt:lpstr>
      <vt:lpstr>Företag som söker regelbunden feedback från sina medarbetare har en personalomsättning som är 14,9% lägre än de som inte gör det.</vt:lpstr>
      <vt:lpstr>Sammanfattning En digital lösning för medarbetarnas engagemang kommer att göra det möjligt för oss att öka engagemanget och arbetstillfredsställelsen genom kontinuerlig feedback. Vi kommer att kunna förbättra vårt arbetsgivarvarumärke och arbetskultur genom att få veckovisa insikter att arbeta vidare med. Tillsammans kommer allt detta göra det möjligt för oss att öka medarbetarnas vilja att stanna kvar hos oss.</vt:lpstr>
      <vt:lpstr>…Och det finns mer!</vt:lpstr>
      <vt:lpstr>PowerPoint-presentation</vt:lpstr>
      <vt:lpstr>PowerPoint-presentation</vt:lpstr>
      <vt:lpstr>För att göra det ännu enklare har jag listat systemkraven vi behöver för att lyckas  Se översikt </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Anette Larsen</dc:creator>
  <cp:lastModifiedBy>Camilla Hallmans</cp:lastModifiedBy>
  <cp:revision>358</cp:revision>
  <dcterms:created xsi:type="dcterms:W3CDTF">2022-07-05T19:57:09Z</dcterms:created>
  <dcterms:modified xsi:type="dcterms:W3CDTF">2023-01-18T15:31:01Z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0x010100F6A19B76E0F15F43846831D2439FA509</vt:lpwstr>
  </property>
  <property fmtid="{D5CDD505-2E9C-101B-9397-08002B2CF9AE}" pid="3" name="MediaServiceImageTags">
    <vt:lpwstr/>
  </property>
</Properties>
</file>