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28"/>
  </p:notesMasterIdLst>
  <p:sldIdLst>
    <p:sldId id="422" r:id="rId5"/>
    <p:sldId id="423" r:id="rId6"/>
    <p:sldId id="424" r:id="rId7"/>
    <p:sldId id="425" r:id="rId8"/>
    <p:sldId id="517" r:id="rId9"/>
    <p:sldId id="513" r:id="rId10"/>
    <p:sldId id="514" r:id="rId11"/>
    <p:sldId id="428" r:id="rId12"/>
    <p:sldId id="429" r:id="rId13"/>
    <p:sldId id="515" r:id="rId14"/>
    <p:sldId id="430" r:id="rId15"/>
    <p:sldId id="431" r:id="rId16"/>
    <p:sldId id="518" r:id="rId17"/>
    <p:sldId id="432" r:id="rId18"/>
    <p:sldId id="434" r:id="rId19"/>
    <p:sldId id="442" r:id="rId20"/>
    <p:sldId id="519" r:id="rId21"/>
    <p:sldId id="435" r:id="rId22"/>
    <p:sldId id="463" r:id="rId23"/>
    <p:sldId id="464" r:id="rId24"/>
    <p:sldId id="348" r:id="rId25"/>
    <p:sldId id="445" r:id="rId26"/>
    <p:sldId id="440" r:id="rId27"/>
  </p:sldIdLst>
  <p:sldSz cx="12192000" cy="6858000"/>
  <p:notesSz cx="6858000" cy="9144000"/>
  <p:defaultTextStyle>
    <a:defPPr>
      <a:defRPr lang="en-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39" userDrawn="1">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6253E"/>
    <a:srgbClr val="EFEFF3"/>
    <a:srgbClr val="FFCFCD"/>
    <a:srgbClr val="41405E"/>
    <a:srgbClr val="6C6A9A"/>
    <a:srgbClr val="D8D8E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9664AE7-CD59-4D31-BF10-1090ABCF6DD1}" v="1" dt="2023-01-18T14:33:16.58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725"/>
    <p:restoredTop sz="95833"/>
  </p:normalViewPr>
  <p:slideViewPr>
    <p:cSldViewPr snapToGrid="0" snapToObjects="1">
      <p:cViewPr varScale="1">
        <p:scale>
          <a:sx n="62" d="100"/>
          <a:sy n="62" d="100"/>
        </p:scale>
        <p:origin x="764" y="56"/>
      </p:cViewPr>
      <p:guideLst>
        <p:guide orient="horz" pos="3339"/>
        <p:guide pos="3840"/>
      </p:guideLst>
    </p:cSldViewPr>
  </p:slideViewPr>
  <p:outlineViewPr>
    <p:cViewPr>
      <p:scale>
        <a:sx n="33" d="100"/>
        <a:sy n="33" d="100"/>
      </p:scale>
      <p:origin x="0" y="-105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viewProps" Target="viewProps.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milla Hallmans" userId="0c8eea6a-f55a-4755-bc81-dab10c9de3e3" providerId="ADAL" clId="{C9664AE7-CD59-4D31-BF10-1090ABCF6DD1}"/>
    <pc:docChg chg="modSld">
      <pc:chgData name="Camilla Hallmans" userId="0c8eea6a-f55a-4755-bc81-dab10c9de3e3" providerId="ADAL" clId="{C9664AE7-CD59-4D31-BF10-1090ABCF6DD1}" dt="2023-01-18T15:35:26.366" v="245" actId="729"/>
      <pc:docMkLst>
        <pc:docMk/>
      </pc:docMkLst>
      <pc:sldChg chg="modSp mod modShow">
        <pc:chgData name="Camilla Hallmans" userId="0c8eea6a-f55a-4755-bc81-dab10c9de3e3" providerId="ADAL" clId="{C9664AE7-CD59-4D31-BF10-1090ABCF6DD1}" dt="2023-01-18T15:35:26.366" v="245" actId="729"/>
        <pc:sldMkLst>
          <pc:docMk/>
          <pc:sldMk cId="743506383" sldId="422"/>
        </pc:sldMkLst>
        <pc:spChg chg="mod">
          <ac:chgData name="Camilla Hallmans" userId="0c8eea6a-f55a-4755-bc81-dab10c9de3e3" providerId="ADAL" clId="{C9664AE7-CD59-4D31-BF10-1090ABCF6DD1}" dt="2023-01-16T11:28:59.571" v="244" actId="20577"/>
          <ac:spMkLst>
            <pc:docMk/>
            <pc:sldMk cId="743506383" sldId="422"/>
            <ac:spMk id="4" creationId="{5FB07686-B415-1B4C-B4A7-8B8D59744FFB}"/>
          </ac:spMkLst>
        </pc:spChg>
        <pc:spChg chg="mod">
          <ac:chgData name="Camilla Hallmans" userId="0c8eea6a-f55a-4755-bc81-dab10c9de3e3" providerId="ADAL" clId="{C9664AE7-CD59-4D31-BF10-1090ABCF6DD1}" dt="2023-01-13T10:14:02.741" v="206" actId="20577"/>
          <ac:spMkLst>
            <pc:docMk/>
            <pc:sldMk cId="743506383" sldId="422"/>
            <ac:spMk id="6" creationId="{2994E3BC-0699-5A4D-86E1-BA4B0539C944}"/>
          </ac:spMkLst>
        </pc:spChg>
      </pc:sldChg>
      <pc:sldChg chg="modSp mod">
        <pc:chgData name="Camilla Hallmans" userId="0c8eea6a-f55a-4755-bc81-dab10c9de3e3" providerId="ADAL" clId="{C9664AE7-CD59-4D31-BF10-1090ABCF6DD1}" dt="2023-01-13T09:53:18.645" v="2" actId="20577"/>
        <pc:sldMkLst>
          <pc:docMk/>
          <pc:sldMk cId="1685584588" sldId="424"/>
        </pc:sldMkLst>
        <pc:spChg chg="mod">
          <ac:chgData name="Camilla Hallmans" userId="0c8eea6a-f55a-4755-bc81-dab10c9de3e3" providerId="ADAL" clId="{C9664AE7-CD59-4D31-BF10-1090ABCF6DD1}" dt="2023-01-13T09:53:18.645" v="2" actId="20577"/>
          <ac:spMkLst>
            <pc:docMk/>
            <pc:sldMk cId="1685584588" sldId="424"/>
            <ac:spMk id="4" creationId="{75F219A4-3D92-C24B-850C-556356D4EF64}"/>
          </ac:spMkLst>
        </pc:spChg>
      </pc:sldChg>
      <pc:sldChg chg="modSp mod">
        <pc:chgData name="Camilla Hallmans" userId="0c8eea6a-f55a-4755-bc81-dab10c9de3e3" providerId="ADAL" clId="{C9664AE7-CD59-4D31-BF10-1090ABCF6DD1}" dt="2023-01-13T09:54:02.498" v="6" actId="20577"/>
        <pc:sldMkLst>
          <pc:docMk/>
          <pc:sldMk cId="1552212590" sldId="425"/>
        </pc:sldMkLst>
        <pc:spChg chg="mod">
          <ac:chgData name="Camilla Hallmans" userId="0c8eea6a-f55a-4755-bc81-dab10c9de3e3" providerId="ADAL" clId="{C9664AE7-CD59-4D31-BF10-1090ABCF6DD1}" dt="2023-01-13T09:54:02.498" v="6" actId="20577"/>
          <ac:spMkLst>
            <pc:docMk/>
            <pc:sldMk cId="1552212590" sldId="425"/>
            <ac:spMk id="3" creationId="{921C3081-395B-3F4B-ABD7-C4B132EA1560}"/>
          </ac:spMkLst>
        </pc:spChg>
      </pc:sldChg>
      <pc:sldChg chg="modSp mod">
        <pc:chgData name="Camilla Hallmans" userId="0c8eea6a-f55a-4755-bc81-dab10c9de3e3" providerId="ADAL" clId="{C9664AE7-CD59-4D31-BF10-1090ABCF6DD1}" dt="2023-01-13T09:59:26.801" v="81" actId="20577"/>
        <pc:sldMkLst>
          <pc:docMk/>
          <pc:sldMk cId="319213590" sldId="428"/>
        </pc:sldMkLst>
        <pc:spChg chg="mod">
          <ac:chgData name="Camilla Hallmans" userId="0c8eea6a-f55a-4755-bc81-dab10c9de3e3" providerId="ADAL" clId="{C9664AE7-CD59-4D31-BF10-1090ABCF6DD1}" dt="2023-01-13T09:59:26.801" v="81" actId="20577"/>
          <ac:spMkLst>
            <pc:docMk/>
            <pc:sldMk cId="319213590" sldId="428"/>
            <ac:spMk id="2" creationId="{9BB369E3-347A-B642-A993-66E3112B6AFA}"/>
          </ac:spMkLst>
        </pc:spChg>
      </pc:sldChg>
      <pc:sldChg chg="modSp mod">
        <pc:chgData name="Camilla Hallmans" userId="0c8eea6a-f55a-4755-bc81-dab10c9de3e3" providerId="ADAL" clId="{C9664AE7-CD59-4D31-BF10-1090ABCF6DD1}" dt="2023-01-13T09:59:39.082" v="82" actId="20577"/>
        <pc:sldMkLst>
          <pc:docMk/>
          <pc:sldMk cId="101940063" sldId="429"/>
        </pc:sldMkLst>
        <pc:spChg chg="mod">
          <ac:chgData name="Camilla Hallmans" userId="0c8eea6a-f55a-4755-bc81-dab10c9de3e3" providerId="ADAL" clId="{C9664AE7-CD59-4D31-BF10-1090ABCF6DD1}" dt="2023-01-13T09:59:39.082" v="82" actId="20577"/>
          <ac:spMkLst>
            <pc:docMk/>
            <pc:sldMk cId="101940063" sldId="429"/>
            <ac:spMk id="2" creationId="{9BB369E3-347A-B642-A993-66E3112B6AFA}"/>
          </ac:spMkLst>
        </pc:spChg>
      </pc:sldChg>
      <pc:sldChg chg="modSp mod">
        <pc:chgData name="Camilla Hallmans" userId="0c8eea6a-f55a-4755-bc81-dab10c9de3e3" providerId="ADAL" clId="{C9664AE7-CD59-4D31-BF10-1090ABCF6DD1}" dt="2023-01-13T10:06:48.029" v="157" actId="20577"/>
        <pc:sldMkLst>
          <pc:docMk/>
          <pc:sldMk cId="1865058147" sldId="432"/>
        </pc:sldMkLst>
        <pc:spChg chg="mod">
          <ac:chgData name="Camilla Hallmans" userId="0c8eea6a-f55a-4755-bc81-dab10c9de3e3" providerId="ADAL" clId="{C9664AE7-CD59-4D31-BF10-1090ABCF6DD1}" dt="2023-01-13T10:06:48.029" v="157" actId="20577"/>
          <ac:spMkLst>
            <pc:docMk/>
            <pc:sldMk cId="1865058147" sldId="432"/>
            <ac:spMk id="2" creationId="{9BB369E3-347A-B642-A993-66E3112B6AFA}"/>
          </ac:spMkLst>
        </pc:spChg>
      </pc:sldChg>
      <pc:sldChg chg="modSp mod">
        <pc:chgData name="Camilla Hallmans" userId="0c8eea6a-f55a-4755-bc81-dab10c9de3e3" providerId="ADAL" clId="{C9664AE7-CD59-4D31-BF10-1090ABCF6DD1}" dt="2023-01-13T10:12:49.235" v="192" actId="20577"/>
        <pc:sldMkLst>
          <pc:docMk/>
          <pc:sldMk cId="1379666497" sldId="440"/>
        </pc:sldMkLst>
        <pc:spChg chg="mod">
          <ac:chgData name="Camilla Hallmans" userId="0c8eea6a-f55a-4755-bc81-dab10c9de3e3" providerId="ADAL" clId="{C9664AE7-CD59-4D31-BF10-1090ABCF6DD1}" dt="2023-01-13T10:12:49.235" v="192" actId="20577"/>
          <ac:spMkLst>
            <pc:docMk/>
            <pc:sldMk cId="1379666497" sldId="440"/>
            <ac:spMk id="5" creationId="{4A9B628F-D8AA-B140-B480-AE51346DC8BC}"/>
          </ac:spMkLst>
        </pc:spChg>
      </pc:sldChg>
      <pc:sldChg chg="modSp mod">
        <pc:chgData name="Camilla Hallmans" userId="0c8eea6a-f55a-4755-bc81-dab10c9de3e3" providerId="ADAL" clId="{C9664AE7-CD59-4D31-BF10-1090ABCF6DD1}" dt="2023-01-13T10:11:08.324" v="178" actId="20577"/>
        <pc:sldMkLst>
          <pc:docMk/>
          <pc:sldMk cId="2746432653" sldId="445"/>
        </pc:sldMkLst>
        <pc:spChg chg="mod">
          <ac:chgData name="Camilla Hallmans" userId="0c8eea6a-f55a-4755-bc81-dab10c9de3e3" providerId="ADAL" clId="{C9664AE7-CD59-4D31-BF10-1090ABCF6DD1}" dt="2023-01-13T10:11:08.324" v="178" actId="20577"/>
          <ac:spMkLst>
            <pc:docMk/>
            <pc:sldMk cId="2746432653" sldId="445"/>
            <ac:spMk id="3" creationId="{921C3081-395B-3F4B-ABD7-C4B132EA1560}"/>
          </ac:spMkLst>
        </pc:spChg>
      </pc:sldChg>
      <pc:sldChg chg="modSp mod">
        <pc:chgData name="Camilla Hallmans" userId="0c8eea6a-f55a-4755-bc81-dab10c9de3e3" providerId="ADAL" clId="{C9664AE7-CD59-4D31-BF10-1090ABCF6DD1}" dt="2023-01-13T10:09:06.827" v="170"/>
        <pc:sldMkLst>
          <pc:docMk/>
          <pc:sldMk cId="2201773059" sldId="463"/>
        </pc:sldMkLst>
        <pc:spChg chg="mod">
          <ac:chgData name="Camilla Hallmans" userId="0c8eea6a-f55a-4755-bc81-dab10c9de3e3" providerId="ADAL" clId="{C9664AE7-CD59-4D31-BF10-1090ABCF6DD1}" dt="2023-01-13T10:09:06.827" v="170"/>
          <ac:spMkLst>
            <pc:docMk/>
            <pc:sldMk cId="2201773059" sldId="463"/>
            <ac:spMk id="3" creationId="{DBB86DAF-F265-3D4D-8902-DBA4056B26C6}"/>
          </ac:spMkLst>
        </pc:spChg>
      </pc:sldChg>
      <pc:sldChg chg="modSp mod">
        <pc:chgData name="Camilla Hallmans" userId="0c8eea6a-f55a-4755-bc81-dab10c9de3e3" providerId="ADAL" clId="{C9664AE7-CD59-4D31-BF10-1090ABCF6DD1}" dt="2023-01-13T10:10:08.893" v="172"/>
        <pc:sldMkLst>
          <pc:docMk/>
          <pc:sldMk cId="316380491" sldId="464"/>
        </pc:sldMkLst>
        <pc:spChg chg="mod">
          <ac:chgData name="Camilla Hallmans" userId="0c8eea6a-f55a-4755-bc81-dab10c9de3e3" providerId="ADAL" clId="{C9664AE7-CD59-4D31-BF10-1090ABCF6DD1}" dt="2023-01-13T10:10:08.893" v="172"/>
          <ac:spMkLst>
            <pc:docMk/>
            <pc:sldMk cId="316380491" sldId="464"/>
            <ac:spMk id="3" creationId="{B3D0893B-CDCE-8640-AE9E-4E98DD08D6CE}"/>
          </ac:spMkLst>
        </pc:spChg>
      </pc:sldChg>
      <pc:sldChg chg="modSp mod">
        <pc:chgData name="Camilla Hallmans" userId="0c8eea6a-f55a-4755-bc81-dab10c9de3e3" providerId="ADAL" clId="{C9664AE7-CD59-4D31-BF10-1090ABCF6DD1}" dt="2023-01-13T09:58:03.457" v="52" actId="20577"/>
        <pc:sldMkLst>
          <pc:docMk/>
          <pc:sldMk cId="1850857905" sldId="514"/>
        </pc:sldMkLst>
        <pc:spChg chg="mod">
          <ac:chgData name="Camilla Hallmans" userId="0c8eea6a-f55a-4755-bc81-dab10c9de3e3" providerId="ADAL" clId="{C9664AE7-CD59-4D31-BF10-1090ABCF6DD1}" dt="2023-01-13T09:58:03.457" v="52" actId="20577"/>
          <ac:spMkLst>
            <pc:docMk/>
            <pc:sldMk cId="1850857905" sldId="514"/>
            <ac:spMk id="3" creationId="{BCAABE05-85B2-0F4C-99EA-1A00769E0A62}"/>
          </ac:spMkLst>
        </pc:spChg>
      </pc:sldChg>
      <pc:sldChg chg="modSp mod">
        <pc:chgData name="Camilla Hallmans" userId="0c8eea6a-f55a-4755-bc81-dab10c9de3e3" providerId="ADAL" clId="{C9664AE7-CD59-4D31-BF10-1090ABCF6DD1}" dt="2023-01-13T10:01:29.091" v="107" actId="20577"/>
        <pc:sldMkLst>
          <pc:docMk/>
          <pc:sldMk cId="1360646195" sldId="515"/>
        </pc:sldMkLst>
        <pc:spChg chg="mod">
          <ac:chgData name="Camilla Hallmans" userId="0c8eea6a-f55a-4755-bc81-dab10c9de3e3" providerId="ADAL" clId="{C9664AE7-CD59-4D31-BF10-1090ABCF6DD1}" dt="2023-01-13T10:01:29.091" v="107" actId="20577"/>
          <ac:spMkLst>
            <pc:docMk/>
            <pc:sldMk cId="1360646195" sldId="515"/>
            <ac:spMk id="3" creationId="{BCAABE05-85B2-0F4C-99EA-1A00769E0A62}"/>
          </ac:spMkLst>
        </pc:spChg>
      </pc:sldChg>
      <pc:sldChg chg="modSp mod">
        <pc:chgData name="Camilla Hallmans" userId="0c8eea6a-f55a-4755-bc81-dab10c9de3e3" providerId="ADAL" clId="{C9664AE7-CD59-4D31-BF10-1090ABCF6DD1}" dt="2023-01-13T09:57:07.262" v="37" actId="20577"/>
        <pc:sldMkLst>
          <pc:docMk/>
          <pc:sldMk cId="2055448943" sldId="517"/>
        </pc:sldMkLst>
        <pc:spChg chg="mod">
          <ac:chgData name="Camilla Hallmans" userId="0c8eea6a-f55a-4755-bc81-dab10c9de3e3" providerId="ADAL" clId="{C9664AE7-CD59-4D31-BF10-1090ABCF6DD1}" dt="2023-01-13T09:55:43.494" v="11" actId="20577"/>
          <ac:spMkLst>
            <pc:docMk/>
            <pc:sldMk cId="2055448943" sldId="517"/>
            <ac:spMk id="2" creationId="{5E27C374-1ED1-7145-9C50-00A24A2FBB29}"/>
          </ac:spMkLst>
        </pc:spChg>
        <pc:spChg chg="mod">
          <ac:chgData name="Camilla Hallmans" userId="0c8eea6a-f55a-4755-bc81-dab10c9de3e3" providerId="ADAL" clId="{C9664AE7-CD59-4D31-BF10-1090ABCF6DD1}" dt="2023-01-13T09:57:07.262" v="37" actId="20577"/>
          <ac:spMkLst>
            <pc:docMk/>
            <pc:sldMk cId="2055448943" sldId="517"/>
            <ac:spMk id="3" creationId="{0311A742-8208-8E44-B036-6A660FB3741C}"/>
          </ac:spMkLst>
        </pc:spChg>
        <pc:spChg chg="mod">
          <ac:chgData name="Camilla Hallmans" userId="0c8eea6a-f55a-4755-bc81-dab10c9de3e3" providerId="ADAL" clId="{C9664AE7-CD59-4D31-BF10-1090ABCF6DD1}" dt="2023-01-13T09:56:48.745" v="20" actId="20577"/>
          <ac:spMkLst>
            <pc:docMk/>
            <pc:sldMk cId="2055448943" sldId="517"/>
            <ac:spMk id="7" creationId="{8DD65667-E928-6949-9083-91891C7B6575}"/>
          </ac:spMkLst>
        </pc:spChg>
      </pc:sldChg>
      <pc:sldChg chg="modSp mod">
        <pc:chgData name="Camilla Hallmans" userId="0c8eea6a-f55a-4755-bc81-dab10c9de3e3" providerId="ADAL" clId="{C9664AE7-CD59-4D31-BF10-1090ABCF6DD1}" dt="2023-01-13T10:03:59.362" v="142" actId="20577"/>
        <pc:sldMkLst>
          <pc:docMk/>
          <pc:sldMk cId="2029861632" sldId="518"/>
        </pc:sldMkLst>
        <pc:spChg chg="mod">
          <ac:chgData name="Camilla Hallmans" userId="0c8eea6a-f55a-4755-bc81-dab10c9de3e3" providerId="ADAL" clId="{C9664AE7-CD59-4D31-BF10-1090ABCF6DD1}" dt="2023-01-13T10:03:59.362" v="142" actId="20577"/>
          <ac:spMkLst>
            <pc:docMk/>
            <pc:sldMk cId="2029861632" sldId="518"/>
            <ac:spMk id="3" creationId="{BCAABE05-85B2-0F4C-99EA-1A00769E0A62}"/>
          </ac:spMkLst>
        </pc:spChg>
      </pc:sldChg>
      <pc:sldChg chg="modSp mod">
        <pc:chgData name="Camilla Hallmans" userId="0c8eea6a-f55a-4755-bc81-dab10c9de3e3" providerId="ADAL" clId="{C9664AE7-CD59-4D31-BF10-1090ABCF6DD1}" dt="2023-01-13T10:07:56.575" v="169" actId="20577"/>
        <pc:sldMkLst>
          <pc:docMk/>
          <pc:sldMk cId="3680104302" sldId="519"/>
        </pc:sldMkLst>
        <pc:spChg chg="mod">
          <ac:chgData name="Camilla Hallmans" userId="0c8eea6a-f55a-4755-bc81-dab10c9de3e3" providerId="ADAL" clId="{C9664AE7-CD59-4D31-BF10-1090ABCF6DD1}" dt="2023-01-13T10:07:56.575" v="169" actId="20577"/>
          <ac:spMkLst>
            <pc:docMk/>
            <pc:sldMk cId="3680104302" sldId="519"/>
            <ac:spMk id="2" creationId="{899DD725-F522-C04C-A7E8-4EE86DD7B689}"/>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b="0" i="0">
                <a:latin typeface="Arial" panose="020B0604020202020204" pitchFamily="34" charset="0"/>
              </a:defRPr>
            </a:lvl1pPr>
          </a:lstStyle>
          <a:p>
            <a:endParaRPr lang="da-DK"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b="0" i="0">
                <a:latin typeface="Arial" panose="020B0604020202020204" pitchFamily="34" charset="0"/>
              </a:defRPr>
            </a:lvl1pPr>
          </a:lstStyle>
          <a:p>
            <a:fld id="{D305F1BF-D95E-674F-B7F7-F89C67676273}" type="datetimeFigureOut">
              <a:rPr lang="da-DK" smtClean="0"/>
              <a:pPr/>
              <a:t>18-01-2023</a:t>
            </a:fld>
            <a:endParaRPr lang="da-DK"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a-DK"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b="0" i="0">
                <a:latin typeface="Arial" panose="020B0604020202020204" pitchFamily="34" charset="0"/>
              </a:defRPr>
            </a:lvl1pPr>
          </a:lstStyle>
          <a:p>
            <a:endParaRPr lang="da-DK"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b="0" i="0">
                <a:latin typeface="Arial" panose="020B0604020202020204" pitchFamily="34" charset="0"/>
              </a:defRPr>
            </a:lvl1pPr>
          </a:lstStyle>
          <a:p>
            <a:fld id="{06664583-91AC-C64B-92D1-012FADAB7886}" type="slidenum">
              <a:rPr lang="da-DK" smtClean="0"/>
              <a:pPr/>
              <a:t>‹#›</a:t>
            </a:fld>
            <a:endParaRPr lang="da-DK" dirty="0"/>
          </a:p>
        </p:txBody>
      </p:sp>
    </p:spTree>
    <p:extLst>
      <p:ext uri="{BB962C8B-B14F-4D97-AF65-F5344CB8AC3E}">
        <p14:creationId xmlns:p14="http://schemas.microsoft.com/office/powerpoint/2010/main" val="3420371523"/>
      </p:ext>
    </p:extLst>
  </p:cSld>
  <p:clrMap bg1="lt1" tx1="dk1" bg2="lt2" tx2="dk2" accent1="accent1" accent2="accent2" accent3="accent3" accent4="accent4" accent5="accent5" accent6="accent6" hlink="hlink" folHlink="folHlink"/>
  <p:notesStyle>
    <a:lvl1pPr marL="0" algn="l" defTabSz="914400" rtl="0" eaLnBrk="1" latinLnBrk="0" hangingPunct="1">
      <a:defRPr sz="1200" b="0" i="0" kern="1200">
        <a:solidFill>
          <a:schemeClr val="tx1"/>
        </a:solidFill>
        <a:latin typeface="Arial" panose="020B0604020202020204" pitchFamily="34" charset="0"/>
        <a:ea typeface="+mn-ea"/>
        <a:cs typeface="+mn-cs"/>
      </a:defRPr>
    </a:lvl1pPr>
    <a:lvl2pPr marL="457200" algn="l" defTabSz="914400" rtl="0" eaLnBrk="1" latinLnBrk="0" hangingPunct="1">
      <a:defRPr sz="1200" b="0" i="0" kern="1200">
        <a:solidFill>
          <a:schemeClr val="tx1"/>
        </a:solidFill>
        <a:latin typeface="Arial" panose="020B0604020202020204" pitchFamily="34" charset="0"/>
        <a:ea typeface="+mn-ea"/>
        <a:cs typeface="+mn-cs"/>
      </a:defRPr>
    </a:lvl2pPr>
    <a:lvl3pPr marL="914400" algn="l" defTabSz="914400" rtl="0" eaLnBrk="1" latinLnBrk="0" hangingPunct="1">
      <a:defRPr sz="1200" b="0" i="0" kern="1200">
        <a:solidFill>
          <a:schemeClr val="tx1"/>
        </a:solidFill>
        <a:latin typeface="Arial" panose="020B0604020202020204" pitchFamily="34" charset="0"/>
        <a:ea typeface="+mn-ea"/>
        <a:cs typeface="+mn-cs"/>
      </a:defRPr>
    </a:lvl3pPr>
    <a:lvl4pPr marL="1371600" algn="l" defTabSz="914400" rtl="0" eaLnBrk="1" latinLnBrk="0" hangingPunct="1">
      <a:defRPr sz="1200" b="0" i="0" kern="1200">
        <a:solidFill>
          <a:schemeClr val="tx1"/>
        </a:solidFill>
        <a:latin typeface="Arial" panose="020B0604020202020204" pitchFamily="34" charset="0"/>
        <a:ea typeface="+mn-ea"/>
        <a:cs typeface="+mn-cs"/>
      </a:defRPr>
    </a:lvl4pPr>
    <a:lvl5pPr marL="1828800" algn="l" defTabSz="914400" rtl="0" eaLnBrk="1" latinLnBrk="0" hangingPunct="1">
      <a:defRPr sz="1200" b="0" i="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06664583-91AC-C64B-92D1-012FADAB7886}" type="slidenum">
              <a:rPr lang="da-DK" smtClean="0"/>
              <a:pPr/>
              <a:t>22</a:t>
            </a:fld>
            <a:endParaRPr lang="da-DK" dirty="0"/>
          </a:p>
        </p:txBody>
      </p:sp>
    </p:spTree>
    <p:extLst>
      <p:ext uri="{BB962C8B-B14F-4D97-AF65-F5344CB8AC3E}">
        <p14:creationId xmlns:p14="http://schemas.microsoft.com/office/powerpoint/2010/main" val="252813808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8.svg"/><Relationship Id="rId4" Type="http://schemas.openxmlformats.org/officeDocument/2006/relationships/image" Target="../media/image7.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8.svg"/><Relationship Id="rId7" Type="http://schemas.openxmlformats.org/officeDocument/2006/relationships/image" Target="../media/image28.png"/><Relationship Id="rId2" Type="http://schemas.openxmlformats.org/officeDocument/2006/relationships/image" Target="../media/image7.png"/><Relationship Id="rId1" Type="http://schemas.openxmlformats.org/officeDocument/2006/relationships/slideMaster" Target="../slideMasters/slideMaster1.xml"/><Relationship Id="rId6" Type="http://schemas.openxmlformats.org/officeDocument/2006/relationships/image" Target="../media/image27.png"/><Relationship Id="rId5" Type="http://schemas.openxmlformats.org/officeDocument/2006/relationships/image" Target="../media/image26.svg"/><Relationship Id="rId4" Type="http://schemas.openxmlformats.org/officeDocument/2006/relationships/image" Target="../media/image25.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0.svg"/><Relationship Id="rId2" Type="http://schemas.openxmlformats.org/officeDocument/2006/relationships/image" Target="../media/image29.png"/><Relationship Id="rId1" Type="http://schemas.openxmlformats.org/officeDocument/2006/relationships/slideMaster" Target="../slideMasters/slideMaster1.xml"/><Relationship Id="rId5" Type="http://schemas.openxmlformats.org/officeDocument/2006/relationships/image" Target="../media/image32.svg"/><Relationship Id="rId4" Type="http://schemas.openxmlformats.org/officeDocument/2006/relationships/image" Target="../media/image31.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26.svg"/><Relationship Id="rId4" Type="http://schemas.openxmlformats.org/officeDocument/2006/relationships/image" Target="../media/image25.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4.svg"/><Relationship Id="rId2" Type="http://schemas.openxmlformats.org/officeDocument/2006/relationships/image" Target="../media/image33.png"/><Relationship Id="rId1" Type="http://schemas.openxmlformats.org/officeDocument/2006/relationships/slideMaster" Target="../slideMasters/slideMaster1.xml"/><Relationship Id="rId5" Type="http://schemas.openxmlformats.org/officeDocument/2006/relationships/image" Target="../media/image36.svg"/><Relationship Id="rId4" Type="http://schemas.openxmlformats.org/officeDocument/2006/relationships/image" Target="../media/image35.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8" Type="http://schemas.openxmlformats.org/officeDocument/2006/relationships/image" Target="../media/image15.png"/><Relationship Id="rId13" Type="http://schemas.openxmlformats.org/officeDocument/2006/relationships/image" Target="../media/image20.svg"/><Relationship Id="rId18" Type="http://schemas.openxmlformats.org/officeDocument/2006/relationships/image" Target="../media/image7.png"/><Relationship Id="rId3" Type="http://schemas.openxmlformats.org/officeDocument/2006/relationships/image" Target="../media/image10.svg"/><Relationship Id="rId21" Type="http://schemas.openxmlformats.org/officeDocument/2006/relationships/image" Target="../media/image26.svg"/><Relationship Id="rId7" Type="http://schemas.openxmlformats.org/officeDocument/2006/relationships/image" Target="../media/image14.svg"/><Relationship Id="rId12" Type="http://schemas.openxmlformats.org/officeDocument/2006/relationships/image" Target="../media/image19.png"/><Relationship Id="rId17" Type="http://schemas.openxmlformats.org/officeDocument/2006/relationships/image" Target="../media/image24.svg"/><Relationship Id="rId2" Type="http://schemas.openxmlformats.org/officeDocument/2006/relationships/image" Target="../media/image9.png"/><Relationship Id="rId16" Type="http://schemas.openxmlformats.org/officeDocument/2006/relationships/image" Target="../media/image23.png"/><Relationship Id="rId20" Type="http://schemas.openxmlformats.org/officeDocument/2006/relationships/image" Target="../media/image25.png"/><Relationship Id="rId1" Type="http://schemas.openxmlformats.org/officeDocument/2006/relationships/slideMaster" Target="../slideMasters/slideMaster1.xml"/><Relationship Id="rId6" Type="http://schemas.openxmlformats.org/officeDocument/2006/relationships/image" Target="../media/image13.png"/><Relationship Id="rId11" Type="http://schemas.openxmlformats.org/officeDocument/2006/relationships/image" Target="../media/image18.svg"/><Relationship Id="rId5" Type="http://schemas.openxmlformats.org/officeDocument/2006/relationships/image" Target="../media/image12.svg"/><Relationship Id="rId15" Type="http://schemas.openxmlformats.org/officeDocument/2006/relationships/image" Target="../media/image22.svg"/><Relationship Id="rId10" Type="http://schemas.openxmlformats.org/officeDocument/2006/relationships/image" Target="../media/image17.png"/><Relationship Id="rId19" Type="http://schemas.openxmlformats.org/officeDocument/2006/relationships/image" Target="../media/image8.svg"/><Relationship Id="rId4" Type="http://schemas.openxmlformats.org/officeDocument/2006/relationships/image" Target="../media/image11.png"/><Relationship Id="rId9" Type="http://schemas.openxmlformats.org/officeDocument/2006/relationships/image" Target="../media/image16.svg"/><Relationship Id="rId14" Type="http://schemas.openxmlformats.org/officeDocument/2006/relationships/image" Target="../media/image21.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6.svg"/><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26.svg"/><Relationship Id="rId4" Type="http://schemas.openxmlformats.org/officeDocument/2006/relationships/image" Target="../media/image25.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26.svg"/><Relationship Id="rId4" Type="http://schemas.openxmlformats.org/officeDocument/2006/relationships/image" Target="../media/image25.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01_Title Slide">
    <p:bg>
      <p:bgPr>
        <a:solidFill>
          <a:schemeClr val="tx1"/>
        </a:solidFill>
        <a:effectLst/>
      </p:bgPr>
    </p:bg>
    <p:spTree>
      <p:nvGrpSpPr>
        <p:cNvPr id="1" name=""/>
        <p:cNvGrpSpPr/>
        <p:nvPr/>
      </p:nvGrpSpPr>
      <p:grpSpPr>
        <a:xfrm>
          <a:off x="0" y="0"/>
          <a:ext cx="0" cy="0"/>
          <a:chOff x="0" y="0"/>
          <a:chExt cx="0" cy="0"/>
        </a:xfrm>
      </p:grpSpPr>
      <p:pic>
        <p:nvPicPr>
          <p:cNvPr id="9" name="Graphic 8">
            <a:extLst>
              <a:ext uri="{FF2B5EF4-FFF2-40B4-BE49-F238E27FC236}">
                <a16:creationId xmlns:a16="http://schemas.microsoft.com/office/drawing/2014/main" id="{7528EF42-D08E-0F6D-D546-490B8FDDA4B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136976" y="977900"/>
            <a:ext cx="5055024" cy="5889186"/>
          </a:xfrm>
          <a:prstGeom prst="rect">
            <a:avLst/>
          </a:prstGeom>
        </p:spPr>
      </p:pic>
      <p:sp>
        <p:nvSpPr>
          <p:cNvPr id="2" name="Title 1">
            <a:extLst>
              <a:ext uri="{FF2B5EF4-FFF2-40B4-BE49-F238E27FC236}">
                <a16:creationId xmlns:a16="http://schemas.microsoft.com/office/drawing/2014/main" id="{9D3BBC25-42E0-4DC2-91FE-EFE49996E895}"/>
              </a:ext>
            </a:extLst>
          </p:cNvPr>
          <p:cNvSpPr>
            <a:spLocks noGrp="1"/>
          </p:cNvSpPr>
          <p:nvPr>
            <p:ph type="ctrTitle" hasCustomPrompt="1"/>
          </p:nvPr>
        </p:nvSpPr>
        <p:spPr>
          <a:xfrm>
            <a:off x="846000" y="2160000"/>
            <a:ext cx="9144000" cy="810000"/>
          </a:xfrm>
        </p:spPr>
        <p:txBody>
          <a:bodyPr anchor="t" anchorCtr="0">
            <a:noAutofit/>
          </a:bodyPr>
          <a:lstStyle>
            <a:lvl1pPr algn="l">
              <a:lnSpc>
                <a:spcPts val="7600"/>
              </a:lnSpc>
              <a:defRPr sz="7000" cap="all" baseline="0">
                <a:solidFill>
                  <a:schemeClr val="accent2"/>
                </a:solidFill>
                <a:latin typeface="Telegraf" pitchFamily="2" charset="77"/>
              </a:defRPr>
            </a:lvl1pPr>
          </a:lstStyle>
          <a:p>
            <a:r>
              <a:rPr lang="en-GB" dirty="0"/>
              <a:t>TALENTECH</a:t>
            </a:r>
            <a:endParaRPr lang="da-DK" dirty="0"/>
          </a:p>
        </p:txBody>
      </p:sp>
      <p:sp>
        <p:nvSpPr>
          <p:cNvPr id="3" name="Subtitle 2">
            <a:extLst>
              <a:ext uri="{FF2B5EF4-FFF2-40B4-BE49-F238E27FC236}">
                <a16:creationId xmlns:a16="http://schemas.microsoft.com/office/drawing/2014/main" id="{8C10B09E-C87A-8468-2977-760555E5E0E6}"/>
              </a:ext>
            </a:extLst>
          </p:cNvPr>
          <p:cNvSpPr>
            <a:spLocks noGrp="1"/>
          </p:cNvSpPr>
          <p:nvPr>
            <p:ph type="subTitle" idx="1" hasCustomPrompt="1"/>
          </p:nvPr>
        </p:nvSpPr>
        <p:spPr>
          <a:xfrm>
            <a:off x="846000" y="3060000"/>
            <a:ext cx="9144000" cy="810000"/>
          </a:xfrm>
        </p:spPr>
        <p:txBody>
          <a:bodyPr anchor="t" anchorCtr="0">
            <a:noAutofit/>
          </a:bodyPr>
          <a:lstStyle>
            <a:lvl1pPr marL="0" indent="0" algn="l">
              <a:lnSpc>
                <a:spcPts val="7600"/>
              </a:lnSpc>
              <a:buNone/>
              <a:defRPr sz="7000" b="1" i="0" cap="all" baseline="0">
                <a:solidFill>
                  <a:schemeClr val="bg1"/>
                </a:solidFill>
                <a:latin typeface="Telegraf" pitchFamily="2" charset="77"/>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INTRODUCTION</a:t>
            </a:r>
            <a:endParaRPr lang="da-DK" dirty="0"/>
          </a:p>
        </p:txBody>
      </p:sp>
      <p:sp>
        <p:nvSpPr>
          <p:cNvPr id="4" name="Date Placeholder 3">
            <a:extLst>
              <a:ext uri="{FF2B5EF4-FFF2-40B4-BE49-F238E27FC236}">
                <a16:creationId xmlns:a16="http://schemas.microsoft.com/office/drawing/2014/main" id="{EC53C6D0-B0A4-FC88-1B8B-9C336742A7C8}"/>
              </a:ext>
            </a:extLst>
          </p:cNvPr>
          <p:cNvSpPr>
            <a:spLocks noGrp="1"/>
          </p:cNvSpPr>
          <p:nvPr>
            <p:ph type="dt" sz="half" idx="10"/>
          </p:nvPr>
        </p:nvSpPr>
        <p:spPr/>
        <p:txBody>
          <a:bodyPr/>
          <a:lstStyle>
            <a:lvl1pPr>
              <a:defRPr>
                <a:latin typeface="Telegraf" pitchFamily="2" charset="77"/>
              </a:defRPr>
            </a:lvl1pPr>
          </a:lstStyle>
          <a:p>
            <a:fld id="{BBA8FECC-03A8-C541-B3A1-B18AC6B65B4E}" type="datetime2">
              <a:rPr lang="da-DK" smtClean="0"/>
              <a:pPr/>
              <a:t>18. januar 2023</a:t>
            </a:fld>
            <a:endParaRPr lang="da-DK"/>
          </a:p>
        </p:txBody>
      </p:sp>
      <p:sp>
        <p:nvSpPr>
          <p:cNvPr id="5" name="Footer Placeholder 4">
            <a:extLst>
              <a:ext uri="{FF2B5EF4-FFF2-40B4-BE49-F238E27FC236}">
                <a16:creationId xmlns:a16="http://schemas.microsoft.com/office/drawing/2014/main" id="{CC151199-CBBB-FBFA-4DA0-4EB586E8B201}"/>
              </a:ext>
            </a:extLst>
          </p:cNvPr>
          <p:cNvSpPr>
            <a:spLocks noGrp="1"/>
          </p:cNvSpPr>
          <p:nvPr>
            <p:ph type="ftr" sz="quarter" idx="11"/>
          </p:nvPr>
        </p:nvSpPr>
        <p:spPr/>
        <p:txBody>
          <a:bodyPr/>
          <a:lstStyle/>
          <a:p>
            <a:endParaRPr lang="da-DK"/>
          </a:p>
        </p:txBody>
      </p:sp>
      <p:sp>
        <p:nvSpPr>
          <p:cNvPr id="6" name="Slide Number Placeholder 5">
            <a:extLst>
              <a:ext uri="{FF2B5EF4-FFF2-40B4-BE49-F238E27FC236}">
                <a16:creationId xmlns:a16="http://schemas.microsoft.com/office/drawing/2014/main" id="{0A237971-8166-5457-991B-4B03B13856C3}"/>
              </a:ext>
            </a:extLst>
          </p:cNvPr>
          <p:cNvSpPr>
            <a:spLocks noGrp="1"/>
          </p:cNvSpPr>
          <p:nvPr>
            <p:ph type="sldNum" sz="quarter" idx="12"/>
          </p:nvPr>
        </p:nvSpPr>
        <p:spPr/>
        <p:txBody>
          <a:bodyPr/>
          <a:lstStyle>
            <a:lvl1pPr>
              <a:defRPr>
                <a:solidFill>
                  <a:schemeClr val="bg1"/>
                </a:solidFill>
              </a:defRPr>
            </a:lvl1pPr>
          </a:lstStyle>
          <a:p>
            <a:fld id="{CE21FDA0-9B75-FD4B-8974-211DAFD3C1D2}" type="slidenum">
              <a:rPr lang="da-DK" smtClean="0"/>
              <a:pPr/>
              <a:t>‹#›</a:t>
            </a:fld>
            <a:endParaRPr lang="da-DK" dirty="0"/>
          </a:p>
        </p:txBody>
      </p:sp>
      <p:sp>
        <p:nvSpPr>
          <p:cNvPr id="28" name="Text Placeholder 27">
            <a:extLst>
              <a:ext uri="{FF2B5EF4-FFF2-40B4-BE49-F238E27FC236}">
                <a16:creationId xmlns:a16="http://schemas.microsoft.com/office/drawing/2014/main" id="{3886092F-862E-A5A5-3633-22F1513915B7}"/>
              </a:ext>
            </a:extLst>
          </p:cNvPr>
          <p:cNvSpPr>
            <a:spLocks noGrp="1"/>
          </p:cNvSpPr>
          <p:nvPr>
            <p:ph type="body" sz="quarter" idx="13" hasCustomPrompt="1"/>
          </p:nvPr>
        </p:nvSpPr>
        <p:spPr>
          <a:xfrm>
            <a:off x="846000" y="5040000"/>
            <a:ext cx="4027083" cy="365125"/>
          </a:xfrm>
        </p:spPr>
        <p:txBody>
          <a:bodyPr>
            <a:noAutofit/>
          </a:bodyPr>
          <a:lstStyle>
            <a:lvl1pPr marL="0" indent="0">
              <a:lnSpc>
                <a:spcPts val="2400"/>
              </a:lnSpc>
              <a:buNone/>
              <a:defRPr sz="2000" b="1" i="0" baseline="0">
                <a:solidFill>
                  <a:schemeClr val="bg1"/>
                </a:solidFill>
                <a:latin typeface="Telegraf" pitchFamily="2" charset="77"/>
                <a:cs typeface="Arial" panose="020B0604020202020204" pitchFamily="34" charset="0"/>
              </a:defRPr>
            </a:lvl1pPr>
            <a:lvl2pPr>
              <a:lnSpc>
                <a:spcPts val="2400"/>
              </a:lnSpc>
              <a:defRPr sz="2000" b="1" i="0" baseline="0">
                <a:solidFill>
                  <a:schemeClr val="bg1"/>
                </a:solidFill>
                <a:latin typeface="+mj-lt"/>
                <a:cs typeface="Arial" panose="020B0604020202020204" pitchFamily="34" charset="0"/>
              </a:defRPr>
            </a:lvl2pPr>
            <a:lvl3pPr>
              <a:lnSpc>
                <a:spcPts val="2400"/>
              </a:lnSpc>
              <a:defRPr sz="2000" b="1" i="0" baseline="0">
                <a:solidFill>
                  <a:schemeClr val="bg1"/>
                </a:solidFill>
                <a:latin typeface="+mj-lt"/>
                <a:cs typeface="Arial" panose="020B0604020202020204" pitchFamily="34" charset="0"/>
              </a:defRPr>
            </a:lvl3pPr>
            <a:lvl4pPr>
              <a:lnSpc>
                <a:spcPts val="2400"/>
              </a:lnSpc>
              <a:defRPr sz="2000" b="1" i="0" baseline="0">
                <a:solidFill>
                  <a:schemeClr val="bg1"/>
                </a:solidFill>
                <a:latin typeface="+mj-lt"/>
                <a:cs typeface="Arial" panose="020B0604020202020204" pitchFamily="34" charset="0"/>
              </a:defRPr>
            </a:lvl4pPr>
            <a:lvl5pPr>
              <a:lnSpc>
                <a:spcPts val="2400"/>
              </a:lnSpc>
              <a:defRPr sz="2000" b="1" i="0" baseline="0">
                <a:solidFill>
                  <a:schemeClr val="bg1"/>
                </a:solidFill>
                <a:latin typeface="+mj-lt"/>
                <a:cs typeface="Arial" panose="020B0604020202020204" pitchFamily="34" charset="0"/>
              </a:defRPr>
            </a:lvl5pPr>
          </a:lstStyle>
          <a:p>
            <a:pPr lvl="0"/>
            <a:r>
              <a:rPr lang="en-GB" dirty="0"/>
              <a:t>The Full Talent Journey Platform</a:t>
            </a:r>
            <a:endParaRPr lang="da-DK" dirty="0"/>
          </a:p>
        </p:txBody>
      </p:sp>
      <p:pic>
        <p:nvPicPr>
          <p:cNvPr id="8" name="Graphic 7">
            <a:extLst>
              <a:ext uri="{FF2B5EF4-FFF2-40B4-BE49-F238E27FC236}">
                <a16:creationId xmlns:a16="http://schemas.microsoft.com/office/drawing/2014/main" id="{E6EE5D55-9A92-3608-2BDB-5D9C469C86A5}"/>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11555148" y="229550"/>
            <a:ext cx="450000" cy="450000"/>
          </a:xfrm>
          <a:prstGeom prst="rect">
            <a:avLst/>
          </a:prstGeom>
        </p:spPr>
      </p:pic>
    </p:spTree>
    <p:extLst>
      <p:ext uri="{BB962C8B-B14F-4D97-AF65-F5344CB8AC3E}">
        <p14:creationId xmlns:p14="http://schemas.microsoft.com/office/powerpoint/2010/main" val="4235279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08_Three Content_pink">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6D1D5-2C1B-86D2-84F8-BFB5633A1B0B}"/>
              </a:ext>
            </a:extLst>
          </p:cNvPr>
          <p:cNvSpPr>
            <a:spLocks noGrp="1"/>
          </p:cNvSpPr>
          <p:nvPr>
            <p:ph type="title"/>
          </p:nvPr>
        </p:nvSpPr>
        <p:spPr>
          <a:xfrm>
            <a:off x="837144" y="1368001"/>
            <a:ext cx="5181600" cy="1732612"/>
          </a:xfrm>
        </p:spPr>
        <p:txBody>
          <a:bodyPr/>
          <a:lstStyle/>
          <a:p>
            <a:r>
              <a:rPr lang="en-GB" dirty="0"/>
              <a:t>Click to edit Master title style</a:t>
            </a:r>
            <a:endParaRPr lang="da-DK" dirty="0"/>
          </a:p>
        </p:txBody>
      </p:sp>
      <p:sp>
        <p:nvSpPr>
          <p:cNvPr id="3" name="Content Placeholder 2">
            <a:extLst>
              <a:ext uri="{FF2B5EF4-FFF2-40B4-BE49-F238E27FC236}">
                <a16:creationId xmlns:a16="http://schemas.microsoft.com/office/drawing/2014/main" id="{A4CE18DF-FAEC-2DF3-A263-AFB3193E27A5}"/>
              </a:ext>
            </a:extLst>
          </p:cNvPr>
          <p:cNvSpPr>
            <a:spLocks noGrp="1"/>
          </p:cNvSpPr>
          <p:nvPr>
            <p:ph sz="half" idx="1"/>
          </p:nvPr>
        </p:nvSpPr>
        <p:spPr>
          <a:xfrm>
            <a:off x="1590582" y="4412569"/>
            <a:ext cx="4259547" cy="1440000"/>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4" name="Content Placeholder 3">
            <a:extLst>
              <a:ext uri="{FF2B5EF4-FFF2-40B4-BE49-F238E27FC236}">
                <a16:creationId xmlns:a16="http://schemas.microsoft.com/office/drawing/2014/main" id="{754D11D2-846D-4724-570C-A8E5AA2C8E73}"/>
              </a:ext>
            </a:extLst>
          </p:cNvPr>
          <p:cNvSpPr>
            <a:spLocks noGrp="1"/>
          </p:cNvSpPr>
          <p:nvPr>
            <p:ph sz="half" idx="2"/>
          </p:nvPr>
        </p:nvSpPr>
        <p:spPr>
          <a:xfrm>
            <a:off x="7447628" y="4412570"/>
            <a:ext cx="3904585" cy="1440000"/>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5" name="Date Placeholder 4">
            <a:extLst>
              <a:ext uri="{FF2B5EF4-FFF2-40B4-BE49-F238E27FC236}">
                <a16:creationId xmlns:a16="http://schemas.microsoft.com/office/drawing/2014/main" id="{05C6C0C5-59B1-16D2-BFBF-A38A9435395D}"/>
              </a:ext>
            </a:extLst>
          </p:cNvPr>
          <p:cNvSpPr>
            <a:spLocks noGrp="1"/>
          </p:cNvSpPr>
          <p:nvPr>
            <p:ph type="dt" sz="half" idx="10"/>
          </p:nvPr>
        </p:nvSpPr>
        <p:spPr/>
        <p:txBody>
          <a:bodyPr/>
          <a:lstStyle/>
          <a:p>
            <a:fld id="{ED177C36-2AF5-9944-8BA2-8F1728EE5FD7}" type="datetime2">
              <a:rPr lang="da-DK" smtClean="0"/>
              <a:t>18. januar 2023</a:t>
            </a:fld>
            <a:endParaRPr lang="da-DK"/>
          </a:p>
        </p:txBody>
      </p:sp>
      <p:sp>
        <p:nvSpPr>
          <p:cNvPr id="6" name="Footer Placeholder 5">
            <a:extLst>
              <a:ext uri="{FF2B5EF4-FFF2-40B4-BE49-F238E27FC236}">
                <a16:creationId xmlns:a16="http://schemas.microsoft.com/office/drawing/2014/main" id="{8AB2E19B-FA8C-42EC-3656-E34D6F73C93C}"/>
              </a:ext>
            </a:extLst>
          </p:cNvPr>
          <p:cNvSpPr>
            <a:spLocks noGrp="1"/>
          </p:cNvSpPr>
          <p:nvPr>
            <p:ph type="ftr" sz="quarter" idx="11"/>
          </p:nvPr>
        </p:nvSpPr>
        <p:spPr/>
        <p:txBody>
          <a:bodyPr/>
          <a:lstStyle/>
          <a:p>
            <a:endParaRPr lang="da-DK"/>
          </a:p>
        </p:txBody>
      </p:sp>
      <p:sp>
        <p:nvSpPr>
          <p:cNvPr id="7" name="Slide Number Placeholder 6">
            <a:extLst>
              <a:ext uri="{FF2B5EF4-FFF2-40B4-BE49-F238E27FC236}">
                <a16:creationId xmlns:a16="http://schemas.microsoft.com/office/drawing/2014/main" id="{8E94DDFC-F5CD-B49D-517D-A55C644738F2}"/>
              </a:ext>
            </a:extLst>
          </p:cNvPr>
          <p:cNvSpPr>
            <a:spLocks noGrp="1"/>
          </p:cNvSpPr>
          <p:nvPr>
            <p:ph type="sldNum" sz="quarter" idx="12"/>
          </p:nvPr>
        </p:nvSpPr>
        <p:spPr/>
        <p:txBody>
          <a:bodyPr/>
          <a:lstStyle/>
          <a:p>
            <a:fld id="{CE21FDA0-9B75-FD4B-8974-211DAFD3C1D2}" type="slidenum">
              <a:rPr lang="da-DK" smtClean="0"/>
              <a:t>‹#›</a:t>
            </a:fld>
            <a:endParaRPr lang="da-DK"/>
          </a:p>
        </p:txBody>
      </p:sp>
      <p:sp>
        <p:nvSpPr>
          <p:cNvPr id="9" name="Text Placeholder 7">
            <a:extLst>
              <a:ext uri="{FF2B5EF4-FFF2-40B4-BE49-F238E27FC236}">
                <a16:creationId xmlns:a16="http://schemas.microsoft.com/office/drawing/2014/main" id="{EE32E6DB-C4BC-AAA0-77E8-4D9DDCA798DF}"/>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
        <p:nvSpPr>
          <p:cNvPr id="8" name="Picture Placeholder 9">
            <a:extLst>
              <a:ext uri="{FF2B5EF4-FFF2-40B4-BE49-F238E27FC236}">
                <a16:creationId xmlns:a16="http://schemas.microsoft.com/office/drawing/2014/main" id="{6D73A8AC-58F2-B8F2-2F66-B9791EEBFE6D}"/>
              </a:ext>
            </a:extLst>
          </p:cNvPr>
          <p:cNvSpPr>
            <a:spLocks noGrp="1"/>
          </p:cNvSpPr>
          <p:nvPr>
            <p:ph type="pic" sz="quarter" idx="14"/>
          </p:nvPr>
        </p:nvSpPr>
        <p:spPr>
          <a:xfrm>
            <a:off x="839788" y="3796628"/>
            <a:ext cx="648000" cy="648000"/>
          </a:xfrm>
        </p:spPr>
        <p:txBody>
          <a:bodyPr/>
          <a:lstStyle/>
          <a:p>
            <a:endParaRPr lang="da-DK"/>
          </a:p>
        </p:txBody>
      </p:sp>
      <p:sp>
        <p:nvSpPr>
          <p:cNvPr id="10" name="Picture Placeholder 9">
            <a:extLst>
              <a:ext uri="{FF2B5EF4-FFF2-40B4-BE49-F238E27FC236}">
                <a16:creationId xmlns:a16="http://schemas.microsoft.com/office/drawing/2014/main" id="{916B31F0-57B1-E842-6C1A-DDE761E38EA7}"/>
              </a:ext>
            </a:extLst>
          </p:cNvPr>
          <p:cNvSpPr>
            <a:spLocks noGrp="1"/>
          </p:cNvSpPr>
          <p:nvPr>
            <p:ph type="pic" sz="quarter" idx="15"/>
          </p:nvPr>
        </p:nvSpPr>
        <p:spPr>
          <a:xfrm>
            <a:off x="6716504" y="3796628"/>
            <a:ext cx="648000" cy="648000"/>
          </a:xfrm>
        </p:spPr>
        <p:txBody>
          <a:bodyPr/>
          <a:lstStyle/>
          <a:p>
            <a:endParaRPr lang="da-DK"/>
          </a:p>
        </p:txBody>
      </p:sp>
      <p:sp>
        <p:nvSpPr>
          <p:cNvPr id="12" name="Content Placeholder 3">
            <a:extLst>
              <a:ext uri="{FF2B5EF4-FFF2-40B4-BE49-F238E27FC236}">
                <a16:creationId xmlns:a16="http://schemas.microsoft.com/office/drawing/2014/main" id="{24144CAB-617F-6897-B118-8AC236AF5278}"/>
              </a:ext>
            </a:extLst>
          </p:cNvPr>
          <p:cNvSpPr>
            <a:spLocks noGrp="1"/>
          </p:cNvSpPr>
          <p:nvPr>
            <p:ph sz="half" idx="16"/>
          </p:nvPr>
        </p:nvSpPr>
        <p:spPr>
          <a:xfrm>
            <a:off x="7447628" y="1965781"/>
            <a:ext cx="3904585" cy="1440000"/>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13" name="Picture Placeholder 9">
            <a:extLst>
              <a:ext uri="{FF2B5EF4-FFF2-40B4-BE49-F238E27FC236}">
                <a16:creationId xmlns:a16="http://schemas.microsoft.com/office/drawing/2014/main" id="{AA0F8BE1-3DB3-9141-F17E-DDF201984650}"/>
              </a:ext>
            </a:extLst>
          </p:cNvPr>
          <p:cNvSpPr>
            <a:spLocks noGrp="1"/>
          </p:cNvSpPr>
          <p:nvPr>
            <p:ph type="pic" sz="quarter" idx="17"/>
          </p:nvPr>
        </p:nvSpPr>
        <p:spPr>
          <a:xfrm>
            <a:off x="6716504" y="1368001"/>
            <a:ext cx="648000" cy="648000"/>
          </a:xfrm>
        </p:spPr>
        <p:txBody>
          <a:bodyPr/>
          <a:lstStyle/>
          <a:p>
            <a:endParaRPr lang="da-DK"/>
          </a:p>
        </p:txBody>
      </p:sp>
      <p:sp>
        <p:nvSpPr>
          <p:cNvPr id="14" name="Text Placeholder 2">
            <a:extLst>
              <a:ext uri="{FF2B5EF4-FFF2-40B4-BE49-F238E27FC236}">
                <a16:creationId xmlns:a16="http://schemas.microsoft.com/office/drawing/2014/main" id="{DB28D7A6-CF37-96A2-EAB9-46538F7D9077}"/>
              </a:ext>
            </a:extLst>
          </p:cNvPr>
          <p:cNvSpPr>
            <a:spLocks noGrp="1"/>
          </p:cNvSpPr>
          <p:nvPr>
            <p:ph type="body" idx="18"/>
          </p:nvPr>
        </p:nvSpPr>
        <p:spPr>
          <a:xfrm>
            <a:off x="1589384" y="3800571"/>
            <a:ext cx="4259547" cy="463070"/>
          </a:xfrm>
        </p:spPr>
        <p:txBody>
          <a:bodyPr anchor="b"/>
          <a:lstStyle>
            <a:lvl1pPr marL="0" indent="0">
              <a:lnSpc>
                <a:spcPts val="2600"/>
              </a:lnSpc>
              <a:buNone/>
              <a:defRPr sz="1600" b="1"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19" name="Text Placeholder 18">
            <a:extLst>
              <a:ext uri="{FF2B5EF4-FFF2-40B4-BE49-F238E27FC236}">
                <a16:creationId xmlns:a16="http://schemas.microsoft.com/office/drawing/2014/main" id="{1DCC9395-BDE4-48F9-0645-6045648A05E1}"/>
              </a:ext>
            </a:extLst>
          </p:cNvPr>
          <p:cNvSpPr>
            <a:spLocks noGrp="1"/>
          </p:cNvSpPr>
          <p:nvPr>
            <p:ph type="body" sz="quarter" idx="21"/>
          </p:nvPr>
        </p:nvSpPr>
        <p:spPr>
          <a:xfrm>
            <a:off x="7447629" y="1368001"/>
            <a:ext cx="3904584" cy="468476"/>
          </a:xfrm>
        </p:spPr>
        <p:txBody>
          <a:bodyPr anchor="b" anchorCtr="0"/>
          <a:lstStyle>
            <a:lvl1pPr marL="0" marR="0" indent="0" algn="l" defTabSz="914400" rtl="0" eaLnBrk="1" fontAlgn="auto" latinLnBrk="0" hangingPunct="1">
              <a:lnSpc>
                <a:spcPts val="2600"/>
              </a:lnSpc>
              <a:spcBef>
                <a:spcPts val="0"/>
              </a:spcBef>
              <a:spcAft>
                <a:spcPts val="0"/>
              </a:spcAft>
              <a:buClrTx/>
              <a:buSzTx/>
              <a:buFont typeface="Arial" panose="020B0604020202020204" pitchFamily="34" charset="0"/>
              <a:buNone/>
              <a:tabLst/>
              <a:defRPr sz="1600" b="1" i="0">
                <a:latin typeface="Arial" panose="020B0604020202020204" pitchFamily="34" charset="0"/>
                <a:cs typeface="Arial" panose="020B0604020202020204" pitchFamily="34" charset="0"/>
              </a:defRPr>
            </a:lvl1pPr>
            <a:lvl2pPr>
              <a:defRPr>
                <a:latin typeface="+mj-lt"/>
              </a:defRPr>
            </a:lvl2pPr>
            <a:lvl3pPr>
              <a:defRPr>
                <a:latin typeface="+mj-lt"/>
              </a:defRPr>
            </a:lvl3pPr>
            <a:lvl4pPr>
              <a:defRPr>
                <a:latin typeface="+mj-lt"/>
              </a:defRPr>
            </a:lvl4pPr>
            <a:lvl5pPr>
              <a:defRPr>
                <a:latin typeface="+mj-lt"/>
              </a:defRPr>
            </a:lvl5pPr>
          </a:lstStyle>
          <a:p>
            <a:pPr marL="0" marR="0" lvl="0" indent="0" algn="l" defTabSz="914400" rtl="0" eaLnBrk="1" fontAlgn="auto" latinLnBrk="0" hangingPunct="1">
              <a:lnSpc>
                <a:spcPts val="1800"/>
              </a:lnSpc>
              <a:spcBef>
                <a:spcPts val="0"/>
              </a:spcBef>
              <a:spcAft>
                <a:spcPts val="0"/>
              </a:spcAft>
              <a:buClrTx/>
              <a:buSzTx/>
              <a:buFont typeface="Arial" panose="020B0604020202020204" pitchFamily="34" charset="0"/>
              <a:buNone/>
              <a:tabLst/>
              <a:defRPr/>
            </a:pPr>
            <a:r>
              <a:rPr lang="en-GB" dirty="0"/>
              <a:t>Click to edit Master text styles</a:t>
            </a:r>
          </a:p>
        </p:txBody>
      </p:sp>
      <p:sp>
        <p:nvSpPr>
          <p:cNvPr id="21" name="Text Placeholder 20">
            <a:extLst>
              <a:ext uri="{FF2B5EF4-FFF2-40B4-BE49-F238E27FC236}">
                <a16:creationId xmlns:a16="http://schemas.microsoft.com/office/drawing/2014/main" id="{777E98E0-042A-11FE-F91F-EE0107A5615D}"/>
              </a:ext>
            </a:extLst>
          </p:cNvPr>
          <p:cNvSpPr>
            <a:spLocks noGrp="1"/>
          </p:cNvSpPr>
          <p:nvPr>
            <p:ph type="body" sz="quarter" idx="22"/>
          </p:nvPr>
        </p:nvSpPr>
        <p:spPr>
          <a:xfrm>
            <a:off x="7447629" y="3735403"/>
            <a:ext cx="3904583" cy="530226"/>
          </a:xfrm>
        </p:spPr>
        <p:txBody>
          <a:bodyPr anchor="b" anchorCtr="0"/>
          <a:lstStyle>
            <a:lvl1pPr marL="0" indent="0">
              <a:lnSpc>
                <a:spcPts val="2600"/>
              </a:lnSpc>
              <a:buNone/>
              <a:defRPr sz="1600" b="1" i="0" baseline="0"/>
            </a:lvl1pPr>
            <a:lvl2pPr>
              <a:lnSpc>
                <a:spcPts val="2600"/>
              </a:lnSpc>
              <a:defRPr sz="1600" b="1" i="0" baseline="0"/>
            </a:lvl2pPr>
            <a:lvl3pPr>
              <a:lnSpc>
                <a:spcPts val="2600"/>
              </a:lnSpc>
              <a:defRPr sz="1600" b="1" i="0" baseline="0"/>
            </a:lvl3pPr>
            <a:lvl4pPr>
              <a:lnSpc>
                <a:spcPts val="2600"/>
              </a:lnSpc>
              <a:defRPr sz="1600" b="1" i="0" baseline="0"/>
            </a:lvl4pPr>
            <a:lvl5pPr>
              <a:lnSpc>
                <a:spcPts val="2600"/>
              </a:lnSpc>
              <a:defRPr sz="1600" b="1" i="0" baseline="0"/>
            </a:lvl5pPr>
          </a:lstStyle>
          <a:p>
            <a:pPr lvl="0"/>
            <a:r>
              <a:rPr lang="en-GB" dirty="0"/>
              <a:t>Click to edit Master text style</a:t>
            </a:r>
          </a:p>
        </p:txBody>
      </p:sp>
    </p:spTree>
    <p:extLst>
      <p:ext uri="{BB962C8B-B14F-4D97-AF65-F5344CB8AC3E}">
        <p14:creationId xmlns:p14="http://schemas.microsoft.com/office/powerpoint/2010/main" val="40916265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09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5722C-CD0F-2FB9-10FC-26FCAA5BCBD1}"/>
              </a:ext>
            </a:extLst>
          </p:cNvPr>
          <p:cNvSpPr>
            <a:spLocks noGrp="1"/>
          </p:cNvSpPr>
          <p:nvPr>
            <p:ph type="title"/>
          </p:nvPr>
        </p:nvSpPr>
        <p:spPr/>
        <p:txBody>
          <a:bodyPr/>
          <a:lstStyle/>
          <a:p>
            <a:r>
              <a:rPr lang="en-GB"/>
              <a:t>Click to edit Master title style</a:t>
            </a:r>
            <a:endParaRPr lang="da-DK"/>
          </a:p>
        </p:txBody>
      </p:sp>
      <p:sp>
        <p:nvSpPr>
          <p:cNvPr id="3" name="Date Placeholder 2">
            <a:extLst>
              <a:ext uri="{FF2B5EF4-FFF2-40B4-BE49-F238E27FC236}">
                <a16:creationId xmlns:a16="http://schemas.microsoft.com/office/drawing/2014/main" id="{F6A16BDC-29A8-4197-725B-01D40B300385}"/>
              </a:ext>
            </a:extLst>
          </p:cNvPr>
          <p:cNvSpPr>
            <a:spLocks noGrp="1"/>
          </p:cNvSpPr>
          <p:nvPr>
            <p:ph type="dt" sz="half" idx="10"/>
          </p:nvPr>
        </p:nvSpPr>
        <p:spPr/>
        <p:txBody>
          <a:bodyPr/>
          <a:lstStyle/>
          <a:p>
            <a:fld id="{284A184C-98DD-754F-9387-58C3F2DFAA5D}" type="datetime2">
              <a:rPr lang="da-DK" smtClean="0"/>
              <a:t>18. januar 2023</a:t>
            </a:fld>
            <a:endParaRPr lang="da-DK"/>
          </a:p>
        </p:txBody>
      </p:sp>
      <p:sp>
        <p:nvSpPr>
          <p:cNvPr id="4" name="Footer Placeholder 3">
            <a:extLst>
              <a:ext uri="{FF2B5EF4-FFF2-40B4-BE49-F238E27FC236}">
                <a16:creationId xmlns:a16="http://schemas.microsoft.com/office/drawing/2014/main" id="{35D65DB2-F17D-1536-6A69-0B8563C1611B}"/>
              </a:ext>
            </a:extLst>
          </p:cNvPr>
          <p:cNvSpPr>
            <a:spLocks noGrp="1"/>
          </p:cNvSpPr>
          <p:nvPr>
            <p:ph type="ftr" sz="quarter" idx="11"/>
          </p:nvPr>
        </p:nvSpPr>
        <p:spPr/>
        <p:txBody>
          <a:bodyPr/>
          <a:lstStyle/>
          <a:p>
            <a:endParaRPr lang="da-DK"/>
          </a:p>
        </p:txBody>
      </p:sp>
      <p:sp>
        <p:nvSpPr>
          <p:cNvPr id="5" name="Slide Number Placeholder 4">
            <a:extLst>
              <a:ext uri="{FF2B5EF4-FFF2-40B4-BE49-F238E27FC236}">
                <a16:creationId xmlns:a16="http://schemas.microsoft.com/office/drawing/2014/main" id="{554AA85C-C18B-3D60-E634-CE8B87718DCB}"/>
              </a:ext>
            </a:extLst>
          </p:cNvPr>
          <p:cNvSpPr>
            <a:spLocks noGrp="1"/>
          </p:cNvSpPr>
          <p:nvPr>
            <p:ph type="sldNum" sz="quarter" idx="12"/>
          </p:nvPr>
        </p:nvSpPr>
        <p:spPr/>
        <p:txBody>
          <a:bodyPr/>
          <a:lstStyle/>
          <a:p>
            <a:fld id="{CE21FDA0-9B75-FD4B-8974-211DAFD3C1D2}" type="slidenum">
              <a:rPr lang="da-DK" smtClean="0"/>
              <a:t>‹#›</a:t>
            </a:fld>
            <a:endParaRPr lang="da-DK"/>
          </a:p>
        </p:txBody>
      </p:sp>
      <p:sp>
        <p:nvSpPr>
          <p:cNvPr id="7" name="Text Placeholder 7">
            <a:extLst>
              <a:ext uri="{FF2B5EF4-FFF2-40B4-BE49-F238E27FC236}">
                <a16:creationId xmlns:a16="http://schemas.microsoft.com/office/drawing/2014/main" id="{F98D78EC-805D-1B81-E16D-F80A7229E4A6}"/>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Tree>
    <p:extLst>
      <p:ext uri="{BB962C8B-B14F-4D97-AF65-F5344CB8AC3E}">
        <p14:creationId xmlns:p14="http://schemas.microsoft.com/office/powerpoint/2010/main" val="18698649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0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29988DA-15D6-0C0F-8E6B-1BC0DBE69BBF}"/>
              </a:ext>
            </a:extLst>
          </p:cNvPr>
          <p:cNvSpPr>
            <a:spLocks noGrp="1"/>
          </p:cNvSpPr>
          <p:nvPr>
            <p:ph type="dt" sz="half" idx="10"/>
          </p:nvPr>
        </p:nvSpPr>
        <p:spPr/>
        <p:txBody>
          <a:bodyPr/>
          <a:lstStyle/>
          <a:p>
            <a:fld id="{798B8A3A-B3BE-B147-8433-083925D49248}" type="datetime2">
              <a:rPr lang="da-DK" smtClean="0"/>
              <a:t>18. januar 2023</a:t>
            </a:fld>
            <a:endParaRPr lang="da-DK"/>
          </a:p>
        </p:txBody>
      </p:sp>
      <p:sp>
        <p:nvSpPr>
          <p:cNvPr id="3" name="Footer Placeholder 2">
            <a:extLst>
              <a:ext uri="{FF2B5EF4-FFF2-40B4-BE49-F238E27FC236}">
                <a16:creationId xmlns:a16="http://schemas.microsoft.com/office/drawing/2014/main" id="{05755FC6-19D2-5284-22BE-41B26E20FD19}"/>
              </a:ext>
            </a:extLst>
          </p:cNvPr>
          <p:cNvSpPr>
            <a:spLocks noGrp="1"/>
          </p:cNvSpPr>
          <p:nvPr>
            <p:ph type="ftr" sz="quarter" idx="11"/>
          </p:nvPr>
        </p:nvSpPr>
        <p:spPr/>
        <p:txBody>
          <a:bodyPr/>
          <a:lstStyle/>
          <a:p>
            <a:endParaRPr lang="da-DK"/>
          </a:p>
        </p:txBody>
      </p:sp>
      <p:sp>
        <p:nvSpPr>
          <p:cNvPr id="4" name="Slide Number Placeholder 3">
            <a:extLst>
              <a:ext uri="{FF2B5EF4-FFF2-40B4-BE49-F238E27FC236}">
                <a16:creationId xmlns:a16="http://schemas.microsoft.com/office/drawing/2014/main" id="{02C27223-812B-239C-A4FB-5672FD89E5D7}"/>
              </a:ext>
            </a:extLst>
          </p:cNvPr>
          <p:cNvSpPr>
            <a:spLocks noGrp="1"/>
          </p:cNvSpPr>
          <p:nvPr>
            <p:ph type="sldNum" sz="quarter" idx="12"/>
          </p:nvPr>
        </p:nvSpPr>
        <p:spPr/>
        <p:txBody>
          <a:bodyPr/>
          <a:lstStyle/>
          <a:p>
            <a:fld id="{CE21FDA0-9B75-FD4B-8974-211DAFD3C1D2}" type="slidenum">
              <a:rPr lang="da-DK" smtClean="0"/>
              <a:t>‹#›</a:t>
            </a:fld>
            <a:endParaRPr lang="da-DK"/>
          </a:p>
        </p:txBody>
      </p:sp>
      <p:sp>
        <p:nvSpPr>
          <p:cNvPr id="5" name="Text Placeholder 7">
            <a:extLst>
              <a:ext uri="{FF2B5EF4-FFF2-40B4-BE49-F238E27FC236}">
                <a16:creationId xmlns:a16="http://schemas.microsoft.com/office/drawing/2014/main" id="{964DF9E3-E81E-83B4-AB90-1D51A89402EA}"/>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Tree>
    <p:extLst>
      <p:ext uri="{BB962C8B-B14F-4D97-AF65-F5344CB8AC3E}">
        <p14:creationId xmlns:p14="http://schemas.microsoft.com/office/powerpoint/2010/main" val="36963979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1_Talentech">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4BE37E-6DFF-2C9B-C833-632AEE3FA959}"/>
              </a:ext>
            </a:extLst>
          </p:cNvPr>
          <p:cNvSpPr>
            <a:spLocks noGrp="1"/>
          </p:cNvSpPr>
          <p:nvPr>
            <p:ph type="title"/>
          </p:nvPr>
        </p:nvSpPr>
        <p:spPr/>
        <p:txBody>
          <a:bodyPr/>
          <a:lstStyle>
            <a:lvl1pPr>
              <a:defRPr>
                <a:solidFill>
                  <a:schemeClr val="bg1"/>
                </a:solidFill>
              </a:defRPr>
            </a:lvl1pPr>
          </a:lstStyle>
          <a:p>
            <a:r>
              <a:rPr lang="en-GB" dirty="0"/>
              <a:t>Click to edit Master title style</a:t>
            </a:r>
            <a:endParaRPr lang="da-DK" dirty="0"/>
          </a:p>
        </p:txBody>
      </p:sp>
      <p:sp>
        <p:nvSpPr>
          <p:cNvPr id="3" name="Content Placeholder 2">
            <a:extLst>
              <a:ext uri="{FF2B5EF4-FFF2-40B4-BE49-F238E27FC236}">
                <a16:creationId xmlns:a16="http://schemas.microsoft.com/office/drawing/2014/main" id="{2AB9CE7E-FB90-8138-F632-7FAC6B5ABABB}"/>
              </a:ext>
            </a:extLst>
          </p:cNvPr>
          <p:cNvSpPr>
            <a:spLocks noGrp="1"/>
          </p:cNvSpPr>
          <p:nvPr>
            <p:ph idx="1"/>
          </p:nvPr>
        </p:nvSpPr>
        <p:spPr>
          <a:xfrm>
            <a:off x="847344" y="3356429"/>
            <a:ext cx="10504869" cy="2820534"/>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a-DK"/>
          </a:p>
        </p:txBody>
      </p:sp>
      <p:sp>
        <p:nvSpPr>
          <p:cNvPr id="4" name="Date Placeholder 3">
            <a:extLst>
              <a:ext uri="{FF2B5EF4-FFF2-40B4-BE49-F238E27FC236}">
                <a16:creationId xmlns:a16="http://schemas.microsoft.com/office/drawing/2014/main" id="{23E5D589-4888-F171-46C1-A0122699E418}"/>
              </a:ext>
            </a:extLst>
          </p:cNvPr>
          <p:cNvSpPr>
            <a:spLocks noGrp="1"/>
          </p:cNvSpPr>
          <p:nvPr>
            <p:ph type="dt" sz="half" idx="10"/>
          </p:nvPr>
        </p:nvSpPr>
        <p:spPr/>
        <p:txBody>
          <a:bodyPr/>
          <a:lstStyle/>
          <a:p>
            <a:fld id="{0D173060-BBCA-B94B-A1F3-D762D58B8B2C}" type="datetime2">
              <a:rPr lang="da-DK" smtClean="0"/>
              <a:t>18. januar 2023</a:t>
            </a:fld>
            <a:endParaRPr lang="da-DK"/>
          </a:p>
        </p:txBody>
      </p:sp>
      <p:sp>
        <p:nvSpPr>
          <p:cNvPr id="5" name="Footer Placeholder 4">
            <a:extLst>
              <a:ext uri="{FF2B5EF4-FFF2-40B4-BE49-F238E27FC236}">
                <a16:creationId xmlns:a16="http://schemas.microsoft.com/office/drawing/2014/main" id="{8FDED45F-EA74-FFA4-556C-C3DBE65553D8}"/>
              </a:ext>
            </a:extLst>
          </p:cNvPr>
          <p:cNvSpPr>
            <a:spLocks noGrp="1"/>
          </p:cNvSpPr>
          <p:nvPr>
            <p:ph type="ftr" sz="quarter" idx="11"/>
          </p:nvPr>
        </p:nvSpPr>
        <p:spPr/>
        <p:txBody>
          <a:bodyPr/>
          <a:lstStyle/>
          <a:p>
            <a:endParaRPr lang="da-DK"/>
          </a:p>
        </p:txBody>
      </p:sp>
      <p:sp>
        <p:nvSpPr>
          <p:cNvPr id="6" name="Slide Number Placeholder 5">
            <a:extLst>
              <a:ext uri="{FF2B5EF4-FFF2-40B4-BE49-F238E27FC236}">
                <a16:creationId xmlns:a16="http://schemas.microsoft.com/office/drawing/2014/main" id="{C7530931-9D5E-018F-E114-495C273BDE51}"/>
              </a:ext>
            </a:extLst>
          </p:cNvPr>
          <p:cNvSpPr>
            <a:spLocks noGrp="1"/>
          </p:cNvSpPr>
          <p:nvPr>
            <p:ph type="sldNum" sz="quarter" idx="12"/>
          </p:nvPr>
        </p:nvSpPr>
        <p:spPr/>
        <p:txBody>
          <a:bodyPr/>
          <a:lstStyle>
            <a:lvl1pPr>
              <a:defRPr>
                <a:solidFill>
                  <a:schemeClr val="bg1"/>
                </a:solidFill>
              </a:defRPr>
            </a:lvl1pPr>
          </a:lstStyle>
          <a:p>
            <a:fld id="{CE21FDA0-9B75-FD4B-8974-211DAFD3C1D2}" type="slidenum">
              <a:rPr lang="da-DK" smtClean="0"/>
              <a:pPr/>
              <a:t>‹#›</a:t>
            </a:fld>
            <a:endParaRPr lang="da-DK" dirty="0"/>
          </a:p>
        </p:txBody>
      </p:sp>
      <p:pic>
        <p:nvPicPr>
          <p:cNvPr id="7" name="Graphic 6">
            <a:extLst>
              <a:ext uri="{FF2B5EF4-FFF2-40B4-BE49-F238E27FC236}">
                <a16:creationId xmlns:a16="http://schemas.microsoft.com/office/drawing/2014/main" id="{505BB0EF-A6CE-7C60-6C22-6B149772B9BA}"/>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11555148" y="229550"/>
            <a:ext cx="450000" cy="450000"/>
          </a:xfrm>
          <a:prstGeom prst="rect">
            <a:avLst/>
          </a:prstGeom>
        </p:spPr>
      </p:pic>
      <p:pic>
        <p:nvPicPr>
          <p:cNvPr id="8" name="Object 4" descr="preencoded.png">
            <a:extLst>
              <a:ext uri="{FF2B5EF4-FFF2-40B4-BE49-F238E27FC236}">
                <a16:creationId xmlns:a16="http://schemas.microsoft.com/office/drawing/2014/main" id="{6F08B55C-1E69-E53E-4930-47928C245A3B}"/>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838200" y="448200"/>
            <a:ext cx="10521953" cy="12700"/>
          </a:xfrm>
          <a:prstGeom prst="rect">
            <a:avLst/>
          </a:prstGeom>
        </p:spPr>
      </p:pic>
      <p:sp>
        <p:nvSpPr>
          <p:cNvPr id="9" name="Text Placeholder 7">
            <a:extLst>
              <a:ext uri="{FF2B5EF4-FFF2-40B4-BE49-F238E27FC236}">
                <a16:creationId xmlns:a16="http://schemas.microsoft.com/office/drawing/2014/main" id="{64435615-B97B-6969-1ACB-1602ACFF77BD}"/>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solidFill>
                  <a:schemeClr val="bg1"/>
                </a:solidFill>
              </a:defRPr>
            </a:lvl1pPr>
          </a:lstStyle>
          <a:p>
            <a:pPr lvl="0"/>
            <a:r>
              <a:rPr lang="en-GB" dirty="0"/>
              <a:t>Type chapter name here</a:t>
            </a:r>
          </a:p>
        </p:txBody>
      </p:sp>
      <p:pic>
        <p:nvPicPr>
          <p:cNvPr id="10" name="Object 1" descr="preencoded.png">
            <a:extLst>
              <a:ext uri="{FF2B5EF4-FFF2-40B4-BE49-F238E27FC236}">
                <a16:creationId xmlns:a16="http://schemas.microsoft.com/office/drawing/2014/main" id="{46F17E49-3D75-C6A3-8ABF-DAA8F8B0F0BD}"/>
              </a:ext>
            </a:extLst>
          </p:cNvPr>
          <p:cNvPicPr>
            <a:picLocks noChangeAspect="1"/>
          </p:cNvPicPr>
          <p:nvPr userDrawn="1"/>
        </p:nvPicPr>
        <p:blipFill>
          <a:blip r:embed="rId6"/>
          <a:srcRect/>
          <a:stretch/>
        </p:blipFill>
        <p:spPr>
          <a:xfrm>
            <a:off x="6374296" y="1040296"/>
            <a:ext cx="5817704" cy="5817704"/>
          </a:xfrm>
          <a:prstGeom prst="rect">
            <a:avLst/>
          </a:prstGeom>
        </p:spPr>
      </p:pic>
      <p:pic>
        <p:nvPicPr>
          <p:cNvPr id="11" name="Object 2" descr="preencoded.png">
            <a:extLst>
              <a:ext uri="{FF2B5EF4-FFF2-40B4-BE49-F238E27FC236}">
                <a16:creationId xmlns:a16="http://schemas.microsoft.com/office/drawing/2014/main" id="{2F1432EF-E572-5C0F-5A5E-4A0BDD2A5D1F}"/>
              </a:ext>
            </a:extLst>
          </p:cNvPr>
          <p:cNvPicPr>
            <a:picLocks noChangeAspect="1"/>
          </p:cNvPicPr>
          <p:nvPr userDrawn="1"/>
        </p:nvPicPr>
        <p:blipFill>
          <a:blip r:embed="rId7"/>
          <a:srcRect/>
          <a:stretch/>
        </p:blipFill>
        <p:spPr>
          <a:xfrm>
            <a:off x="9399012" y="4110281"/>
            <a:ext cx="187863" cy="236344"/>
          </a:xfrm>
          <a:prstGeom prst="rect">
            <a:avLst/>
          </a:prstGeom>
        </p:spPr>
      </p:pic>
      <p:pic>
        <p:nvPicPr>
          <p:cNvPr id="12" name="Object 3" descr="preencoded.png">
            <a:extLst>
              <a:ext uri="{FF2B5EF4-FFF2-40B4-BE49-F238E27FC236}">
                <a16:creationId xmlns:a16="http://schemas.microsoft.com/office/drawing/2014/main" id="{E7E56F32-9E22-BF66-CD0A-869AE7948470}"/>
              </a:ext>
            </a:extLst>
          </p:cNvPr>
          <p:cNvPicPr>
            <a:picLocks noChangeAspect="1"/>
          </p:cNvPicPr>
          <p:nvPr userDrawn="1"/>
        </p:nvPicPr>
        <p:blipFill>
          <a:blip r:embed="rId7"/>
          <a:srcRect/>
          <a:stretch/>
        </p:blipFill>
        <p:spPr>
          <a:xfrm>
            <a:off x="9202824" y="3414600"/>
            <a:ext cx="187863" cy="236344"/>
          </a:xfrm>
          <a:prstGeom prst="rect">
            <a:avLst/>
          </a:prstGeom>
        </p:spPr>
      </p:pic>
      <p:pic>
        <p:nvPicPr>
          <p:cNvPr id="13" name="Object 4" descr="preencoded.png">
            <a:extLst>
              <a:ext uri="{FF2B5EF4-FFF2-40B4-BE49-F238E27FC236}">
                <a16:creationId xmlns:a16="http://schemas.microsoft.com/office/drawing/2014/main" id="{40D90785-FB3D-D652-C682-347F23241C94}"/>
              </a:ext>
            </a:extLst>
          </p:cNvPr>
          <p:cNvPicPr>
            <a:picLocks noChangeAspect="1"/>
          </p:cNvPicPr>
          <p:nvPr userDrawn="1"/>
        </p:nvPicPr>
        <p:blipFill>
          <a:blip r:embed="rId7"/>
          <a:srcRect/>
          <a:stretch/>
        </p:blipFill>
        <p:spPr>
          <a:xfrm>
            <a:off x="9846987" y="3475031"/>
            <a:ext cx="187863" cy="236344"/>
          </a:xfrm>
          <a:prstGeom prst="rect">
            <a:avLst/>
          </a:prstGeom>
        </p:spPr>
      </p:pic>
      <p:pic>
        <p:nvPicPr>
          <p:cNvPr id="14" name="Object 5" descr="preencoded.png">
            <a:extLst>
              <a:ext uri="{FF2B5EF4-FFF2-40B4-BE49-F238E27FC236}">
                <a16:creationId xmlns:a16="http://schemas.microsoft.com/office/drawing/2014/main" id="{D69E5B81-38D2-E687-72B9-AE4512F4AFEF}"/>
              </a:ext>
            </a:extLst>
          </p:cNvPr>
          <p:cNvPicPr>
            <a:picLocks noChangeAspect="1"/>
          </p:cNvPicPr>
          <p:nvPr userDrawn="1"/>
        </p:nvPicPr>
        <p:blipFill>
          <a:blip r:embed="rId7"/>
          <a:srcRect/>
          <a:stretch/>
        </p:blipFill>
        <p:spPr>
          <a:xfrm>
            <a:off x="10337487" y="3214256"/>
            <a:ext cx="187863" cy="236344"/>
          </a:xfrm>
          <a:prstGeom prst="rect">
            <a:avLst/>
          </a:prstGeom>
        </p:spPr>
      </p:pic>
      <p:pic>
        <p:nvPicPr>
          <p:cNvPr id="15" name="Object 6" descr="preencoded.png">
            <a:extLst>
              <a:ext uri="{FF2B5EF4-FFF2-40B4-BE49-F238E27FC236}">
                <a16:creationId xmlns:a16="http://schemas.microsoft.com/office/drawing/2014/main" id="{F7552CC0-9C48-3AE6-46E8-FC2FD27059DD}"/>
              </a:ext>
            </a:extLst>
          </p:cNvPr>
          <p:cNvPicPr>
            <a:picLocks noChangeAspect="1"/>
          </p:cNvPicPr>
          <p:nvPr userDrawn="1"/>
        </p:nvPicPr>
        <p:blipFill>
          <a:blip r:embed="rId7"/>
          <a:srcRect/>
          <a:stretch/>
        </p:blipFill>
        <p:spPr>
          <a:xfrm>
            <a:off x="8669787" y="4587431"/>
            <a:ext cx="187863" cy="236344"/>
          </a:xfrm>
          <a:prstGeom prst="rect">
            <a:avLst/>
          </a:prstGeom>
        </p:spPr>
      </p:pic>
    </p:spTree>
    <p:extLst>
      <p:ext uri="{BB962C8B-B14F-4D97-AF65-F5344CB8AC3E}">
        <p14:creationId xmlns:p14="http://schemas.microsoft.com/office/powerpoint/2010/main" val="563632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20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nodeType="withEffect">
                                  <p:stCondLst>
                                    <p:cond delay="40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nodeType="withEffect">
                                  <p:stCondLst>
                                    <p:cond delay="60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nodeType="withEffect">
                                  <p:stCondLst>
                                    <p:cond delay="80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nodeType="withEffect">
                                  <p:stCondLst>
                                    <p:cond delay="100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extLst>
    <p:ext uri="{DCECCB84-F9BA-43D5-87BE-67443E8EF086}">
      <p15:sldGuideLst xmlns:p15="http://schemas.microsoft.com/office/powerpoint/2012/main">
        <p15:guide id="1" pos="529"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2_Content in boxes">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6D1D5-2C1B-86D2-84F8-BFB5633A1B0B}"/>
              </a:ext>
            </a:extLst>
          </p:cNvPr>
          <p:cNvSpPr>
            <a:spLocks noGrp="1"/>
          </p:cNvSpPr>
          <p:nvPr>
            <p:ph type="title"/>
          </p:nvPr>
        </p:nvSpPr>
        <p:spPr>
          <a:xfrm>
            <a:off x="837144" y="1368001"/>
            <a:ext cx="6244604" cy="936719"/>
          </a:xfrm>
        </p:spPr>
        <p:txBody>
          <a:bodyPr/>
          <a:lstStyle/>
          <a:p>
            <a:r>
              <a:rPr lang="en-GB"/>
              <a:t>Click to edit Master title style</a:t>
            </a:r>
            <a:endParaRPr lang="da-DK"/>
          </a:p>
        </p:txBody>
      </p:sp>
      <p:sp>
        <p:nvSpPr>
          <p:cNvPr id="3" name="Content Placeholder 2">
            <a:extLst>
              <a:ext uri="{FF2B5EF4-FFF2-40B4-BE49-F238E27FC236}">
                <a16:creationId xmlns:a16="http://schemas.microsoft.com/office/drawing/2014/main" id="{A4CE18DF-FAEC-2DF3-A263-AFB3193E27A5}"/>
              </a:ext>
            </a:extLst>
          </p:cNvPr>
          <p:cNvSpPr>
            <a:spLocks noGrp="1"/>
          </p:cNvSpPr>
          <p:nvPr>
            <p:ph sz="half" idx="1" hasCustomPrompt="1"/>
          </p:nvPr>
        </p:nvSpPr>
        <p:spPr>
          <a:xfrm>
            <a:off x="846364" y="2538000"/>
            <a:ext cx="2610000" cy="4320000"/>
          </a:xfrm>
          <a:solidFill>
            <a:schemeClr val="accent3"/>
          </a:solidFill>
        </p:spPr>
        <p:txBody>
          <a:bodyPr lIns="216000" tIns="360000" rIns="180000" bIns="180000"/>
          <a:lstStyle>
            <a:lvl1pPr marL="180000" indent="-180000">
              <a:buFontTx/>
              <a:buBlip>
                <a:blip r:embed="rId2">
                  <a:extLst>
                    <a:ext uri="{96DAC541-7B7A-43D3-8B79-37D633B846F1}">
                      <asvg:svgBlip xmlns:asvg="http://schemas.microsoft.com/office/drawing/2016/SVG/main" r:embed="rId3"/>
                    </a:ext>
                  </a:extLst>
                </a:blip>
              </a:buBlip>
              <a:defRPr/>
            </a:lvl1pPr>
            <a:lvl2pPr marL="360000" indent="-180000">
              <a:buFontTx/>
              <a:buBlip>
                <a:blip r:embed="rId2">
                  <a:extLst>
                    <a:ext uri="{96DAC541-7B7A-43D3-8B79-37D633B846F1}">
                      <asvg:svgBlip xmlns:asvg="http://schemas.microsoft.com/office/drawing/2016/SVG/main" r:embed="rId3"/>
                    </a:ext>
                  </a:extLst>
                </a:blip>
              </a:buBlip>
              <a:defRPr/>
            </a:lvl2pPr>
            <a:lvl3pPr marL="540000" indent="-180000">
              <a:buFontTx/>
              <a:buBlip>
                <a:blip r:embed="rId2">
                  <a:extLst>
                    <a:ext uri="{96DAC541-7B7A-43D3-8B79-37D633B846F1}">
                      <asvg:svgBlip xmlns:asvg="http://schemas.microsoft.com/office/drawing/2016/SVG/main" r:embed="rId3"/>
                    </a:ext>
                  </a:extLst>
                </a:blip>
              </a:buBlip>
              <a:defRPr/>
            </a:lvl3pPr>
            <a:lvl4pPr marL="720000" indent="-180000">
              <a:buFontTx/>
              <a:buBlip>
                <a:blip r:embed="rId2">
                  <a:extLst>
                    <a:ext uri="{96DAC541-7B7A-43D3-8B79-37D633B846F1}">
                      <asvg:svgBlip xmlns:asvg="http://schemas.microsoft.com/office/drawing/2016/SVG/main" r:embed="rId3"/>
                    </a:ext>
                  </a:extLst>
                </a:blip>
              </a:buBlip>
              <a:defRPr/>
            </a:lvl4pPr>
            <a:lvl5pPr marL="900000" indent="-180000">
              <a:buFontTx/>
              <a:buBlip>
                <a:blip r:embed="rId2">
                  <a:extLst>
                    <a:ext uri="{96DAC541-7B7A-43D3-8B79-37D633B846F1}">
                      <asvg:svgBlip xmlns:asvg="http://schemas.microsoft.com/office/drawing/2016/SVG/main" r:embed="rId3"/>
                    </a:ext>
                  </a:extLst>
                </a:blip>
              </a:buBlip>
              <a:defRPr/>
            </a:lvl5pPr>
          </a:lstStyle>
          <a:p>
            <a:pPr lvl="0"/>
            <a:r>
              <a:rPr lang="en-GB" dirty="0"/>
              <a:t>Text here</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5" name="Date Placeholder 4">
            <a:extLst>
              <a:ext uri="{FF2B5EF4-FFF2-40B4-BE49-F238E27FC236}">
                <a16:creationId xmlns:a16="http://schemas.microsoft.com/office/drawing/2014/main" id="{05C6C0C5-59B1-16D2-BFBF-A38A9435395D}"/>
              </a:ext>
            </a:extLst>
          </p:cNvPr>
          <p:cNvSpPr>
            <a:spLocks noGrp="1"/>
          </p:cNvSpPr>
          <p:nvPr>
            <p:ph type="dt" sz="half" idx="10"/>
          </p:nvPr>
        </p:nvSpPr>
        <p:spPr/>
        <p:txBody>
          <a:bodyPr/>
          <a:lstStyle/>
          <a:p>
            <a:fld id="{ED177C36-2AF5-9944-8BA2-8F1728EE5FD7}" type="datetime2">
              <a:rPr lang="da-DK" smtClean="0"/>
              <a:t>18. januar 2023</a:t>
            </a:fld>
            <a:endParaRPr lang="da-DK"/>
          </a:p>
        </p:txBody>
      </p:sp>
      <p:sp>
        <p:nvSpPr>
          <p:cNvPr id="6" name="Footer Placeholder 5">
            <a:extLst>
              <a:ext uri="{FF2B5EF4-FFF2-40B4-BE49-F238E27FC236}">
                <a16:creationId xmlns:a16="http://schemas.microsoft.com/office/drawing/2014/main" id="{8AB2E19B-FA8C-42EC-3656-E34D6F73C93C}"/>
              </a:ext>
            </a:extLst>
          </p:cNvPr>
          <p:cNvSpPr>
            <a:spLocks noGrp="1"/>
          </p:cNvSpPr>
          <p:nvPr>
            <p:ph type="ftr" sz="quarter" idx="11"/>
          </p:nvPr>
        </p:nvSpPr>
        <p:spPr/>
        <p:txBody>
          <a:bodyPr/>
          <a:lstStyle/>
          <a:p>
            <a:endParaRPr lang="da-DK"/>
          </a:p>
        </p:txBody>
      </p:sp>
      <p:sp>
        <p:nvSpPr>
          <p:cNvPr id="7" name="Slide Number Placeholder 6">
            <a:extLst>
              <a:ext uri="{FF2B5EF4-FFF2-40B4-BE49-F238E27FC236}">
                <a16:creationId xmlns:a16="http://schemas.microsoft.com/office/drawing/2014/main" id="{8E94DDFC-F5CD-B49D-517D-A55C644738F2}"/>
              </a:ext>
            </a:extLst>
          </p:cNvPr>
          <p:cNvSpPr>
            <a:spLocks noGrp="1"/>
          </p:cNvSpPr>
          <p:nvPr>
            <p:ph type="sldNum" sz="quarter" idx="12"/>
          </p:nvPr>
        </p:nvSpPr>
        <p:spPr/>
        <p:txBody>
          <a:bodyPr/>
          <a:lstStyle/>
          <a:p>
            <a:fld id="{CE21FDA0-9B75-FD4B-8974-211DAFD3C1D2}" type="slidenum">
              <a:rPr lang="da-DK" smtClean="0"/>
              <a:t>‹#›</a:t>
            </a:fld>
            <a:endParaRPr lang="da-DK"/>
          </a:p>
        </p:txBody>
      </p:sp>
      <p:sp>
        <p:nvSpPr>
          <p:cNvPr id="9" name="Text Placeholder 7">
            <a:extLst>
              <a:ext uri="{FF2B5EF4-FFF2-40B4-BE49-F238E27FC236}">
                <a16:creationId xmlns:a16="http://schemas.microsoft.com/office/drawing/2014/main" id="{EE32E6DB-C4BC-AAA0-77E8-4D9DDCA798DF}"/>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
        <p:nvSpPr>
          <p:cNvPr id="18" name="Content Placeholder 2">
            <a:extLst>
              <a:ext uri="{FF2B5EF4-FFF2-40B4-BE49-F238E27FC236}">
                <a16:creationId xmlns:a16="http://schemas.microsoft.com/office/drawing/2014/main" id="{3A769C48-A534-D7C7-AAA3-B4E1EDC30FCA}"/>
              </a:ext>
            </a:extLst>
          </p:cNvPr>
          <p:cNvSpPr>
            <a:spLocks noGrp="1"/>
          </p:cNvSpPr>
          <p:nvPr>
            <p:ph sz="half" idx="14" hasCustomPrompt="1"/>
          </p:nvPr>
        </p:nvSpPr>
        <p:spPr>
          <a:xfrm>
            <a:off x="3448978" y="2538000"/>
            <a:ext cx="2610000" cy="4320000"/>
          </a:xfrm>
          <a:solidFill>
            <a:schemeClr val="accent2"/>
          </a:solidFill>
        </p:spPr>
        <p:txBody>
          <a:bodyPr lIns="216000" tIns="360000" rIns="180000" bIns="180000"/>
          <a:lstStyle>
            <a:lvl1pPr marL="180000" indent="-180000">
              <a:buFontTx/>
              <a:buBlip>
                <a:blip r:embed="rId2">
                  <a:extLst>
                    <a:ext uri="{96DAC541-7B7A-43D3-8B79-37D633B846F1}">
                      <asvg:svgBlip xmlns:asvg="http://schemas.microsoft.com/office/drawing/2016/SVG/main" r:embed="rId3"/>
                    </a:ext>
                  </a:extLst>
                </a:blip>
              </a:buBlip>
              <a:defRPr/>
            </a:lvl1pPr>
            <a:lvl2pPr marL="360000" indent="-180000">
              <a:buFontTx/>
              <a:buBlip>
                <a:blip r:embed="rId2">
                  <a:extLst>
                    <a:ext uri="{96DAC541-7B7A-43D3-8B79-37D633B846F1}">
                      <asvg:svgBlip xmlns:asvg="http://schemas.microsoft.com/office/drawing/2016/SVG/main" r:embed="rId3"/>
                    </a:ext>
                  </a:extLst>
                </a:blip>
              </a:buBlip>
              <a:defRPr/>
            </a:lvl2pPr>
            <a:lvl3pPr marL="540000" indent="-180000">
              <a:buFontTx/>
              <a:buBlip>
                <a:blip r:embed="rId2">
                  <a:extLst>
                    <a:ext uri="{96DAC541-7B7A-43D3-8B79-37D633B846F1}">
                      <asvg:svgBlip xmlns:asvg="http://schemas.microsoft.com/office/drawing/2016/SVG/main" r:embed="rId3"/>
                    </a:ext>
                  </a:extLst>
                </a:blip>
              </a:buBlip>
              <a:defRPr/>
            </a:lvl3pPr>
            <a:lvl4pPr marL="720000" indent="-180000">
              <a:buFontTx/>
              <a:buBlip>
                <a:blip r:embed="rId2">
                  <a:extLst>
                    <a:ext uri="{96DAC541-7B7A-43D3-8B79-37D633B846F1}">
                      <asvg:svgBlip xmlns:asvg="http://schemas.microsoft.com/office/drawing/2016/SVG/main" r:embed="rId3"/>
                    </a:ext>
                  </a:extLst>
                </a:blip>
              </a:buBlip>
              <a:defRPr/>
            </a:lvl4pPr>
            <a:lvl5pPr marL="900000" indent="-180000">
              <a:buFontTx/>
              <a:buBlip>
                <a:blip r:embed="rId2">
                  <a:extLst>
                    <a:ext uri="{96DAC541-7B7A-43D3-8B79-37D633B846F1}">
                      <asvg:svgBlip xmlns:asvg="http://schemas.microsoft.com/office/drawing/2016/SVG/main" r:embed="rId3"/>
                    </a:ext>
                  </a:extLst>
                </a:blip>
              </a:buBlip>
              <a:defRPr/>
            </a:lvl5pPr>
          </a:lstStyle>
          <a:p>
            <a:pPr lvl="0"/>
            <a:r>
              <a:rPr lang="en-GB" dirty="0"/>
              <a:t>Text here</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19" name="Content Placeholder 2">
            <a:extLst>
              <a:ext uri="{FF2B5EF4-FFF2-40B4-BE49-F238E27FC236}">
                <a16:creationId xmlns:a16="http://schemas.microsoft.com/office/drawing/2014/main" id="{AD5862DE-CA60-1A84-4916-97D025A87142}"/>
              </a:ext>
            </a:extLst>
          </p:cNvPr>
          <p:cNvSpPr>
            <a:spLocks noGrp="1"/>
          </p:cNvSpPr>
          <p:nvPr>
            <p:ph sz="half" idx="15" hasCustomPrompt="1"/>
          </p:nvPr>
        </p:nvSpPr>
        <p:spPr>
          <a:xfrm>
            <a:off x="6052256" y="2538000"/>
            <a:ext cx="2610000" cy="4320000"/>
          </a:xfrm>
          <a:solidFill>
            <a:schemeClr val="tx1"/>
          </a:solidFill>
        </p:spPr>
        <p:txBody>
          <a:bodyPr lIns="216000" tIns="360000" rIns="180000" bIns="180000"/>
          <a:lstStyle>
            <a:lvl1pPr marL="180000" indent="-180000">
              <a:buFontTx/>
              <a:buBlip>
                <a:blip r:embed="rId4">
                  <a:extLst>
                    <a:ext uri="{96DAC541-7B7A-43D3-8B79-37D633B846F1}">
                      <asvg:svgBlip xmlns:asvg="http://schemas.microsoft.com/office/drawing/2016/SVG/main" r:embed="rId5"/>
                    </a:ext>
                  </a:extLst>
                </a:blip>
              </a:buBlip>
              <a:defRPr>
                <a:solidFill>
                  <a:schemeClr val="bg1"/>
                </a:solidFill>
              </a:defRPr>
            </a:lvl1pPr>
            <a:lvl2pPr marL="360000" indent="-180000">
              <a:buFontTx/>
              <a:buBlip>
                <a:blip r:embed="rId4">
                  <a:extLst>
                    <a:ext uri="{96DAC541-7B7A-43D3-8B79-37D633B846F1}">
                      <asvg:svgBlip xmlns:asvg="http://schemas.microsoft.com/office/drawing/2016/SVG/main" r:embed="rId5"/>
                    </a:ext>
                  </a:extLst>
                </a:blip>
              </a:buBlip>
              <a:defRPr>
                <a:solidFill>
                  <a:schemeClr val="bg1"/>
                </a:solidFill>
              </a:defRPr>
            </a:lvl2pPr>
            <a:lvl3pPr marL="540000" indent="-180000">
              <a:buFontTx/>
              <a:buBlip>
                <a:blip r:embed="rId4">
                  <a:extLst>
                    <a:ext uri="{96DAC541-7B7A-43D3-8B79-37D633B846F1}">
                      <asvg:svgBlip xmlns:asvg="http://schemas.microsoft.com/office/drawing/2016/SVG/main" r:embed="rId5"/>
                    </a:ext>
                  </a:extLst>
                </a:blip>
              </a:buBlip>
              <a:defRPr>
                <a:solidFill>
                  <a:schemeClr val="bg1"/>
                </a:solidFill>
              </a:defRPr>
            </a:lvl3pPr>
            <a:lvl4pPr marL="720000" indent="-180000">
              <a:buFontTx/>
              <a:buBlip>
                <a:blip r:embed="rId4">
                  <a:extLst>
                    <a:ext uri="{96DAC541-7B7A-43D3-8B79-37D633B846F1}">
                      <asvg:svgBlip xmlns:asvg="http://schemas.microsoft.com/office/drawing/2016/SVG/main" r:embed="rId5"/>
                    </a:ext>
                  </a:extLst>
                </a:blip>
              </a:buBlip>
              <a:defRPr>
                <a:solidFill>
                  <a:schemeClr val="bg1"/>
                </a:solidFill>
              </a:defRPr>
            </a:lvl4pPr>
            <a:lvl5pPr marL="900000" indent="-180000">
              <a:buFontTx/>
              <a:buBlip>
                <a:blip r:embed="rId4">
                  <a:extLst>
                    <a:ext uri="{96DAC541-7B7A-43D3-8B79-37D633B846F1}">
                      <asvg:svgBlip xmlns:asvg="http://schemas.microsoft.com/office/drawing/2016/SVG/main" r:embed="rId5"/>
                    </a:ext>
                  </a:extLst>
                </a:blip>
              </a:buBlip>
              <a:defRPr>
                <a:solidFill>
                  <a:schemeClr val="bg1"/>
                </a:solidFill>
              </a:defRPr>
            </a:lvl5pPr>
          </a:lstStyle>
          <a:p>
            <a:pPr lvl="0"/>
            <a:r>
              <a:rPr lang="en-GB" dirty="0"/>
              <a:t>Text here</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20" name="Content Placeholder 2">
            <a:extLst>
              <a:ext uri="{FF2B5EF4-FFF2-40B4-BE49-F238E27FC236}">
                <a16:creationId xmlns:a16="http://schemas.microsoft.com/office/drawing/2014/main" id="{253AA1B4-8936-06B5-5473-1EA785160F2A}"/>
              </a:ext>
            </a:extLst>
          </p:cNvPr>
          <p:cNvSpPr>
            <a:spLocks noGrp="1"/>
          </p:cNvSpPr>
          <p:nvPr>
            <p:ph sz="half" idx="16" hasCustomPrompt="1"/>
          </p:nvPr>
        </p:nvSpPr>
        <p:spPr>
          <a:xfrm>
            <a:off x="8662256" y="2538000"/>
            <a:ext cx="2610000" cy="4320000"/>
          </a:xfrm>
          <a:solidFill>
            <a:schemeClr val="accent3"/>
          </a:solidFill>
        </p:spPr>
        <p:txBody>
          <a:bodyPr lIns="216000" tIns="360000" rIns="180000" bIns="180000"/>
          <a:lstStyle>
            <a:lvl1pPr marL="180000" indent="-180000">
              <a:buFontTx/>
              <a:buBlip>
                <a:blip r:embed="rId2">
                  <a:extLst>
                    <a:ext uri="{96DAC541-7B7A-43D3-8B79-37D633B846F1}">
                      <asvg:svgBlip xmlns:asvg="http://schemas.microsoft.com/office/drawing/2016/SVG/main" r:embed="rId3"/>
                    </a:ext>
                  </a:extLst>
                </a:blip>
              </a:buBlip>
              <a:defRPr/>
            </a:lvl1pPr>
            <a:lvl2pPr marL="360000" indent="-180000">
              <a:buFontTx/>
              <a:buBlip>
                <a:blip r:embed="rId2">
                  <a:extLst>
                    <a:ext uri="{96DAC541-7B7A-43D3-8B79-37D633B846F1}">
                      <asvg:svgBlip xmlns:asvg="http://schemas.microsoft.com/office/drawing/2016/SVG/main" r:embed="rId3"/>
                    </a:ext>
                  </a:extLst>
                </a:blip>
              </a:buBlip>
              <a:defRPr/>
            </a:lvl2pPr>
            <a:lvl3pPr marL="540000" indent="-180000">
              <a:buFontTx/>
              <a:buBlip>
                <a:blip r:embed="rId2">
                  <a:extLst>
                    <a:ext uri="{96DAC541-7B7A-43D3-8B79-37D633B846F1}">
                      <asvg:svgBlip xmlns:asvg="http://schemas.microsoft.com/office/drawing/2016/SVG/main" r:embed="rId3"/>
                    </a:ext>
                  </a:extLst>
                </a:blip>
              </a:buBlip>
              <a:defRPr/>
            </a:lvl3pPr>
            <a:lvl4pPr marL="720000" indent="-180000">
              <a:buFontTx/>
              <a:buBlip>
                <a:blip r:embed="rId2">
                  <a:extLst>
                    <a:ext uri="{96DAC541-7B7A-43D3-8B79-37D633B846F1}">
                      <asvg:svgBlip xmlns:asvg="http://schemas.microsoft.com/office/drawing/2016/SVG/main" r:embed="rId3"/>
                    </a:ext>
                  </a:extLst>
                </a:blip>
              </a:buBlip>
              <a:defRPr/>
            </a:lvl4pPr>
            <a:lvl5pPr marL="900000" indent="-180000">
              <a:buFontTx/>
              <a:buBlip>
                <a:blip r:embed="rId2">
                  <a:extLst>
                    <a:ext uri="{96DAC541-7B7A-43D3-8B79-37D633B846F1}">
                      <asvg:svgBlip xmlns:asvg="http://schemas.microsoft.com/office/drawing/2016/SVG/main" r:embed="rId3"/>
                    </a:ext>
                  </a:extLst>
                </a:blip>
              </a:buBlip>
              <a:defRPr/>
            </a:lvl5pPr>
          </a:lstStyle>
          <a:p>
            <a:pPr lvl="0"/>
            <a:r>
              <a:rPr lang="en-GB" dirty="0"/>
              <a:t>Text here</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Tree>
    <p:extLst>
      <p:ext uri="{BB962C8B-B14F-4D97-AF65-F5344CB8AC3E}">
        <p14:creationId xmlns:p14="http://schemas.microsoft.com/office/powerpoint/2010/main" val="42868354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3_Quote">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5722C-CD0F-2FB9-10FC-26FCAA5BCBD1}"/>
              </a:ext>
            </a:extLst>
          </p:cNvPr>
          <p:cNvSpPr>
            <a:spLocks noGrp="1"/>
          </p:cNvSpPr>
          <p:nvPr>
            <p:ph type="title"/>
          </p:nvPr>
        </p:nvSpPr>
        <p:spPr>
          <a:xfrm>
            <a:off x="2496000" y="1980000"/>
            <a:ext cx="7200000" cy="2700000"/>
          </a:xfrm>
        </p:spPr>
        <p:txBody>
          <a:bodyPr anchor="ctr" anchorCtr="0">
            <a:noAutofit/>
          </a:bodyPr>
          <a:lstStyle>
            <a:lvl1pPr>
              <a:lnSpc>
                <a:spcPts val="4000"/>
              </a:lnSpc>
              <a:defRPr sz="3200" b="0" i="0" baseline="0">
                <a:solidFill>
                  <a:schemeClr val="bg1"/>
                </a:solidFill>
                <a:latin typeface="+mn-lt"/>
              </a:defRPr>
            </a:lvl1pPr>
          </a:lstStyle>
          <a:p>
            <a:r>
              <a:rPr lang="en-GB" dirty="0"/>
              <a:t>Click to edit Master title style</a:t>
            </a:r>
            <a:endParaRPr lang="da-DK" dirty="0"/>
          </a:p>
        </p:txBody>
      </p:sp>
      <p:sp>
        <p:nvSpPr>
          <p:cNvPr id="3" name="Date Placeholder 2">
            <a:extLst>
              <a:ext uri="{FF2B5EF4-FFF2-40B4-BE49-F238E27FC236}">
                <a16:creationId xmlns:a16="http://schemas.microsoft.com/office/drawing/2014/main" id="{F6A16BDC-29A8-4197-725B-01D40B300385}"/>
              </a:ext>
            </a:extLst>
          </p:cNvPr>
          <p:cNvSpPr>
            <a:spLocks noGrp="1"/>
          </p:cNvSpPr>
          <p:nvPr>
            <p:ph type="dt" sz="half" idx="10"/>
          </p:nvPr>
        </p:nvSpPr>
        <p:spPr/>
        <p:txBody>
          <a:bodyPr/>
          <a:lstStyle/>
          <a:p>
            <a:fld id="{284A184C-98DD-754F-9387-58C3F2DFAA5D}" type="datetime2">
              <a:rPr lang="da-DK" smtClean="0"/>
              <a:t>18. januar 2023</a:t>
            </a:fld>
            <a:endParaRPr lang="da-DK"/>
          </a:p>
        </p:txBody>
      </p:sp>
      <p:sp>
        <p:nvSpPr>
          <p:cNvPr id="4" name="Footer Placeholder 3">
            <a:extLst>
              <a:ext uri="{FF2B5EF4-FFF2-40B4-BE49-F238E27FC236}">
                <a16:creationId xmlns:a16="http://schemas.microsoft.com/office/drawing/2014/main" id="{35D65DB2-F17D-1536-6A69-0B8563C1611B}"/>
              </a:ext>
            </a:extLst>
          </p:cNvPr>
          <p:cNvSpPr>
            <a:spLocks noGrp="1"/>
          </p:cNvSpPr>
          <p:nvPr>
            <p:ph type="ftr" sz="quarter" idx="11"/>
          </p:nvPr>
        </p:nvSpPr>
        <p:spPr/>
        <p:txBody>
          <a:bodyPr/>
          <a:lstStyle/>
          <a:p>
            <a:endParaRPr lang="da-DK"/>
          </a:p>
        </p:txBody>
      </p:sp>
      <p:sp>
        <p:nvSpPr>
          <p:cNvPr id="5" name="Slide Number Placeholder 4">
            <a:extLst>
              <a:ext uri="{FF2B5EF4-FFF2-40B4-BE49-F238E27FC236}">
                <a16:creationId xmlns:a16="http://schemas.microsoft.com/office/drawing/2014/main" id="{554AA85C-C18B-3D60-E634-CE8B87718DCB}"/>
              </a:ext>
            </a:extLst>
          </p:cNvPr>
          <p:cNvSpPr>
            <a:spLocks noGrp="1"/>
          </p:cNvSpPr>
          <p:nvPr>
            <p:ph type="sldNum" sz="quarter" idx="12"/>
          </p:nvPr>
        </p:nvSpPr>
        <p:spPr/>
        <p:txBody>
          <a:bodyPr/>
          <a:lstStyle>
            <a:lvl1pPr>
              <a:defRPr>
                <a:solidFill>
                  <a:schemeClr val="bg1"/>
                </a:solidFill>
              </a:defRPr>
            </a:lvl1pPr>
          </a:lstStyle>
          <a:p>
            <a:fld id="{CE21FDA0-9B75-FD4B-8974-211DAFD3C1D2}" type="slidenum">
              <a:rPr lang="da-DK" smtClean="0"/>
              <a:pPr/>
              <a:t>‹#›</a:t>
            </a:fld>
            <a:endParaRPr lang="da-DK" dirty="0"/>
          </a:p>
        </p:txBody>
      </p:sp>
      <p:sp>
        <p:nvSpPr>
          <p:cNvPr id="8" name="Text Placeholder 27">
            <a:extLst>
              <a:ext uri="{FF2B5EF4-FFF2-40B4-BE49-F238E27FC236}">
                <a16:creationId xmlns:a16="http://schemas.microsoft.com/office/drawing/2014/main" id="{3821F1AF-6391-68F9-D858-620A8D9003F0}"/>
              </a:ext>
            </a:extLst>
          </p:cNvPr>
          <p:cNvSpPr>
            <a:spLocks noGrp="1"/>
          </p:cNvSpPr>
          <p:nvPr>
            <p:ph type="body" sz="quarter" idx="13" hasCustomPrompt="1"/>
          </p:nvPr>
        </p:nvSpPr>
        <p:spPr>
          <a:xfrm>
            <a:off x="838200" y="245329"/>
            <a:ext cx="1457325" cy="187325"/>
          </a:xfrm>
        </p:spPr>
        <p:txBody>
          <a:bodyPr anchor="ctr" anchorCtr="0">
            <a:noAutofit/>
          </a:bodyPr>
          <a:lstStyle>
            <a:lvl1pPr marL="0" indent="0">
              <a:lnSpc>
                <a:spcPts val="1050"/>
              </a:lnSpc>
              <a:buNone/>
              <a:defRPr sz="750" baseline="0">
                <a:solidFill>
                  <a:schemeClr val="bg1"/>
                </a:solidFill>
              </a:defRPr>
            </a:lvl1pPr>
            <a:lvl2pPr marL="144000" indent="0">
              <a:lnSpc>
                <a:spcPts val="1200"/>
              </a:lnSpc>
              <a:buNone/>
              <a:defRPr sz="800" baseline="0">
                <a:solidFill>
                  <a:schemeClr val="bg1"/>
                </a:solidFill>
              </a:defRPr>
            </a:lvl2pPr>
            <a:lvl3pPr>
              <a:lnSpc>
                <a:spcPts val="1200"/>
              </a:lnSpc>
              <a:defRPr sz="800" baseline="0">
                <a:solidFill>
                  <a:schemeClr val="bg1"/>
                </a:solidFill>
              </a:defRPr>
            </a:lvl3pPr>
            <a:lvl4pPr>
              <a:lnSpc>
                <a:spcPts val="1200"/>
              </a:lnSpc>
              <a:defRPr sz="800" baseline="0">
                <a:solidFill>
                  <a:schemeClr val="bg1"/>
                </a:solidFill>
              </a:defRPr>
            </a:lvl4pPr>
            <a:lvl5pPr>
              <a:lnSpc>
                <a:spcPts val="1200"/>
              </a:lnSpc>
              <a:defRPr sz="800" baseline="0">
                <a:solidFill>
                  <a:schemeClr val="bg1"/>
                </a:solidFill>
              </a:defRPr>
            </a:lvl5pPr>
          </a:lstStyle>
          <a:p>
            <a:pPr lvl="0"/>
            <a:r>
              <a:rPr lang="en-GB" dirty="0"/>
              <a:t>Chapter name</a:t>
            </a:r>
          </a:p>
        </p:txBody>
      </p:sp>
      <p:pic>
        <p:nvPicPr>
          <p:cNvPr id="7" name="Graphic 6">
            <a:extLst>
              <a:ext uri="{FF2B5EF4-FFF2-40B4-BE49-F238E27FC236}">
                <a16:creationId xmlns:a16="http://schemas.microsoft.com/office/drawing/2014/main" id="{9BE68189-32E0-75CC-453A-2B7BC3B8EE96}"/>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11555148" y="229550"/>
            <a:ext cx="450000" cy="450000"/>
          </a:xfrm>
          <a:prstGeom prst="rect">
            <a:avLst/>
          </a:prstGeom>
        </p:spPr>
      </p:pic>
      <p:pic>
        <p:nvPicPr>
          <p:cNvPr id="10" name="Object 4" descr="preencoded.png">
            <a:extLst>
              <a:ext uri="{FF2B5EF4-FFF2-40B4-BE49-F238E27FC236}">
                <a16:creationId xmlns:a16="http://schemas.microsoft.com/office/drawing/2014/main" id="{D2E06782-92E3-4C4D-03C8-DC176F353916}"/>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838200" y="448200"/>
            <a:ext cx="10521953" cy="12700"/>
          </a:xfrm>
          <a:prstGeom prst="rect">
            <a:avLst/>
          </a:prstGeom>
        </p:spPr>
      </p:pic>
    </p:spTree>
    <p:extLst>
      <p:ext uri="{BB962C8B-B14F-4D97-AF65-F5344CB8AC3E}">
        <p14:creationId xmlns:p14="http://schemas.microsoft.com/office/powerpoint/2010/main" val="4714186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4_Contac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6D1D5-2C1B-86D2-84F8-BFB5633A1B0B}"/>
              </a:ext>
            </a:extLst>
          </p:cNvPr>
          <p:cNvSpPr>
            <a:spLocks noGrp="1"/>
          </p:cNvSpPr>
          <p:nvPr>
            <p:ph type="title"/>
          </p:nvPr>
        </p:nvSpPr>
        <p:spPr>
          <a:xfrm>
            <a:off x="837144" y="1368001"/>
            <a:ext cx="5181600" cy="1732612"/>
          </a:xfrm>
        </p:spPr>
        <p:txBody>
          <a:bodyPr/>
          <a:lstStyle/>
          <a:p>
            <a:r>
              <a:rPr lang="en-GB" dirty="0"/>
              <a:t>Click to edit Master title style</a:t>
            </a:r>
            <a:endParaRPr lang="da-DK" dirty="0"/>
          </a:p>
        </p:txBody>
      </p:sp>
      <p:sp>
        <p:nvSpPr>
          <p:cNvPr id="3" name="Content Placeholder 2">
            <a:extLst>
              <a:ext uri="{FF2B5EF4-FFF2-40B4-BE49-F238E27FC236}">
                <a16:creationId xmlns:a16="http://schemas.microsoft.com/office/drawing/2014/main" id="{A4CE18DF-FAEC-2DF3-A263-AFB3193E27A5}"/>
              </a:ext>
            </a:extLst>
          </p:cNvPr>
          <p:cNvSpPr>
            <a:spLocks noGrp="1"/>
          </p:cNvSpPr>
          <p:nvPr>
            <p:ph sz="half" idx="1"/>
          </p:nvPr>
        </p:nvSpPr>
        <p:spPr>
          <a:xfrm>
            <a:off x="2999995" y="3892042"/>
            <a:ext cx="4259547" cy="1440000"/>
          </a:xfrm>
        </p:spPr>
        <p:txBody>
          <a:bodyPr/>
          <a:lstStyle>
            <a:lvl1pPr>
              <a:lnSpc>
                <a:spcPts val="2200"/>
              </a:lnSpc>
              <a:defRPr/>
            </a:lvl1pPr>
            <a:lvl2pPr marL="0" indent="-360000">
              <a:lnSpc>
                <a:spcPts val="2200"/>
              </a:lnSpc>
              <a:buFontTx/>
              <a:buBlip>
                <a:blip r:embed="rId2">
                  <a:extLst>
                    <a:ext uri="{96DAC541-7B7A-43D3-8B79-37D633B846F1}">
                      <asvg:svgBlip xmlns:asvg="http://schemas.microsoft.com/office/drawing/2016/SVG/main" r:embed="rId3"/>
                    </a:ext>
                  </a:extLst>
                </a:blip>
              </a:buBlip>
              <a:defRPr/>
            </a:lvl2pPr>
            <a:lvl3pPr marL="0" indent="-360000">
              <a:lnSpc>
                <a:spcPts val="2200"/>
              </a:lnSpc>
              <a:buSzPct val="130000"/>
              <a:buFontTx/>
              <a:buBlip>
                <a:blip r:embed="rId4">
                  <a:extLst>
                    <a:ext uri="{96DAC541-7B7A-43D3-8B79-37D633B846F1}">
                      <asvg:svgBlip xmlns:asvg="http://schemas.microsoft.com/office/drawing/2016/SVG/main" r:embed="rId5"/>
                    </a:ext>
                  </a:extLst>
                </a:blip>
              </a:buBlip>
              <a:defRPr/>
            </a:lvl3pPr>
            <a:lvl4pPr marL="0" indent="-360000">
              <a:lnSpc>
                <a:spcPts val="2200"/>
              </a:lnSpc>
              <a:defRPr/>
            </a:lvl4pPr>
            <a:lvl5pPr marL="0" indent="-360000">
              <a:lnSpc>
                <a:spcPts val="2200"/>
              </a:lnSpc>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5" name="Date Placeholder 4">
            <a:extLst>
              <a:ext uri="{FF2B5EF4-FFF2-40B4-BE49-F238E27FC236}">
                <a16:creationId xmlns:a16="http://schemas.microsoft.com/office/drawing/2014/main" id="{05C6C0C5-59B1-16D2-BFBF-A38A9435395D}"/>
              </a:ext>
            </a:extLst>
          </p:cNvPr>
          <p:cNvSpPr>
            <a:spLocks noGrp="1"/>
          </p:cNvSpPr>
          <p:nvPr>
            <p:ph type="dt" sz="half" idx="10"/>
          </p:nvPr>
        </p:nvSpPr>
        <p:spPr/>
        <p:txBody>
          <a:bodyPr/>
          <a:lstStyle/>
          <a:p>
            <a:fld id="{ED177C36-2AF5-9944-8BA2-8F1728EE5FD7}" type="datetime2">
              <a:rPr lang="da-DK" smtClean="0"/>
              <a:t>18. januar 2023</a:t>
            </a:fld>
            <a:endParaRPr lang="da-DK"/>
          </a:p>
        </p:txBody>
      </p:sp>
      <p:sp>
        <p:nvSpPr>
          <p:cNvPr id="6" name="Footer Placeholder 5">
            <a:extLst>
              <a:ext uri="{FF2B5EF4-FFF2-40B4-BE49-F238E27FC236}">
                <a16:creationId xmlns:a16="http://schemas.microsoft.com/office/drawing/2014/main" id="{8AB2E19B-FA8C-42EC-3656-E34D6F73C93C}"/>
              </a:ext>
            </a:extLst>
          </p:cNvPr>
          <p:cNvSpPr>
            <a:spLocks noGrp="1"/>
          </p:cNvSpPr>
          <p:nvPr>
            <p:ph type="ftr" sz="quarter" idx="11"/>
          </p:nvPr>
        </p:nvSpPr>
        <p:spPr/>
        <p:txBody>
          <a:bodyPr/>
          <a:lstStyle/>
          <a:p>
            <a:endParaRPr lang="da-DK"/>
          </a:p>
        </p:txBody>
      </p:sp>
      <p:sp>
        <p:nvSpPr>
          <p:cNvPr id="7" name="Slide Number Placeholder 6">
            <a:extLst>
              <a:ext uri="{FF2B5EF4-FFF2-40B4-BE49-F238E27FC236}">
                <a16:creationId xmlns:a16="http://schemas.microsoft.com/office/drawing/2014/main" id="{8E94DDFC-F5CD-B49D-517D-A55C644738F2}"/>
              </a:ext>
            </a:extLst>
          </p:cNvPr>
          <p:cNvSpPr>
            <a:spLocks noGrp="1"/>
          </p:cNvSpPr>
          <p:nvPr>
            <p:ph type="sldNum" sz="quarter" idx="12"/>
          </p:nvPr>
        </p:nvSpPr>
        <p:spPr/>
        <p:txBody>
          <a:bodyPr/>
          <a:lstStyle/>
          <a:p>
            <a:fld id="{CE21FDA0-9B75-FD4B-8974-211DAFD3C1D2}" type="slidenum">
              <a:rPr lang="da-DK" smtClean="0"/>
              <a:t>‹#›</a:t>
            </a:fld>
            <a:endParaRPr lang="da-DK"/>
          </a:p>
        </p:txBody>
      </p:sp>
      <p:sp>
        <p:nvSpPr>
          <p:cNvPr id="9" name="Text Placeholder 7">
            <a:extLst>
              <a:ext uri="{FF2B5EF4-FFF2-40B4-BE49-F238E27FC236}">
                <a16:creationId xmlns:a16="http://schemas.microsoft.com/office/drawing/2014/main" id="{EE32E6DB-C4BC-AAA0-77E8-4D9DDCA798DF}"/>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
        <p:nvSpPr>
          <p:cNvPr id="14" name="Text Placeholder 2">
            <a:extLst>
              <a:ext uri="{FF2B5EF4-FFF2-40B4-BE49-F238E27FC236}">
                <a16:creationId xmlns:a16="http://schemas.microsoft.com/office/drawing/2014/main" id="{DB28D7A6-CF37-96A2-EAB9-46538F7D9077}"/>
              </a:ext>
            </a:extLst>
          </p:cNvPr>
          <p:cNvSpPr>
            <a:spLocks noGrp="1"/>
          </p:cNvSpPr>
          <p:nvPr>
            <p:ph type="body" idx="18"/>
          </p:nvPr>
        </p:nvSpPr>
        <p:spPr>
          <a:xfrm>
            <a:off x="2998797" y="3424419"/>
            <a:ext cx="4259547" cy="463070"/>
          </a:xfrm>
        </p:spPr>
        <p:txBody>
          <a:bodyPr anchor="b"/>
          <a:lstStyle>
            <a:lvl1pPr marL="0" indent="0">
              <a:lnSpc>
                <a:spcPts val="2800"/>
              </a:lnSpc>
              <a:buNone/>
              <a:defRPr sz="1800" b="0"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11" name="Picture Placeholder 9">
            <a:extLst>
              <a:ext uri="{FF2B5EF4-FFF2-40B4-BE49-F238E27FC236}">
                <a16:creationId xmlns:a16="http://schemas.microsoft.com/office/drawing/2014/main" id="{C484E1AE-3316-7324-C33E-EBA690FA916A}"/>
              </a:ext>
            </a:extLst>
          </p:cNvPr>
          <p:cNvSpPr>
            <a:spLocks noGrp="1"/>
          </p:cNvSpPr>
          <p:nvPr>
            <p:ph type="pic" sz="quarter" idx="14"/>
          </p:nvPr>
        </p:nvSpPr>
        <p:spPr>
          <a:xfrm>
            <a:off x="839787" y="3420475"/>
            <a:ext cx="1924039" cy="1924039"/>
          </a:xfrm>
          <a:prstGeom prst="ellipse">
            <a:avLst/>
          </a:prstGeom>
          <a:pattFill prst="pct60">
            <a:fgClr>
              <a:srgbClr val="EFEFF3"/>
            </a:fgClr>
            <a:bgClr>
              <a:schemeClr val="bg1"/>
            </a:bgClr>
          </a:pattFill>
        </p:spPr>
        <p:txBody>
          <a:bodyPr anchor="ctr" anchorCtr="0"/>
          <a:lstStyle>
            <a:lvl1pPr marL="0" indent="0" algn="ctr">
              <a:buNone/>
              <a:defRPr/>
            </a:lvl1pPr>
          </a:lstStyle>
          <a:p>
            <a:endParaRPr lang="da-DK" dirty="0"/>
          </a:p>
        </p:txBody>
      </p:sp>
    </p:spTree>
    <p:extLst>
      <p:ext uri="{BB962C8B-B14F-4D97-AF65-F5344CB8AC3E}">
        <p14:creationId xmlns:p14="http://schemas.microsoft.com/office/powerpoint/2010/main" val="39593873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5_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20C22-BE9F-B1FD-C259-4BC964B762F1}"/>
              </a:ext>
            </a:extLst>
          </p:cNvPr>
          <p:cNvSpPr>
            <a:spLocks noGrp="1"/>
          </p:cNvSpPr>
          <p:nvPr>
            <p:ph type="title"/>
          </p:nvPr>
        </p:nvSpPr>
        <p:spPr>
          <a:xfrm>
            <a:off x="839788" y="1368000"/>
            <a:ext cx="3932237" cy="1600200"/>
          </a:xfrm>
        </p:spPr>
        <p:txBody>
          <a:bodyPr anchor="t" anchorCtr="0"/>
          <a:lstStyle>
            <a:lvl1pPr>
              <a:defRPr sz="3200"/>
            </a:lvl1pPr>
          </a:lstStyle>
          <a:p>
            <a:r>
              <a:rPr lang="en-GB"/>
              <a:t>Click to edit Master title style</a:t>
            </a:r>
            <a:endParaRPr lang="da-DK"/>
          </a:p>
        </p:txBody>
      </p:sp>
      <p:sp>
        <p:nvSpPr>
          <p:cNvPr id="3" name="Content Placeholder 2">
            <a:extLst>
              <a:ext uri="{FF2B5EF4-FFF2-40B4-BE49-F238E27FC236}">
                <a16:creationId xmlns:a16="http://schemas.microsoft.com/office/drawing/2014/main" id="{5578E029-33E7-8FA2-1B2C-9A82A9856F6D}"/>
              </a:ext>
            </a:extLst>
          </p:cNvPr>
          <p:cNvSpPr>
            <a:spLocks noGrp="1"/>
          </p:cNvSpPr>
          <p:nvPr>
            <p:ph idx="1"/>
          </p:nvPr>
        </p:nvSpPr>
        <p:spPr>
          <a:xfrm>
            <a:off x="5183188" y="3348000"/>
            <a:ext cx="6172200" cy="2513050"/>
          </a:xfrm>
        </p:spPr>
        <p:txBody>
          <a:bodyPr/>
          <a:lstStyle>
            <a:lvl1pPr>
              <a:lnSpc>
                <a:spcPts val="1800"/>
              </a:lnSpc>
              <a:defRPr sz="1200" baseline="0"/>
            </a:lvl1pPr>
            <a:lvl2pPr>
              <a:lnSpc>
                <a:spcPts val="1800"/>
              </a:lnSpc>
              <a:defRPr sz="1200" baseline="0"/>
            </a:lvl2pPr>
            <a:lvl3pPr>
              <a:lnSpc>
                <a:spcPts val="1800"/>
              </a:lnSpc>
              <a:defRPr sz="1200" baseline="0"/>
            </a:lvl3pPr>
            <a:lvl4pPr>
              <a:lnSpc>
                <a:spcPts val="1800"/>
              </a:lnSpc>
              <a:defRPr sz="1200" baseline="0"/>
            </a:lvl4pPr>
            <a:lvl5pPr>
              <a:lnSpc>
                <a:spcPts val="1800"/>
              </a:lnSpc>
              <a:defRPr sz="1200" baseline="0"/>
            </a:lvl5pPr>
            <a:lvl6pPr>
              <a:defRPr sz="2000"/>
            </a:lvl6pPr>
            <a:lvl7pPr>
              <a:defRPr sz="2000"/>
            </a:lvl7pPr>
            <a:lvl8pPr>
              <a:defRPr sz="2000"/>
            </a:lvl8pPr>
            <a:lvl9pPr>
              <a:defRPr sz="20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4" name="Text Placeholder 3">
            <a:extLst>
              <a:ext uri="{FF2B5EF4-FFF2-40B4-BE49-F238E27FC236}">
                <a16:creationId xmlns:a16="http://schemas.microsoft.com/office/drawing/2014/main" id="{B8520A74-6545-6338-305A-BEEDA44F7603}"/>
              </a:ext>
            </a:extLst>
          </p:cNvPr>
          <p:cNvSpPr>
            <a:spLocks noGrp="1"/>
          </p:cNvSpPr>
          <p:nvPr>
            <p:ph type="body" sz="half" idx="2"/>
          </p:nvPr>
        </p:nvSpPr>
        <p:spPr>
          <a:xfrm>
            <a:off x="846000" y="3348000"/>
            <a:ext cx="3932237" cy="2513050"/>
          </a:xfrm>
        </p:spPr>
        <p:txBody>
          <a:bodyPr anchor="t" anchorCtr="0"/>
          <a:lstStyle>
            <a:lvl1pPr marL="0" indent="0">
              <a:lnSpc>
                <a:spcPts val="2800"/>
              </a:lnSpc>
              <a:buNone/>
              <a:defRPr sz="1800"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a:t>Click to edit Master text styles</a:t>
            </a:r>
          </a:p>
        </p:txBody>
      </p:sp>
      <p:sp>
        <p:nvSpPr>
          <p:cNvPr id="5" name="Date Placeholder 4">
            <a:extLst>
              <a:ext uri="{FF2B5EF4-FFF2-40B4-BE49-F238E27FC236}">
                <a16:creationId xmlns:a16="http://schemas.microsoft.com/office/drawing/2014/main" id="{DF0E646E-FA54-BEE1-252C-38BFC8A48BB8}"/>
              </a:ext>
            </a:extLst>
          </p:cNvPr>
          <p:cNvSpPr>
            <a:spLocks noGrp="1"/>
          </p:cNvSpPr>
          <p:nvPr>
            <p:ph type="dt" sz="half" idx="10"/>
          </p:nvPr>
        </p:nvSpPr>
        <p:spPr/>
        <p:txBody>
          <a:bodyPr/>
          <a:lstStyle/>
          <a:p>
            <a:fld id="{8548A973-7624-4F4F-9921-E3A1FFC20EA6}" type="datetime2">
              <a:rPr lang="da-DK" smtClean="0"/>
              <a:t>18. januar 2023</a:t>
            </a:fld>
            <a:endParaRPr lang="da-DK"/>
          </a:p>
        </p:txBody>
      </p:sp>
      <p:sp>
        <p:nvSpPr>
          <p:cNvPr id="6" name="Footer Placeholder 5">
            <a:extLst>
              <a:ext uri="{FF2B5EF4-FFF2-40B4-BE49-F238E27FC236}">
                <a16:creationId xmlns:a16="http://schemas.microsoft.com/office/drawing/2014/main" id="{008C8BD7-5BE0-0626-3B81-059AEFE5064C}"/>
              </a:ext>
            </a:extLst>
          </p:cNvPr>
          <p:cNvSpPr>
            <a:spLocks noGrp="1"/>
          </p:cNvSpPr>
          <p:nvPr>
            <p:ph type="ftr" sz="quarter" idx="11"/>
          </p:nvPr>
        </p:nvSpPr>
        <p:spPr/>
        <p:txBody>
          <a:bodyPr/>
          <a:lstStyle/>
          <a:p>
            <a:endParaRPr lang="da-DK"/>
          </a:p>
        </p:txBody>
      </p:sp>
      <p:sp>
        <p:nvSpPr>
          <p:cNvPr id="7" name="Slide Number Placeholder 6">
            <a:extLst>
              <a:ext uri="{FF2B5EF4-FFF2-40B4-BE49-F238E27FC236}">
                <a16:creationId xmlns:a16="http://schemas.microsoft.com/office/drawing/2014/main" id="{17A11028-1B7F-64C2-91F4-98E66E095309}"/>
              </a:ext>
            </a:extLst>
          </p:cNvPr>
          <p:cNvSpPr>
            <a:spLocks noGrp="1"/>
          </p:cNvSpPr>
          <p:nvPr>
            <p:ph type="sldNum" sz="quarter" idx="12"/>
          </p:nvPr>
        </p:nvSpPr>
        <p:spPr/>
        <p:txBody>
          <a:bodyPr/>
          <a:lstStyle/>
          <a:p>
            <a:fld id="{CE21FDA0-9B75-FD4B-8974-211DAFD3C1D2}" type="slidenum">
              <a:rPr lang="da-DK" smtClean="0"/>
              <a:t>‹#›</a:t>
            </a:fld>
            <a:endParaRPr lang="da-DK"/>
          </a:p>
        </p:txBody>
      </p:sp>
      <p:sp>
        <p:nvSpPr>
          <p:cNvPr id="8" name="Text Placeholder 7">
            <a:extLst>
              <a:ext uri="{FF2B5EF4-FFF2-40B4-BE49-F238E27FC236}">
                <a16:creationId xmlns:a16="http://schemas.microsoft.com/office/drawing/2014/main" id="{E5940CD5-4923-F62F-A0C4-F3E4BB94423B}"/>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Tree>
    <p:extLst>
      <p:ext uri="{BB962C8B-B14F-4D97-AF65-F5344CB8AC3E}">
        <p14:creationId xmlns:p14="http://schemas.microsoft.com/office/powerpoint/2010/main" val="83016650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6_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20C22-BE9F-B1FD-C259-4BC964B762F1}"/>
              </a:ext>
            </a:extLst>
          </p:cNvPr>
          <p:cNvSpPr>
            <a:spLocks noGrp="1"/>
          </p:cNvSpPr>
          <p:nvPr>
            <p:ph type="title" hasCustomPrompt="1"/>
          </p:nvPr>
        </p:nvSpPr>
        <p:spPr>
          <a:xfrm>
            <a:off x="838200" y="2628900"/>
            <a:ext cx="10494364" cy="1600200"/>
          </a:xfrm>
        </p:spPr>
        <p:txBody>
          <a:bodyPr anchor="ctr" anchorCtr="0"/>
          <a:lstStyle>
            <a:lvl1pPr algn="ctr">
              <a:defRPr sz="4000">
                <a:latin typeface="Telegraf" pitchFamily="2" charset="77"/>
              </a:defRPr>
            </a:lvl1pPr>
          </a:lstStyle>
          <a:p>
            <a:r>
              <a:rPr lang="en-GB" dirty="0"/>
              <a:t>Insert </a:t>
            </a:r>
            <a:r>
              <a:rPr lang="en-GB" dirty="0" err="1"/>
              <a:t>titel</a:t>
            </a:r>
            <a:endParaRPr lang="da-DK" dirty="0"/>
          </a:p>
        </p:txBody>
      </p:sp>
      <p:sp>
        <p:nvSpPr>
          <p:cNvPr id="5" name="Date Placeholder 4">
            <a:extLst>
              <a:ext uri="{FF2B5EF4-FFF2-40B4-BE49-F238E27FC236}">
                <a16:creationId xmlns:a16="http://schemas.microsoft.com/office/drawing/2014/main" id="{DF0E646E-FA54-BEE1-252C-38BFC8A48BB8}"/>
              </a:ext>
            </a:extLst>
          </p:cNvPr>
          <p:cNvSpPr>
            <a:spLocks noGrp="1"/>
          </p:cNvSpPr>
          <p:nvPr>
            <p:ph type="dt" sz="half" idx="10"/>
          </p:nvPr>
        </p:nvSpPr>
        <p:spPr/>
        <p:txBody>
          <a:bodyPr/>
          <a:lstStyle>
            <a:lvl1pPr>
              <a:defRPr>
                <a:latin typeface="Telegraf" pitchFamily="2" charset="77"/>
              </a:defRPr>
            </a:lvl1pPr>
          </a:lstStyle>
          <a:p>
            <a:fld id="{8548A973-7624-4F4F-9921-E3A1FFC20EA6}" type="datetime2">
              <a:rPr lang="da-DK" smtClean="0"/>
              <a:pPr/>
              <a:t>18. januar 2023</a:t>
            </a:fld>
            <a:endParaRPr lang="da-DK"/>
          </a:p>
        </p:txBody>
      </p:sp>
      <p:sp>
        <p:nvSpPr>
          <p:cNvPr id="6" name="Footer Placeholder 5">
            <a:extLst>
              <a:ext uri="{FF2B5EF4-FFF2-40B4-BE49-F238E27FC236}">
                <a16:creationId xmlns:a16="http://schemas.microsoft.com/office/drawing/2014/main" id="{008C8BD7-5BE0-0626-3B81-059AEFE5064C}"/>
              </a:ext>
            </a:extLst>
          </p:cNvPr>
          <p:cNvSpPr>
            <a:spLocks noGrp="1"/>
          </p:cNvSpPr>
          <p:nvPr>
            <p:ph type="ftr" sz="quarter" idx="11"/>
          </p:nvPr>
        </p:nvSpPr>
        <p:spPr/>
        <p:txBody>
          <a:bodyPr/>
          <a:lstStyle>
            <a:lvl1pPr>
              <a:defRPr>
                <a:latin typeface="Telegraf" pitchFamily="2" charset="77"/>
              </a:defRPr>
            </a:lvl1pPr>
          </a:lstStyle>
          <a:p>
            <a:endParaRPr lang="da-DK"/>
          </a:p>
        </p:txBody>
      </p:sp>
      <p:sp>
        <p:nvSpPr>
          <p:cNvPr id="7" name="Slide Number Placeholder 6">
            <a:extLst>
              <a:ext uri="{FF2B5EF4-FFF2-40B4-BE49-F238E27FC236}">
                <a16:creationId xmlns:a16="http://schemas.microsoft.com/office/drawing/2014/main" id="{17A11028-1B7F-64C2-91F4-98E66E095309}"/>
              </a:ext>
            </a:extLst>
          </p:cNvPr>
          <p:cNvSpPr>
            <a:spLocks noGrp="1"/>
          </p:cNvSpPr>
          <p:nvPr>
            <p:ph type="sldNum" sz="quarter" idx="12"/>
          </p:nvPr>
        </p:nvSpPr>
        <p:spPr/>
        <p:txBody>
          <a:bodyPr/>
          <a:lstStyle>
            <a:lvl1pPr>
              <a:defRPr>
                <a:latin typeface="Telegraf" pitchFamily="2" charset="77"/>
              </a:defRPr>
            </a:lvl1pPr>
          </a:lstStyle>
          <a:p>
            <a:fld id="{CE21FDA0-9B75-FD4B-8974-211DAFD3C1D2}" type="slidenum">
              <a:rPr lang="da-DK" smtClean="0"/>
              <a:pPr/>
              <a:t>‹#›</a:t>
            </a:fld>
            <a:endParaRPr lang="da-DK"/>
          </a:p>
        </p:txBody>
      </p:sp>
    </p:spTree>
    <p:extLst>
      <p:ext uri="{BB962C8B-B14F-4D97-AF65-F5344CB8AC3E}">
        <p14:creationId xmlns:p14="http://schemas.microsoft.com/office/powerpoint/2010/main" val="83101071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7_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20C22-BE9F-B1FD-C259-4BC964B762F1}"/>
              </a:ext>
            </a:extLst>
          </p:cNvPr>
          <p:cNvSpPr>
            <a:spLocks noGrp="1"/>
          </p:cNvSpPr>
          <p:nvPr>
            <p:ph type="title" hasCustomPrompt="1"/>
          </p:nvPr>
        </p:nvSpPr>
        <p:spPr>
          <a:xfrm>
            <a:off x="2848131" y="2628900"/>
            <a:ext cx="8079699" cy="1600200"/>
          </a:xfrm>
        </p:spPr>
        <p:txBody>
          <a:bodyPr anchor="ctr" anchorCtr="0"/>
          <a:lstStyle>
            <a:lvl1pPr algn="l">
              <a:defRPr sz="2800">
                <a:latin typeface="Telegraf" pitchFamily="2" charset="77"/>
              </a:defRPr>
            </a:lvl1pPr>
          </a:lstStyle>
          <a:p>
            <a:r>
              <a:rPr lang="en-GB" dirty="0"/>
              <a:t>Insert argument</a:t>
            </a:r>
            <a:endParaRPr lang="da-DK" dirty="0"/>
          </a:p>
        </p:txBody>
      </p:sp>
      <p:sp>
        <p:nvSpPr>
          <p:cNvPr id="5" name="Date Placeholder 4">
            <a:extLst>
              <a:ext uri="{FF2B5EF4-FFF2-40B4-BE49-F238E27FC236}">
                <a16:creationId xmlns:a16="http://schemas.microsoft.com/office/drawing/2014/main" id="{DF0E646E-FA54-BEE1-252C-38BFC8A48BB8}"/>
              </a:ext>
            </a:extLst>
          </p:cNvPr>
          <p:cNvSpPr>
            <a:spLocks noGrp="1"/>
          </p:cNvSpPr>
          <p:nvPr>
            <p:ph type="dt" sz="half" idx="10"/>
          </p:nvPr>
        </p:nvSpPr>
        <p:spPr/>
        <p:txBody>
          <a:bodyPr/>
          <a:lstStyle>
            <a:lvl1pPr>
              <a:defRPr>
                <a:latin typeface="Telegraf" pitchFamily="2" charset="77"/>
              </a:defRPr>
            </a:lvl1pPr>
          </a:lstStyle>
          <a:p>
            <a:fld id="{8548A973-7624-4F4F-9921-E3A1FFC20EA6}" type="datetime2">
              <a:rPr lang="da-DK" smtClean="0"/>
              <a:pPr/>
              <a:t>18. januar 2023</a:t>
            </a:fld>
            <a:endParaRPr lang="da-DK"/>
          </a:p>
        </p:txBody>
      </p:sp>
      <p:sp>
        <p:nvSpPr>
          <p:cNvPr id="6" name="Footer Placeholder 5">
            <a:extLst>
              <a:ext uri="{FF2B5EF4-FFF2-40B4-BE49-F238E27FC236}">
                <a16:creationId xmlns:a16="http://schemas.microsoft.com/office/drawing/2014/main" id="{008C8BD7-5BE0-0626-3B81-059AEFE5064C}"/>
              </a:ext>
            </a:extLst>
          </p:cNvPr>
          <p:cNvSpPr>
            <a:spLocks noGrp="1"/>
          </p:cNvSpPr>
          <p:nvPr>
            <p:ph type="ftr" sz="quarter" idx="11"/>
          </p:nvPr>
        </p:nvSpPr>
        <p:spPr/>
        <p:txBody>
          <a:bodyPr/>
          <a:lstStyle>
            <a:lvl1pPr>
              <a:defRPr>
                <a:latin typeface="Telegraf" pitchFamily="2" charset="77"/>
              </a:defRPr>
            </a:lvl1pPr>
          </a:lstStyle>
          <a:p>
            <a:endParaRPr lang="da-DK"/>
          </a:p>
        </p:txBody>
      </p:sp>
      <p:sp>
        <p:nvSpPr>
          <p:cNvPr id="7" name="Slide Number Placeholder 6">
            <a:extLst>
              <a:ext uri="{FF2B5EF4-FFF2-40B4-BE49-F238E27FC236}">
                <a16:creationId xmlns:a16="http://schemas.microsoft.com/office/drawing/2014/main" id="{17A11028-1B7F-64C2-91F4-98E66E095309}"/>
              </a:ext>
            </a:extLst>
          </p:cNvPr>
          <p:cNvSpPr>
            <a:spLocks noGrp="1"/>
          </p:cNvSpPr>
          <p:nvPr>
            <p:ph type="sldNum" sz="quarter" idx="12"/>
          </p:nvPr>
        </p:nvSpPr>
        <p:spPr/>
        <p:txBody>
          <a:bodyPr/>
          <a:lstStyle>
            <a:lvl1pPr>
              <a:defRPr>
                <a:latin typeface="Telegraf" pitchFamily="2" charset="77"/>
              </a:defRPr>
            </a:lvl1pPr>
          </a:lstStyle>
          <a:p>
            <a:fld id="{CE21FDA0-9B75-FD4B-8974-211DAFD3C1D2}" type="slidenum">
              <a:rPr lang="da-DK" smtClean="0"/>
              <a:pPr/>
              <a:t>‹#›</a:t>
            </a:fld>
            <a:endParaRPr lang="da-DK"/>
          </a:p>
        </p:txBody>
      </p:sp>
      <p:sp>
        <p:nvSpPr>
          <p:cNvPr id="4" name="Pladsholder til indhold 3">
            <a:extLst>
              <a:ext uri="{FF2B5EF4-FFF2-40B4-BE49-F238E27FC236}">
                <a16:creationId xmlns:a16="http://schemas.microsoft.com/office/drawing/2014/main" id="{B5B8C8CA-DD01-6340-A0AD-1CC6B280D369}"/>
              </a:ext>
            </a:extLst>
          </p:cNvPr>
          <p:cNvSpPr>
            <a:spLocks noGrp="1"/>
          </p:cNvSpPr>
          <p:nvPr>
            <p:ph sz="quarter" idx="13" hasCustomPrompt="1"/>
          </p:nvPr>
        </p:nvSpPr>
        <p:spPr>
          <a:xfrm>
            <a:off x="1058779" y="2628901"/>
            <a:ext cx="1558254" cy="1600200"/>
          </a:xfrm>
        </p:spPr>
        <p:txBody>
          <a:bodyPr/>
          <a:lstStyle/>
          <a:p>
            <a:pPr lvl="0"/>
            <a:r>
              <a:rPr lang="da-DK" dirty="0"/>
              <a:t>ikon</a:t>
            </a:r>
          </a:p>
        </p:txBody>
      </p:sp>
    </p:spTree>
    <p:extLst>
      <p:ext uri="{BB962C8B-B14F-4D97-AF65-F5344CB8AC3E}">
        <p14:creationId xmlns:p14="http://schemas.microsoft.com/office/powerpoint/2010/main" val="747346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02_Section Header">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ED5A6D-A29B-780A-548D-FB190E2E49B8}"/>
              </a:ext>
            </a:extLst>
          </p:cNvPr>
          <p:cNvSpPr>
            <a:spLocks noGrp="1"/>
          </p:cNvSpPr>
          <p:nvPr>
            <p:ph type="title" hasCustomPrompt="1"/>
          </p:nvPr>
        </p:nvSpPr>
        <p:spPr>
          <a:xfrm>
            <a:off x="846000" y="1440000"/>
            <a:ext cx="9144000" cy="810000"/>
          </a:xfrm>
        </p:spPr>
        <p:txBody>
          <a:bodyPr anchor="t" anchorCtr="0">
            <a:noAutofit/>
          </a:bodyPr>
          <a:lstStyle>
            <a:lvl1pPr>
              <a:lnSpc>
                <a:spcPts val="8000"/>
              </a:lnSpc>
              <a:defRPr sz="7000" b="1" i="0" cap="all" baseline="0">
                <a:solidFill>
                  <a:schemeClr val="bg1"/>
                </a:solidFill>
              </a:defRPr>
            </a:lvl1pPr>
          </a:lstStyle>
          <a:p>
            <a:r>
              <a:rPr lang="en-GB" dirty="0" err="1"/>
              <a:t>ChAPTER</a:t>
            </a:r>
            <a:r>
              <a:rPr lang="en-GB" dirty="0"/>
              <a:t> NO</a:t>
            </a:r>
            <a:endParaRPr lang="da-DK" dirty="0"/>
          </a:p>
        </p:txBody>
      </p:sp>
      <p:sp>
        <p:nvSpPr>
          <p:cNvPr id="3" name="Text Placeholder 2">
            <a:extLst>
              <a:ext uri="{FF2B5EF4-FFF2-40B4-BE49-F238E27FC236}">
                <a16:creationId xmlns:a16="http://schemas.microsoft.com/office/drawing/2014/main" id="{CCA05F2F-3BB2-95BA-2919-F6FFA36D4BD8}"/>
              </a:ext>
            </a:extLst>
          </p:cNvPr>
          <p:cNvSpPr>
            <a:spLocks noGrp="1"/>
          </p:cNvSpPr>
          <p:nvPr>
            <p:ph type="body" idx="1" hasCustomPrompt="1"/>
          </p:nvPr>
        </p:nvSpPr>
        <p:spPr>
          <a:xfrm>
            <a:off x="846000" y="2340000"/>
            <a:ext cx="9144000" cy="810000"/>
          </a:xfrm>
        </p:spPr>
        <p:txBody>
          <a:bodyPr anchor="t" anchorCtr="0">
            <a:noAutofit/>
          </a:bodyPr>
          <a:lstStyle>
            <a:lvl1pPr marL="0" indent="0">
              <a:lnSpc>
                <a:spcPts val="8000"/>
              </a:lnSpc>
              <a:buNone/>
              <a:defRPr sz="7000" b="1" i="0" cap="all" baseline="0">
                <a:solidFill>
                  <a:schemeClr val="accent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dirty="0"/>
              <a:t>CHAPTER HEADING</a:t>
            </a:r>
          </a:p>
        </p:txBody>
      </p:sp>
      <p:sp>
        <p:nvSpPr>
          <p:cNvPr id="4" name="Date Placeholder 3">
            <a:extLst>
              <a:ext uri="{FF2B5EF4-FFF2-40B4-BE49-F238E27FC236}">
                <a16:creationId xmlns:a16="http://schemas.microsoft.com/office/drawing/2014/main" id="{1F5A35A9-EB03-E1BF-CCA2-B478BEBCD770}"/>
              </a:ext>
            </a:extLst>
          </p:cNvPr>
          <p:cNvSpPr>
            <a:spLocks noGrp="1"/>
          </p:cNvSpPr>
          <p:nvPr>
            <p:ph type="dt" sz="half" idx="10"/>
          </p:nvPr>
        </p:nvSpPr>
        <p:spPr/>
        <p:txBody>
          <a:bodyPr/>
          <a:lstStyle/>
          <a:p>
            <a:fld id="{8448093C-F366-C24E-AA10-6FDB0B1E12DA}" type="datetime2">
              <a:rPr lang="da-DK" smtClean="0"/>
              <a:t>18. januar 2023</a:t>
            </a:fld>
            <a:endParaRPr lang="da-DK"/>
          </a:p>
        </p:txBody>
      </p:sp>
      <p:sp>
        <p:nvSpPr>
          <p:cNvPr id="5" name="Footer Placeholder 4">
            <a:extLst>
              <a:ext uri="{FF2B5EF4-FFF2-40B4-BE49-F238E27FC236}">
                <a16:creationId xmlns:a16="http://schemas.microsoft.com/office/drawing/2014/main" id="{67E73A8A-9814-FFC8-48E1-BA8477B38A2D}"/>
              </a:ext>
            </a:extLst>
          </p:cNvPr>
          <p:cNvSpPr>
            <a:spLocks noGrp="1"/>
          </p:cNvSpPr>
          <p:nvPr>
            <p:ph type="ftr" sz="quarter" idx="11"/>
          </p:nvPr>
        </p:nvSpPr>
        <p:spPr/>
        <p:txBody>
          <a:bodyPr/>
          <a:lstStyle/>
          <a:p>
            <a:endParaRPr lang="da-DK"/>
          </a:p>
        </p:txBody>
      </p:sp>
      <p:sp>
        <p:nvSpPr>
          <p:cNvPr id="6" name="Slide Number Placeholder 5">
            <a:extLst>
              <a:ext uri="{FF2B5EF4-FFF2-40B4-BE49-F238E27FC236}">
                <a16:creationId xmlns:a16="http://schemas.microsoft.com/office/drawing/2014/main" id="{892EDD01-E19E-BB30-7492-D6E908900A96}"/>
              </a:ext>
            </a:extLst>
          </p:cNvPr>
          <p:cNvSpPr>
            <a:spLocks noGrp="1"/>
          </p:cNvSpPr>
          <p:nvPr>
            <p:ph type="sldNum" sz="quarter" idx="12"/>
          </p:nvPr>
        </p:nvSpPr>
        <p:spPr/>
        <p:txBody>
          <a:bodyPr/>
          <a:lstStyle>
            <a:lvl1pPr>
              <a:defRPr>
                <a:solidFill>
                  <a:schemeClr val="bg1"/>
                </a:solidFill>
              </a:defRPr>
            </a:lvl1pPr>
          </a:lstStyle>
          <a:p>
            <a:fld id="{CE21FDA0-9B75-FD4B-8974-211DAFD3C1D2}" type="slidenum">
              <a:rPr lang="da-DK" smtClean="0"/>
              <a:pPr/>
              <a:t>‹#›</a:t>
            </a:fld>
            <a:endParaRPr lang="da-DK" dirty="0"/>
          </a:p>
        </p:txBody>
      </p:sp>
      <p:sp>
        <p:nvSpPr>
          <p:cNvPr id="10" name="Object21">
            <a:extLst>
              <a:ext uri="{FF2B5EF4-FFF2-40B4-BE49-F238E27FC236}">
                <a16:creationId xmlns:a16="http://schemas.microsoft.com/office/drawing/2014/main" id="{09DA315D-76B3-6024-E155-A769EA6591E0}"/>
              </a:ext>
            </a:extLst>
          </p:cNvPr>
          <p:cNvSpPr/>
          <p:nvPr userDrawn="1"/>
        </p:nvSpPr>
        <p:spPr>
          <a:xfrm>
            <a:off x="1133383" y="5499934"/>
            <a:ext cx="917243" cy="358553"/>
          </a:xfrm>
          <a:prstGeom prst="rect">
            <a:avLst/>
          </a:prstGeom>
          <a:noFill/>
          <a:ln/>
        </p:spPr>
        <p:txBody>
          <a:bodyPr wrap="square" lIns="0" tIns="0" rIns="0" bIns="0" rtlCol="0" anchor="ctr"/>
          <a:lstStyle/>
          <a:p>
            <a:pPr algn="ctr">
              <a:lnSpc>
                <a:spcPts val="1550"/>
              </a:lnSpc>
            </a:pPr>
            <a:r>
              <a:rPr lang="en-US" sz="1300" spc="20" baseline="0" dirty="0">
                <a:solidFill>
                  <a:srgbClr val="FFFFFF"/>
                </a:solidFill>
                <a:latin typeface="Arial" panose="020B0604020202020204" pitchFamily="34" charset="0"/>
                <a:ea typeface="Telegraf SemiBold" pitchFamily="34" charset="-122"/>
                <a:cs typeface="Arial" panose="020B0604020202020204" pitchFamily="34" charset="0"/>
              </a:rPr>
              <a:t>Attraction</a:t>
            </a:r>
            <a:endParaRPr lang="en-US" sz="1300" spc="20" baseline="0" dirty="0">
              <a:latin typeface="Arial" panose="020B0604020202020204" pitchFamily="34" charset="0"/>
              <a:cs typeface="Arial" panose="020B0604020202020204" pitchFamily="34" charset="0"/>
            </a:endParaRPr>
          </a:p>
        </p:txBody>
      </p:sp>
      <p:pic>
        <p:nvPicPr>
          <p:cNvPr id="12" name="Object 3">
            <a:extLst>
              <a:ext uri="{FF2B5EF4-FFF2-40B4-BE49-F238E27FC236}">
                <a16:creationId xmlns:a16="http://schemas.microsoft.com/office/drawing/2014/main" id="{9F276EFB-FAED-3960-1327-681F062A24C4}"/>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8167266" y="4924920"/>
            <a:ext cx="648000" cy="648000"/>
          </a:xfrm>
          <a:prstGeom prst="rect">
            <a:avLst/>
          </a:prstGeom>
        </p:spPr>
      </p:pic>
      <p:pic>
        <p:nvPicPr>
          <p:cNvPr id="13" name="Object 4">
            <a:extLst>
              <a:ext uri="{FF2B5EF4-FFF2-40B4-BE49-F238E27FC236}">
                <a16:creationId xmlns:a16="http://schemas.microsoft.com/office/drawing/2014/main" id="{A2614B60-DCF7-8DB8-F44A-899BAD1B87BA}"/>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6373675" y="4924920"/>
            <a:ext cx="648000" cy="648000"/>
          </a:xfrm>
          <a:prstGeom prst="rect">
            <a:avLst/>
          </a:prstGeom>
        </p:spPr>
      </p:pic>
      <p:pic>
        <p:nvPicPr>
          <p:cNvPr id="14" name="Object 5">
            <a:extLst>
              <a:ext uri="{FF2B5EF4-FFF2-40B4-BE49-F238E27FC236}">
                <a16:creationId xmlns:a16="http://schemas.microsoft.com/office/drawing/2014/main" id="{4F86A87E-C29E-1942-66A2-CC2C4284972B}"/>
              </a:ext>
            </a:extLst>
          </p:cNvPr>
          <p:cNvPicPr>
            <a:picLocks noChangeAspect="1"/>
          </p:cNvPicPr>
          <p:nvPr userDrawn="1"/>
        </p:nvPicPr>
        <p:blipFill>
          <a:blip r:embed="rId6">
            <a:extLst>
              <a:ext uri="{96DAC541-7B7A-43D3-8B79-37D633B846F1}">
                <asvg:svgBlip xmlns:asvg="http://schemas.microsoft.com/office/drawing/2016/SVG/main" r:embed="rId7"/>
              </a:ext>
            </a:extLst>
          </a:blip>
          <a:srcRect/>
          <a:stretch/>
        </p:blipFill>
        <p:spPr>
          <a:xfrm>
            <a:off x="4605198" y="4924920"/>
            <a:ext cx="648000" cy="648000"/>
          </a:xfrm>
          <a:prstGeom prst="rect">
            <a:avLst/>
          </a:prstGeom>
        </p:spPr>
      </p:pic>
      <p:pic>
        <p:nvPicPr>
          <p:cNvPr id="15" name="Object 6">
            <a:extLst>
              <a:ext uri="{FF2B5EF4-FFF2-40B4-BE49-F238E27FC236}">
                <a16:creationId xmlns:a16="http://schemas.microsoft.com/office/drawing/2014/main" id="{1BCCCA81-9068-981C-5C52-17DBA4AFAC25}"/>
              </a:ext>
            </a:extLst>
          </p:cNvPr>
          <p:cNvPicPr>
            <a:picLocks noChangeAspect="1"/>
          </p:cNvPicPr>
          <p:nvPr userDrawn="1"/>
        </p:nvPicPr>
        <p:blipFill>
          <a:blip r:embed="rId8">
            <a:extLst>
              <a:ext uri="{96DAC541-7B7A-43D3-8B79-37D633B846F1}">
                <asvg:svgBlip xmlns:asvg="http://schemas.microsoft.com/office/drawing/2016/SVG/main" r:embed="rId9"/>
              </a:ext>
            </a:extLst>
          </a:blip>
          <a:srcRect/>
          <a:stretch/>
        </p:blipFill>
        <p:spPr>
          <a:xfrm>
            <a:off x="9790812" y="4924920"/>
            <a:ext cx="648000" cy="648000"/>
          </a:xfrm>
          <a:prstGeom prst="rect">
            <a:avLst/>
          </a:prstGeom>
        </p:spPr>
      </p:pic>
      <p:pic>
        <p:nvPicPr>
          <p:cNvPr id="16" name="Object 7" descr="preencoded.png">
            <a:extLst>
              <a:ext uri="{FF2B5EF4-FFF2-40B4-BE49-F238E27FC236}">
                <a16:creationId xmlns:a16="http://schemas.microsoft.com/office/drawing/2014/main" id="{E8095FA1-23F7-63E0-C8F3-4CA389DB9EB6}"/>
              </a:ext>
            </a:extLst>
          </p:cNvPr>
          <p:cNvPicPr>
            <a:picLocks noChangeAspect="1"/>
          </p:cNvPicPr>
          <p:nvPr userDrawn="1"/>
        </p:nvPicPr>
        <p:blipFill>
          <a:blip r:embed="rId10">
            <a:extLst>
              <a:ext uri="{96DAC541-7B7A-43D3-8B79-37D633B846F1}">
                <asvg:svgBlip xmlns:asvg="http://schemas.microsoft.com/office/drawing/2016/SVG/main" r:embed="rId11"/>
              </a:ext>
            </a:extLst>
          </a:blip>
          <a:srcRect/>
          <a:stretch/>
        </p:blipFill>
        <p:spPr>
          <a:xfrm>
            <a:off x="838200" y="6031930"/>
            <a:ext cx="10496550" cy="69850"/>
          </a:xfrm>
          <a:prstGeom prst="rect">
            <a:avLst/>
          </a:prstGeom>
        </p:spPr>
      </p:pic>
      <p:pic>
        <p:nvPicPr>
          <p:cNvPr id="17" name="Object 8" descr="preencoded.png">
            <a:extLst>
              <a:ext uri="{FF2B5EF4-FFF2-40B4-BE49-F238E27FC236}">
                <a16:creationId xmlns:a16="http://schemas.microsoft.com/office/drawing/2014/main" id="{620FFAD9-BBF7-3106-B972-77C4653DCFC7}"/>
              </a:ext>
            </a:extLst>
          </p:cNvPr>
          <p:cNvPicPr>
            <a:picLocks noChangeAspect="1"/>
          </p:cNvPicPr>
          <p:nvPr userDrawn="1"/>
        </p:nvPicPr>
        <p:blipFill>
          <a:blip r:embed="rId12">
            <a:extLst>
              <a:ext uri="{96DAC541-7B7A-43D3-8B79-37D633B846F1}">
                <asvg:svgBlip xmlns:asvg="http://schemas.microsoft.com/office/drawing/2016/SVG/main" r:embed="rId13"/>
              </a:ext>
            </a:extLst>
          </a:blip>
          <a:srcRect/>
          <a:stretch/>
        </p:blipFill>
        <p:spPr>
          <a:xfrm>
            <a:off x="11290300" y="5917630"/>
            <a:ext cx="69850" cy="304800"/>
          </a:xfrm>
          <a:prstGeom prst="rect">
            <a:avLst/>
          </a:prstGeom>
        </p:spPr>
      </p:pic>
      <p:pic>
        <p:nvPicPr>
          <p:cNvPr id="18" name="Object 11">
            <a:extLst>
              <a:ext uri="{FF2B5EF4-FFF2-40B4-BE49-F238E27FC236}">
                <a16:creationId xmlns:a16="http://schemas.microsoft.com/office/drawing/2014/main" id="{5622B7ED-18ED-D010-CBE7-A471D8E42B79}"/>
              </a:ext>
            </a:extLst>
          </p:cNvPr>
          <p:cNvPicPr>
            <a:picLocks noChangeAspect="1"/>
          </p:cNvPicPr>
          <p:nvPr userDrawn="1"/>
        </p:nvPicPr>
        <p:blipFill>
          <a:blip r:embed="rId14">
            <a:extLst>
              <a:ext uri="{96DAC541-7B7A-43D3-8B79-37D633B846F1}">
                <asvg:svgBlip xmlns:asvg="http://schemas.microsoft.com/office/drawing/2016/SVG/main" r:embed="rId15"/>
              </a:ext>
            </a:extLst>
          </a:blip>
          <a:srcRect/>
          <a:stretch/>
        </p:blipFill>
        <p:spPr>
          <a:xfrm>
            <a:off x="2884056" y="4924920"/>
            <a:ext cx="648000" cy="648000"/>
          </a:xfrm>
          <a:prstGeom prst="rect">
            <a:avLst/>
          </a:prstGeom>
        </p:spPr>
      </p:pic>
      <p:pic>
        <p:nvPicPr>
          <p:cNvPr id="20" name="Object 2">
            <a:extLst>
              <a:ext uri="{FF2B5EF4-FFF2-40B4-BE49-F238E27FC236}">
                <a16:creationId xmlns:a16="http://schemas.microsoft.com/office/drawing/2014/main" id="{D04D0E2B-97F9-68E7-AD0D-9D3BCC3437AF}"/>
              </a:ext>
            </a:extLst>
          </p:cNvPr>
          <p:cNvPicPr>
            <a:picLocks noChangeAspect="1"/>
          </p:cNvPicPr>
          <p:nvPr userDrawn="1"/>
        </p:nvPicPr>
        <p:blipFill>
          <a:blip r:embed="rId16">
            <a:extLst>
              <a:ext uri="{96DAC541-7B7A-43D3-8B79-37D633B846F1}">
                <asvg:svgBlip xmlns:asvg="http://schemas.microsoft.com/office/drawing/2016/SVG/main" r:embed="rId17"/>
              </a:ext>
            </a:extLst>
          </a:blip>
          <a:srcRect/>
          <a:stretch/>
        </p:blipFill>
        <p:spPr>
          <a:xfrm>
            <a:off x="1273310" y="4925597"/>
            <a:ext cx="648000" cy="648000"/>
          </a:xfrm>
          <a:prstGeom prst="rect">
            <a:avLst/>
          </a:prstGeom>
        </p:spPr>
      </p:pic>
      <p:sp>
        <p:nvSpPr>
          <p:cNvPr id="22" name="Object13">
            <a:extLst>
              <a:ext uri="{FF2B5EF4-FFF2-40B4-BE49-F238E27FC236}">
                <a16:creationId xmlns:a16="http://schemas.microsoft.com/office/drawing/2014/main" id="{77ACAC38-52C8-7401-08DD-0AB987598DF4}"/>
              </a:ext>
            </a:extLst>
          </p:cNvPr>
          <p:cNvSpPr/>
          <p:nvPr userDrawn="1"/>
        </p:nvSpPr>
        <p:spPr>
          <a:xfrm>
            <a:off x="2609850" y="5444000"/>
            <a:ext cx="1175020" cy="461456"/>
          </a:xfrm>
          <a:prstGeom prst="rect">
            <a:avLst/>
          </a:prstGeom>
          <a:noFill/>
          <a:ln/>
        </p:spPr>
        <p:txBody>
          <a:bodyPr wrap="square" lIns="0" tIns="0" rIns="0" bIns="0" rtlCol="0" anchor="ctr"/>
          <a:lstStyle/>
          <a:p>
            <a:pPr algn="ctr">
              <a:lnSpc>
                <a:spcPts val="1600"/>
              </a:lnSpc>
            </a:pPr>
            <a:r>
              <a:rPr lang="en-US" sz="1300" spc="20" baseline="0" dirty="0">
                <a:solidFill>
                  <a:srgbClr val="FFFFFF"/>
                </a:solidFill>
                <a:latin typeface="Arial" panose="020B0604020202020204" pitchFamily="34" charset="0"/>
                <a:ea typeface="Telegraf SemiBold" pitchFamily="34" charset="-122"/>
                <a:cs typeface="Arial" panose="020B0604020202020204" pitchFamily="34" charset="0"/>
              </a:rPr>
              <a:t>Recruitment</a:t>
            </a:r>
            <a:endParaRPr lang="en-US" sz="1300" spc="20" baseline="0" dirty="0">
              <a:latin typeface="Arial" panose="020B0604020202020204" pitchFamily="34" charset="0"/>
              <a:cs typeface="Arial" panose="020B0604020202020204" pitchFamily="34" charset="0"/>
            </a:endParaRPr>
          </a:p>
        </p:txBody>
      </p:sp>
      <p:sp>
        <p:nvSpPr>
          <p:cNvPr id="23" name="Object14">
            <a:extLst>
              <a:ext uri="{FF2B5EF4-FFF2-40B4-BE49-F238E27FC236}">
                <a16:creationId xmlns:a16="http://schemas.microsoft.com/office/drawing/2014/main" id="{ADE5F49D-A2E9-9BEF-6EAF-0A52CCDEAE5E}"/>
              </a:ext>
            </a:extLst>
          </p:cNvPr>
          <p:cNvSpPr/>
          <p:nvPr userDrawn="1"/>
        </p:nvSpPr>
        <p:spPr>
          <a:xfrm>
            <a:off x="7908070" y="5444000"/>
            <a:ext cx="1179681" cy="461456"/>
          </a:xfrm>
          <a:prstGeom prst="rect">
            <a:avLst/>
          </a:prstGeom>
          <a:noFill/>
          <a:ln/>
        </p:spPr>
        <p:txBody>
          <a:bodyPr wrap="square" lIns="0" tIns="0" rIns="0" bIns="0" rtlCol="0" anchor="ctr"/>
          <a:lstStyle/>
          <a:p>
            <a:pPr algn="ctr">
              <a:lnSpc>
                <a:spcPts val="1600"/>
              </a:lnSpc>
            </a:pPr>
            <a:r>
              <a:rPr lang="en-US" sz="1300" spc="20" baseline="0" dirty="0">
                <a:solidFill>
                  <a:srgbClr val="FFFFFF"/>
                </a:solidFill>
                <a:latin typeface="Arial" panose="020B0604020202020204" pitchFamily="34" charset="0"/>
                <a:ea typeface="Telegraf SemiBold" pitchFamily="34" charset="-122"/>
                <a:cs typeface="Arial" panose="020B0604020202020204" pitchFamily="34" charset="0"/>
              </a:rPr>
              <a:t>Retention</a:t>
            </a:r>
            <a:endParaRPr lang="en-US" sz="1300" spc="20" baseline="0" dirty="0">
              <a:latin typeface="Arial" panose="020B0604020202020204" pitchFamily="34" charset="0"/>
              <a:cs typeface="Arial" panose="020B0604020202020204" pitchFamily="34" charset="0"/>
            </a:endParaRPr>
          </a:p>
        </p:txBody>
      </p:sp>
      <p:sp>
        <p:nvSpPr>
          <p:cNvPr id="24" name="Object15">
            <a:extLst>
              <a:ext uri="{FF2B5EF4-FFF2-40B4-BE49-F238E27FC236}">
                <a16:creationId xmlns:a16="http://schemas.microsoft.com/office/drawing/2014/main" id="{C7F44930-4740-DE8B-1FCA-75DA37A329E9}"/>
              </a:ext>
            </a:extLst>
          </p:cNvPr>
          <p:cNvSpPr/>
          <p:nvPr userDrawn="1"/>
        </p:nvSpPr>
        <p:spPr>
          <a:xfrm>
            <a:off x="6120831" y="5444000"/>
            <a:ext cx="1170359" cy="461456"/>
          </a:xfrm>
          <a:prstGeom prst="rect">
            <a:avLst/>
          </a:prstGeom>
          <a:noFill/>
          <a:ln/>
        </p:spPr>
        <p:txBody>
          <a:bodyPr wrap="square" lIns="0" tIns="0" rIns="0" bIns="0" rtlCol="0" anchor="ctr"/>
          <a:lstStyle/>
          <a:p>
            <a:pPr algn="ctr">
              <a:lnSpc>
                <a:spcPts val="1600"/>
              </a:lnSpc>
            </a:pPr>
            <a:r>
              <a:rPr lang="en-US" sz="1300" spc="20" baseline="0" dirty="0">
                <a:solidFill>
                  <a:srgbClr val="FFFFFF"/>
                </a:solidFill>
                <a:latin typeface="Arial" panose="020B0604020202020204" pitchFamily="34" charset="0"/>
                <a:ea typeface="Telegraf SemiBold" pitchFamily="34" charset="-122"/>
                <a:cs typeface="Arial" panose="020B0604020202020204" pitchFamily="34" charset="0"/>
              </a:rPr>
              <a:t>Development</a:t>
            </a:r>
            <a:endParaRPr lang="en-US" sz="1300" spc="20" baseline="0" dirty="0">
              <a:latin typeface="Arial" panose="020B0604020202020204" pitchFamily="34" charset="0"/>
              <a:cs typeface="Arial" panose="020B0604020202020204" pitchFamily="34" charset="0"/>
            </a:endParaRPr>
          </a:p>
        </p:txBody>
      </p:sp>
      <p:sp>
        <p:nvSpPr>
          <p:cNvPr id="25" name="Object16">
            <a:extLst>
              <a:ext uri="{FF2B5EF4-FFF2-40B4-BE49-F238E27FC236}">
                <a16:creationId xmlns:a16="http://schemas.microsoft.com/office/drawing/2014/main" id="{0405CDC0-AEA5-1FCC-3F02-6AEA0DBF6684}"/>
              </a:ext>
            </a:extLst>
          </p:cNvPr>
          <p:cNvSpPr/>
          <p:nvPr userDrawn="1"/>
        </p:nvSpPr>
        <p:spPr>
          <a:xfrm>
            <a:off x="4333590" y="5444000"/>
            <a:ext cx="1175020" cy="461456"/>
          </a:xfrm>
          <a:prstGeom prst="rect">
            <a:avLst/>
          </a:prstGeom>
          <a:noFill/>
          <a:ln/>
        </p:spPr>
        <p:txBody>
          <a:bodyPr wrap="square" lIns="0" tIns="0" rIns="0" bIns="0" rtlCol="0" anchor="ctr"/>
          <a:lstStyle/>
          <a:p>
            <a:pPr algn="ctr">
              <a:lnSpc>
                <a:spcPts val="1600"/>
              </a:lnSpc>
            </a:pPr>
            <a:r>
              <a:rPr lang="en-US" sz="1300" spc="20" baseline="0" dirty="0">
                <a:solidFill>
                  <a:srgbClr val="FFFFFF"/>
                </a:solidFill>
                <a:latin typeface="Arial" panose="020B0604020202020204" pitchFamily="34" charset="0"/>
                <a:ea typeface="Telegraf SemiBold" pitchFamily="34" charset="-122"/>
                <a:cs typeface="Arial" panose="020B0604020202020204" pitchFamily="34" charset="0"/>
              </a:rPr>
              <a:t>Onboarding</a:t>
            </a:r>
            <a:endParaRPr lang="en-US" sz="1300" spc="20" baseline="0" dirty="0">
              <a:latin typeface="Arial" panose="020B0604020202020204" pitchFamily="34" charset="0"/>
              <a:cs typeface="Arial" panose="020B0604020202020204" pitchFamily="34" charset="0"/>
            </a:endParaRPr>
          </a:p>
        </p:txBody>
      </p:sp>
      <p:sp>
        <p:nvSpPr>
          <p:cNvPr id="26" name="Object17">
            <a:extLst>
              <a:ext uri="{FF2B5EF4-FFF2-40B4-BE49-F238E27FC236}">
                <a16:creationId xmlns:a16="http://schemas.microsoft.com/office/drawing/2014/main" id="{535DD5E0-3E13-DF3B-F062-B25E3A887096}"/>
              </a:ext>
            </a:extLst>
          </p:cNvPr>
          <p:cNvSpPr/>
          <p:nvPr userDrawn="1"/>
        </p:nvSpPr>
        <p:spPr>
          <a:xfrm>
            <a:off x="9511161" y="5444000"/>
            <a:ext cx="1170359" cy="461456"/>
          </a:xfrm>
          <a:prstGeom prst="rect">
            <a:avLst/>
          </a:prstGeom>
          <a:noFill/>
          <a:ln/>
        </p:spPr>
        <p:txBody>
          <a:bodyPr wrap="square" lIns="0" tIns="0" rIns="0" bIns="0" rtlCol="0" anchor="ctr"/>
          <a:lstStyle/>
          <a:p>
            <a:pPr algn="ctr">
              <a:lnSpc>
                <a:spcPts val="1600"/>
              </a:lnSpc>
            </a:pPr>
            <a:r>
              <a:rPr lang="en-US" sz="1300" spc="20" baseline="0" dirty="0">
                <a:solidFill>
                  <a:srgbClr val="FFFFFF"/>
                </a:solidFill>
                <a:latin typeface="Arial" panose="020B0604020202020204" pitchFamily="34" charset="0"/>
                <a:ea typeface="Telegraf SemiBold" pitchFamily="34" charset="-122"/>
                <a:cs typeface="Arial" panose="020B0604020202020204" pitchFamily="34" charset="0"/>
              </a:rPr>
              <a:t>Offboarding</a:t>
            </a:r>
            <a:endParaRPr lang="en-US" sz="1300" spc="20" baseline="0" dirty="0">
              <a:latin typeface="Arial" panose="020B0604020202020204" pitchFamily="34" charset="0"/>
              <a:cs typeface="Arial" panose="020B0604020202020204" pitchFamily="34" charset="0"/>
            </a:endParaRPr>
          </a:p>
        </p:txBody>
      </p:sp>
      <p:sp>
        <p:nvSpPr>
          <p:cNvPr id="28" name="Text Placeholder 27">
            <a:extLst>
              <a:ext uri="{FF2B5EF4-FFF2-40B4-BE49-F238E27FC236}">
                <a16:creationId xmlns:a16="http://schemas.microsoft.com/office/drawing/2014/main" id="{76A9B5CF-A03C-B789-B4B8-7D351E301B78}"/>
              </a:ext>
            </a:extLst>
          </p:cNvPr>
          <p:cNvSpPr>
            <a:spLocks noGrp="1"/>
          </p:cNvSpPr>
          <p:nvPr>
            <p:ph type="body" sz="quarter" idx="13" hasCustomPrompt="1"/>
          </p:nvPr>
        </p:nvSpPr>
        <p:spPr>
          <a:xfrm>
            <a:off x="838200" y="252000"/>
            <a:ext cx="1440000" cy="180000"/>
          </a:xfrm>
        </p:spPr>
        <p:txBody>
          <a:bodyPr anchor="ctr" anchorCtr="0">
            <a:noAutofit/>
          </a:bodyPr>
          <a:lstStyle>
            <a:lvl1pPr marL="0" indent="0">
              <a:lnSpc>
                <a:spcPts val="1050"/>
              </a:lnSpc>
              <a:buNone/>
              <a:defRPr sz="750" baseline="0">
                <a:solidFill>
                  <a:schemeClr val="bg1"/>
                </a:solidFill>
              </a:defRPr>
            </a:lvl1pPr>
            <a:lvl2pPr marL="144000" indent="0">
              <a:lnSpc>
                <a:spcPts val="1200"/>
              </a:lnSpc>
              <a:buNone/>
              <a:defRPr sz="800" baseline="0">
                <a:solidFill>
                  <a:schemeClr val="bg1"/>
                </a:solidFill>
              </a:defRPr>
            </a:lvl2pPr>
            <a:lvl3pPr>
              <a:lnSpc>
                <a:spcPts val="1200"/>
              </a:lnSpc>
              <a:defRPr sz="800" baseline="0">
                <a:solidFill>
                  <a:schemeClr val="bg1"/>
                </a:solidFill>
              </a:defRPr>
            </a:lvl3pPr>
            <a:lvl4pPr>
              <a:lnSpc>
                <a:spcPts val="1200"/>
              </a:lnSpc>
              <a:defRPr sz="800" baseline="0">
                <a:solidFill>
                  <a:schemeClr val="bg1"/>
                </a:solidFill>
              </a:defRPr>
            </a:lvl4pPr>
            <a:lvl5pPr>
              <a:lnSpc>
                <a:spcPts val="1200"/>
              </a:lnSpc>
              <a:defRPr sz="800" baseline="0">
                <a:solidFill>
                  <a:schemeClr val="bg1"/>
                </a:solidFill>
              </a:defRPr>
            </a:lvl5pPr>
          </a:lstStyle>
          <a:p>
            <a:pPr lvl="0"/>
            <a:r>
              <a:rPr lang="en-GB" dirty="0"/>
              <a:t>Chapter name</a:t>
            </a:r>
          </a:p>
        </p:txBody>
      </p:sp>
      <p:pic>
        <p:nvPicPr>
          <p:cNvPr id="9" name="Graphic 8">
            <a:extLst>
              <a:ext uri="{FF2B5EF4-FFF2-40B4-BE49-F238E27FC236}">
                <a16:creationId xmlns:a16="http://schemas.microsoft.com/office/drawing/2014/main" id="{838E7D7F-D4DB-73BE-5AEA-17063BCCC452}"/>
              </a:ext>
            </a:extLst>
          </p:cNvPr>
          <p:cNvPicPr>
            <a:picLocks noChangeAspect="1"/>
          </p:cNvPicPr>
          <p:nvPr userDrawn="1"/>
        </p:nvPicPr>
        <p:blipFill>
          <a:blip r:embed="rId18">
            <a:extLst>
              <a:ext uri="{96DAC541-7B7A-43D3-8B79-37D633B846F1}">
                <asvg:svgBlip xmlns:asvg="http://schemas.microsoft.com/office/drawing/2016/SVG/main" r:embed="rId19"/>
              </a:ext>
            </a:extLst>
          </a:blip>
          <a:srcRect/>
          <a:stretch/>
        </p:blipFill>
        <p:spPr>
          <a:xfrm>
            <a:off x="11555148" y="229550"/>
            <a:ext cx="450000" cy="450000"/>
          </a:xfrm>
          <a:prstGeom prst="rect">
            <a:avLst/>
          </a:prstGeom>
        </p:spPr>
      </p:pic>
      <p:pic>
        <p:nvPicPr>
          <p:cNvPr id="29" name="Object 4" descr="preencoded.png">
            <a:extLst>
              <a:ext uri="{FF2B5EF4-FFF2-40B4-BE49-F238E27FC236}">
                <a16:creationId xmlns:a16="http://schemas.microsoft.com/office/drawing/2014/main" id="{2A22AE10-C4B5-F368-6FB7-CFD3122F3A97}"/>
              </a:ext>
            </a:extLst>
          </p:cNvPr>
          <p:cNvPicPr>
            <a:picLocks noChangeAspect="1"/>
          </p:cNvPicPr>
          <p:nvPr userDrawn="1"/>
        </p:nvPicPr>
        <p:blipFill>
          <a:blip r:embed="rId20">
            <a:extLst>
              <a:ext uri="{96DAC541-7B7A-43D3-8B79-37D633B846F1}">
                <asvg:svgBlip xmlns:asvg="http://schemas.microsoft.com/office/drawing/2016/SVG/main" r:embed="rId21"/>
              </a:ext>
            </a:extLst>
          </a:blip>
          <a:srcRect/>
          <a:stretch/>
        </p:blipFill>
        <p:spPr>
          <a:xfrm>
            <a:off x="838200" y="448200"/>
            <a:ext cx="10521953" cy="12700"/>
          </a:xfrm>
          <a:prstGeom prst="rect">
            <a:avLst/>
          </a:prstGeom>
        </p:spPr>
      </p:pic>
    </p:spTree>
    <p:extLst>
      <p:ext uri="{BB962C8B-B14F-4D97-AF65-F5344CB8AC3E}">
        <p14:creationId xmlns:p14="http://schemas.microsoft.com/office/powerpoint/2010/main" val="380719340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6_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CFF921-42AA-0020-ECEC-43FEA2883350}"/>
              </a:ext>
            </a:extLst>
          </p:cNvPr>
          <p:cNvSpPr>
            <a:spLocks noGrp="1"/>
          </p:cNvSpPr>
          <p:nvPr>
            <p:ph type="title"/>
          </p:nvPr>
        </p:nvSpPr>
        <p:spPr>
          <a:xfrm>
            <a:off x="839788" y="1368000"/>
            <a:ext cx="3932237" cy="1600200"/>
          </a:xfrm>
        </p:spPr>
        <p:txBody>
          <a:bodyPr anchor="b"/>
          <a:lstStyle>
            <a:lvl1pPr>
              <a:defRPr sz="3200"/>
            </a:lvl1pPr>
          </a:lstStyle>
          <a:p>
            <a:r>
              <a:rPr lang="en-GB"/>
              <a:t>Click to edit Master title style</a:t>
            </a:r>
            <a:endParaRPr lang="da-DK"/>
          </a:p>
        </p:txBody>
      </p:sp>
      <p:sp>
        <p:nvSpPr>
          <p:cNvPr id="3" name="Picture Placeholder 2">
            <a:extLst>
              <a:ext uri="{FF2B5EF4-FFF2-40B4-BE49-F238E27FC236}">
                <a16:creationId xmlns:a16="http://schemas.microsoft.com/office/drawing/2014/main" id="{23F4DB7B-9199-D844-CB51-ECAA170003AA}"/>
              </a:ext>
            </a:extLst>
          </p:cNvPr>
          <p:cNvSpPr>
            <a:spLocks noGrp="1"/>
          </p:cNvSpPr>
          <p:nvPr>
            <p:ph type="pic" idx="1" hasCustomPrompt="1"/>
          </p:nvPr>
        </p:nvSpPr>
        <p:spPr>
          <a:xfrm>
            <a:off x="5183188" y="452320"/>
            <a:ext cx="6172200" cy="6405679"/>
          </a:xfrm>
          <a:pattFill prst="pct40">
            <a:fgClr>
              <a:srgbClr val="EFEFF3"/>
            </a:fgClr>
            <a:bgClr>
              <a:schemeClr val="bg1"/>
            </a:bgClr>
          </a:pattFill>
        </p:spPr>
        <p:txBody>
          <a:bodyPr anchor="ctr" anchorCtr="0"/>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a-DK" dirty="0" err="1"/>
              <a:t>Insert</a:t>
            </a:r>
            <a:r>
              <a:rPr lang="da-DK" dirty="0"/>
              <a:t> </a:t>
            </a:r>
            <a:r>
              <a:rPr lang="da-DK" dirty="0" err="1"/>
              <a:t>picture</a:t>
            </a:r>
            <a:endParaRPr lang="da-DK" dirty="0"/>
          </a:p>
        </p:txBody>
      </p:sp>
      <p:sp>
        <p:nvSpPr>
          <p:cNvPr id="4" name="Text Placeholder 3">
            <a:extLst>
              <a:ext uri="{FF2B5EF4-FFF2-40B4-BE49-F238E27FC236}">
                <a16:creationId xmlns:a16="http://schemas.microsoft.com/office/drawing/2014/main" id="{B9CC4E3A-72C5-5617-18EF-A3C836C13466}"/>
              </a:ext>
            </a:extLst>
          </p:cNvPr>
          <p:cNvSpPr>
            <a:spLocks noGrp="1"/>
          </p:cNvSpPr>
          <p:nvPr>
            <p:ph type="body" sz="half" idx="2"/>
          </p:nvPr>
        </p:nvSpPr>
        <p:spPr>
          <a:xfrm>
            <a:off x="846000" y="3348000"/>
            <a:ext cx="3932237" cy="2513050"/>
          </a:xfrm>
        </p:spPr>
        <p:txBody>
          <a:bodyPr/>
          <a:lstStyle>
            <a:lvl1pPr marL="0" indent="0">
              <a:lnSpc>
                <a:spcPts val="2800"/>
              </a:lnSpc>
              <a:buNone/>
              <a:defRPr sz="1800"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CCD25DE-1064-7ABF-7B2A-CEB0738DB987}"/>
              </a:ext>
            </a:extLst>
          </p:cNvPr>
          <p:cNvSpPr>
            <a:spLocks noGrp="1"/>
          </p:cNvSpPr>
          <p:nvPr>
            <p:ph type="dt" sz="half" idx="10"/>
          </p:nvPr>
        </p:nvSpPr>
        <p:spPr/>
        <p:txBody>
          <a:bodyPr/>
          <a:lstStyle/>
          <a:p>
            <a:fld id="{5654E360-6A11-944A-89E7-8E5BBB84148F}" type="datetime2">
              <a:rPr lang="da-DK" smtClean="0"/>
              <a:t>18. januar 2023</a:t>
            </a:fld>
            <a:endParaRPr lang="da-DK"/>
          </a:p>
        </p:txBody>
      </p:sp>
      <p:sp>
        <p:nvSpPr>
          <p:cNvPr id="6" name="Footer Placeholder 5">
            <a:extLst>
              <a:ext uri="{FF2B5EF4-FFF2-40B4-BE49-F238E27FC236}">
                <a16:creationId xmlns:a16="http://schemas.microsoft.com/office/drawing/2014/main" id="{04B2EDDB-411C-40B0-26CF-3C68E349A271}"/>
              </a:ext>
            </a:extLst>
          </p:cNvPr>
          <p:cNvSpPr>
            <a:spLocks noGrp="1"/>
          </p:cNvSpPr>
          <p:nvPr>
            <p:ph type="ftr" sz="quarter" idx="11"/>
          </p:nvPr>
        </p:nvSpPr>
        <p:spPr/>
        <p:txBody>
          <a:bodyPr/>
          <a:lstStyle/>
          <a:p>
            <a:endParaRPr lang="da-DK"/>
          </a:p>
        </p:txBody>
      </p:sp>
      <p:sp>
        <p:nvSpPr>
          <p:cNvPr id="7" name="Slide Number Placeholder 6">
            <a:extLst>
              <a:ext uri="{FF2B5EF4-FFF2-40B4-BE49-F238E27FC236}">
                <a16:creationId xmlns:a16="http://schemas.microsoft.com/office/drawing/2014/main" id="{0ADDA940-70A9-5553-5B4D-3CA58990D854}"/>
              </a:ext>
            </a:extLst>
          </p:cNvPr>
          <p:cNvSpPr>
            <a:spLocks noGrp="1"/>
          </p:cNvSpPr>
          <p:nvPr>
            <p:ph type="sldNum" sz="quarter" idx="12"/>
          </p:nvPr>
        </p:nvSpPr>
        <p:spPr/>
        <p:txBody>
          <a:bodyPr/>
          <a:lstStyle/>
          <a:p>
            <a:fld id="{CE21FDA0-9B75-FD4B-8974-211DAFD3C1D2}" type="slidenum">
              <a:rPr lang="da-DK" smtClean="0"/>
              <a:t>‹#›</a:t>
            </a:fld>
            <a:endParaRPr lang="da-DK"/>
          </a:p>
        </p:txBody>
      </p:sp>
      <p:sp>
        <p:nvSpPr>
          <p:cNvPr id="8" name="Text Placeholder 7">
            <a:extLst>
              <a:ext uri="{FF2B5EF4-FFF2-40B4-BE49-F238E27FC236}">
                <a16:creationId xmlns:a16="http://schemas.microsoft.com/office/drawing/2014/main" id="{C6EC2D51-3D70-1425-15E6-CA6B26B85410}"/>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Tree>
    <p:extLst>
      <p:ext uri="{BB962C8B-B14F-4D97-AF65-F5344CB8AC3E}">
        <p14:creationId xmlns:p14="http://schemas.microsoft.com/office/powerpoint/2010/main" val="32006446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7_End slide">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5722C-CD0F-2FB9-10FC-26FCAA5BCBD1}"/>
              </a:ext>
            </a:extLst>
          </p:cNvPr>
          <p:cNvSpPr>
            <a:spLocks noGrp="1"/>
          </p:cNvSpPr>
          <p:nvPr>
            <p:ph type="title"/>
          </p:nvPr>
        </p:nvSpPr>
        <p:spPr>
          <a:xfrm>
            <a:off x="839788" y="1980000"/>
            <a:ext cx="7200000" cy="2700000"/>
          </a:xfrm>
        </p:spPr>
        <p:txBody>
          <a:bodyPr anchor="ctr" anchorCtr="0">
            <a:noAutofit/>
          </a:bodyPr>
          <a:lstStyle>
            <a:lvl1pPr algn="ctr">
              <a:lnSpc>
                <a:spcPts val="4000"/>
              </a:lnSpc>
              <a:defRPr sz="3200" b="0" i="0" baseline="0">
                <a:solidFill>
                  <a:schemeClr val="bg1"/>
                </a:solidFill>
                <a:latin typeface="+mn-lt"/>
              </a:defRPr>
            </a:lvl1pPr>
          </a:lstStyle>
          <a:p>
            <a:r>
              <a:rPr lang="en-GB" dirty="0"/>
              <a:t>Click to edit Master title style</a:t>
            </a:r>
            <a:endParaRPr lang="da-DK" dirty="0"/>
          </a:p>
        </p:txBody>
      </p:sp>
      <p:sp>
        <p:nvSpPr>
          <p:cNvPr id="3" name="Date Placeholder 2">
            <a:extLst>
              <a:ext uri="{FF2B5EF4-FFF2-40B4-BE49-F238E27FC236}">
                <a16:creationId xmlns:a16="http://schemas.microsoft.com/office/drawing/2014/main" id="{F6A16BDC-29A8-4197-725B-01D40B300385}"/>
              </a:ext>
            </a:extLst>
          </p:cNvPr>
          <p:cNvSpPr>
            <a:spLocks noGrp="1"/>
          </p:cNvSpPr>
          <p:nvPr>
            <p:ph type="dt" sz="half" idx="10"/>
          </p:nvPr>
        </p:nvSpPr>
        <p:spPr/>
        <p:txBody>
          <a:bodyPr/>
          <a:lstStyle/>
          <a:p>
            <a:fld id="{284A184C-98DD-754F-9387-58C3F2DFAA5D}" type="datetime2">
              <a:rPr lang="da-DK" smtClean="0"/>
              <a:t>18. januar 2023</a:t>
            </a:fld>
            <a:endParaRPr lang="da-DK"/>
          </a:p>
        </p:txBody>
      </p:sp>
      <p:sp>
        <p:nvSpPr>
          <p:cNvPr id="4" name="Footer Placeholder 3">
            <a:extLst>
              <a:ext uri="{FF2B5EF4-FFF2-40B4-BE49-F238E27FC236}">
                <a16:creationId xmlns:a16="http://schemas.microsoft.com/office/drawing/2014/main" id="{35D65DB2-F17D-1536-6A69-0B8563C1611B}"/>
              </a:ext>
            </a:extLst>
          </p:cNvPr>
          <p:cNvSpPr>
            <a:spLocks noGrp="1"/>
          </p:cNvSpPr>
          <p:nvPr>
            <p:ph type="ftr" sz="quarter" idx="11"/>
          </p:nvPr>
        </p:nvSpPr>
        <p:spPr/>
        <p:txBody>
          <a:bodyPr/>
          <a:lstStyle/>
          <a:p>
            <a:endParaRPr lang="da-DK"/>
          </a:p>
        </p:txBody>
      </p:sp>
      <p:pic>
        <p:nvPicPr>
          <p:cNvPr id="7" name="Graphic 6">
            <a:extLst>
              <a:ext uri="{FF2B5EF4-FFF2-40B4-BE49-F238E27FC236}">
                <a16:creationId xmlns:a16="http://schemas.microsoft.com/office/drawing/2014/main" id="{9BE68189-32E0-75CC-453A-2B7BC3B8EE96}"/>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11555148" y="229550"/>
            <a:ext cx="450000" cy="450000"/>
          </a:xfrm>
          <a:prstGeom prst="rect">
            <a:avLst/>
          </a:prstGeom>
        </p:spPr>
      </p:pic>
      <p:pic>
        <p:nvPicPr>
          <p:cNvPr id="6" name="Graphic 5">
            <a:extLst>
              <a:ext uri="{FF2B5EF4-FFF2-40B4-BE49-F238E27FC236}">
                <a16:creationId xmlns:a16="http://schemas.microsoft.com/office/drawing/2014/main" id="{2BCCE225-037D-733F-C368-C47E92A84166}"/>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7136976" y="977900"/>
            <a:ext cx="5055024" cy="5889186"/>
          </a:xfrm>
          <a:prstGeom prst="rect">
            <a:avLst/>
          </a:prstGeom>
        </p:spPr>
      </p:pic>
    </p:spTree>
    <p:extLst>
      <p:ext uri="{BB962C8B-B14F-4D97-AF65-F5344CB8AC3E}">
        <p14:creationId xmlns:p14="http://schemas.microsoft.com/office/powerpoint/2010/main" val="29778836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03_Content">
    <p:bg>
      <p:bgPr>
        <a:solidFill>
          <a:schemeClr val="bg1"/>
        </a:solidFill>
        <a:effectLst/>
      </p:bgPr>
    </p:bg>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C7530931-9D5E-018F-E114-495C273BDE51}"/>
              </a:ext>
            </a:extLst>
          </p:cNvPr>
          <p:cNvSpPr>
            <a:spLocks noGrp="1"/>
          </p:cNvSpPr>
          <p:nvPr>
            <p:ph type="sldNum" sz="quarter" idx="12"/>
          </p:nvPr>
        </p:nvSpPr>
        <p:spPr/>
        <p:txBody>
          <a:bodyPr/>
          <a:lstStyle>
            <a:lvl1pPr>
              <a:defRPr>
                <a:solidFill>
                  <a:schemeClr val="bg1"/>
                </a:solidFill>
              </a:defRPr>
            </a:lvl1pPr>
          </a:lstStyle>
          <a:p>
            <a:fld id="{CE21FDA0-9B75-FD4B-8974-211DAFD3C1D2}" type="slidenum">
              <a:rPr lang="da-DK" smtClean="0"/>
              <a:pPr/>
              <a:t>‹#›</a:t>
            </a:fld>
            <a:endParaRPr lang="da-DK" dirty="0"/>
          </a:p>
        </p:txBody>
      </p:sp>
      <p:pic>
        <p:nvPicPr>
          <p:cNvPr id="8" name="Graphic 7">
            <a:extLst>
              <a:ext uri="{FF2B5EF4-FFF2-40B4-BE49-F238E27FC236}">
                <a16:creationId xmlns:a16="http://schemas.microsoft.com/office/drawing/2014/main" id="{377A95D8-AD9D-2D0A-5F11-BEB54A6263FE}"/>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11555148" y="229550"/>
            <a:ext cx="450000" cy="450000"/>
          </a:xfrm>
          <a:prstGeom prst="rect">
            <a:avLst/>
          </a:prstGeom>
        </p:spPr>
      </p:pic>
      <p:pic>
        <p:nvPicPr>
          <p:cNvPr id="9" name="Object 4" descr="preencoded.png">
            <a:extLst>
              <a:ext uri="{FF2B5EF4-FFF2-40B4-BE49-F238E27FC236}">
                <a16:creationId xmlns:a16="http://schemas.microsoft.com/office/drawing/2014/main" id="{FF616E76-DEB2-9BFC-229E-841FF8E0E55E}"/>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838200" y="448200"/>
            <a:ext cx="10521953" cy="12700"/>
          </a:xfrm>
          <a:prstGeom prst="rect">
            <a:avLst/>
          </a:prstGeom>
        </p:spPr>
      </p:pic>
      <p:sp>
        <p:nvSpPr>
          <p:cNvPr id="11" name="Pladsholder til billede 10">
            <a:extLst>
              <a:ext uri="{FF2B5EF4-FFF2-40B4-BE49-F238E27FC236}">
                <a16:creationId xmlns:a16="http://schemas.microsoft.com/office/drawing/2014/main" id="{DA619B11-3C44-B343-8EA4-84420A7E11F2}"/>
              </a:ext>
            </a:extLst>
          </p:cNvPr>
          <p:cNvSpPr>
            <a:spLocks noGrp="1"/>
          </p:cNvSpPr>
          <p:nvPr>
            <p:ph type="pic" sz="quarter" idx="14"/>
          </p:nvPr>
        </p:nvSpPr>
        <p:spPr>
          <a:xfrm>
            <a:off x="870852" y="1699592"/>
            <a:ext cx="3964401" cy="3965712"/>
          </a:xfrm>
        </p:spPr>
        <p:txBody>
          <a:bodyPr/>
          <a:lstStyle>
            <a:lvl1pPr>
              <a:defRPr>
                <a:latin typeface="Telegraf" pitchFamily="2" charset="77"/>
              </a:defRPr>
            </a:lvl1pPr>
          </a:lstStyle>
          <a:p>
            <a:endParaRPr lang="da-DK"/>
          </a:p>
        </p:txBody>
      </p:sp>
      <p:sp>
        <p:nvSpPr>
          <p:cNvPr id="13" name="Pladsholder til tekst 12">
            <a:extLst>
              <a:ext uri="{FF2B5EF4-FFF2-40B4-BE49-F238E27FC236}">
                <a16:creationId xmlns:a16="http://schemas.microsoft.com/office/drawing/2014/main" id="{43307212-4764-B64E-A902-7C71A566699A}"/>
              </a:ext>
            </a:extLst>
          </p:cNvPr>
          <p:cNvSpPr>
            <a:spLocks noGrp="1"/>
          </p:cNvSpPr>
          <p:nvPr>
            <p:ph type="body" sz="quarter" idx="15"/>
          </p:nvPr>
        </p:nvSpPr>
        <p:spPr>
          <a:xfrm>
            <a:off x="6096000" y="1698896"/>
            <a:ext cx="5249862" cy="3965712"/>
          </a:xfrm>
        </p:spPr>
        <p:txBody>
          <a:bodyPr/>
          <a:lstStyle>
            <a:lvl1pPr>
              <a:defRPr>
                <a:latin typeface="Telegraf" pitchFamily="2" charset="77"/>
              </a:defRPr>
            </a:lvl1pPr>
            <a:lvl2pPr>
              <a:defRPr>
                <a:latin typeface="Telegraf" pitchFamily="2" charset="77"/>
              </a:defRPr>
            </a:lvl2pPr>
            <a:lvl3pPr>
              <a:defRPr>
                <a:latin typeface="Telegraf" pitchFamily="2" charset="77"/>
              </a:defRPr>
            </a:lvl3pPr>
            <a:lvl4pPr>
              <a:defRPr>
                <a:latin typeface="Telegraf" pitchFamily="2" charset="77"/>
              </a:defRPr>
            </a:lvl4pPr>
            <a:lvl5pPr>
              <a:defRPr>
                <a:latin typeface="Telegraf" pitchFamily="2" charset="77"/>
              </a:defRPr>
            </a:lvl5pPr>
          </a:lstStyle>
          <a:p>
            <a:pPr lvl="0"/>
            <a:r>
              <a:rPr lang="da-DK" dirty="0"/>
              <a:t>Klik for at redigere teksttypografierne i masteren</a:t>
            </a:r>
          </a:p>
          <a:p>
            <a:pPr lvl="1"/>
            <a:r>
              <a:rPr lang="da-DK" dirty="0"/>
              <a:t>Andet niveau</a:t>
            </a:r>
          </a:p>
          <a:p>
            <a:pPr lvl="2"/>
            <a:r>
              <a:rPr lang="da-DK" dirty="0"/>
              <a:t>Tredje niveau</a:t>
            </a:r>
          </a:p>
          <a:p>
            <a:pPr lvl="3"/>
            <a:r>
              <a:rPr lang="da-DK" dirty="0"/>
              <a:t>Fjerde niveau</a:t>
            </a:r>
          </a:p>
          <a:p>
            <a:pPr lvl="4"/>
            <a:r>
              <a:rPr lang="da-DK" dirty="0"/>
              <a:t>Femte niveau</a:t>
            </a:r>
          </a:p>
        </p:txBody>
      </p:sp>
    </p:spTree>
    <p:extLst>
      <p:ext uri="{BB962C8B-B14F-4D97-AF65-F5344CB8AC3E}">
        <p14:creationId xmlns:p14="http://schemas.microsoft.com/office/powerpoint/2010/main" val="1917523256"/>
      </p:ext>
    </p:extLst>
  </p:cSld>
  <p:clrMapOvr>
    <a:masterClrMapping/>
  </p:clrMapOvr>
  <p:extLst>
    <p:ext uri="{DCECCB84-F9BA-43D5-87BE-67443E8EF086}">
      <p15:sldGuideLst xmlns:p15="http://schemas.microsoft.com/office/powerpoint/2012/main">
        <p15:guide id="1" pos="529"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05_Title and Content_light">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C7530931-9D5E-018F-E114-495C273BDE51}"/>
              </a:ext>
            </a:extLst>
          </p:cNvPr>
          <p:cNvSpPr>
            <a:spLocks noGrp="1"/>
          </p:cNvSpPr>
          <p:nvPr>
            <p:ph type="sldNum" sz="quarter" idx="12"/>
          </p:nvPr>
        </p:nvSpPr>
        <p:spPr/>
        <p:txBody>
          <a:bodyPr/>
          <a:lstStyle/>
          <a:p>
            <a:fld id="{CE21FDA0-9B75-FD4B-8974-211DAFD3C1D2}" type="slidenum">
              <a:rPr lang="da-DK" smtClean="0"/>
              <a:t>‹#›</a:t>
            </a:fld>
            <a:endParaRPr lang="da-DK" dirty="0"/>
          </a:p>
        </p:txBody>
      </p:sp>
      <p:sp>
        <p:nvSpPr>
          <p:cNvPr id="10" name="Pladsholder til tekst 9">
            <a:extLst>
              <a:ext uri="{FF2B5EF4-FFF2-40B4-BE49-F238E27FC236}">
                <a16:creationId xmlns:a16="http://schemas.microsoft.com/office/drawing/2014/main" id="{FA4ACC73-A1D8-1F4D-8675-E06B189901A9}"/>
              </a:ext>
            </a:extLst>
          </p:cNvPr>
          <p:cNvSpPr>
            <a:spLocks noGrp="1"/>
          </p:cNvSpPr>
          <p:nvPr>
            <p:ph type="body" sz="quarter" idx="14" hasCustomPrompt="1"/>
          </p:nvPr>
        </p:nvSpPr>
        <p:spPr>
          <a:xfrm>
            <a:off x="6096000" y="2124805"/>
            <a:ext cx="5235146" cy="3967076"/>
          </a:xfrm>
        </p:spPr>
        <p:txBody>
          <a:bodyPr anchor="ctr"/>
          <a:lstStyle>
            <a:lvl1pPr marL="457200" indent="-457200">
              <a:lnSpc>
                <a:spcPct val="100000"/>
              </a:lnSpc>
              <a:buFont typeface="Wingdings" pitchFamily="2" charset="2"/>
              <a:buChar char="q"/>
              <a:defRPr sz="2800">
                <a:latin typeface="Telegraf" pitchFamily="2" charset="77"/>
              </a:defRPr>
            </a:lvl1pPr>
            <a:lvl2pPr marL="336600" indent="-228600">
              <a:buFont typeface="Wingdings" pitchFamily="2" charset="2"/>
              <a:buChar char="q"/>
              <a:defRPr/>
            </a:lvl2pPr>
            <a:lvl3pPr marL="444600" indent="-228600">
              <a:buFont typeface="Wingdings" pitchFamily="2" charset="2"/>
              <a:buChar char="q"/>
              <a:defRPr/>
            </a:lvl3pPr>
            <a:lvl4pPr marL="552600" indent="-228600">
              <a:buFont typeface="Wingdings" pitchFamily="2" charset="2"/>
              <a:buChar char="q"/>
              <a:defRPr/>
            </a:lvl4pPr>
            <a:lvl5pPr marL="696600" indent="-228600">
              <a:buFont typeface="Wingdings" pitchFamily="2" charset="2"/>
              <a:buChar char="q"/>
              <a:defRPr/>
            </a:lvl5pPr>
          </a:lstStyle>
          <a:p>
            <a:pPr lvl="0"/>
            <a:r>
              <a:rPr lang="da-DK" dirty="0"/>
              <a:t>X</a:t>
            </a:r>
            <a:br>
              <a:rPr lang="da-DK" dirty="0"/>
            </a:br>
            <a:r>
              <a:rPr lang="da-DK" dirty="0" err="1"/>
              <a:t>xxxxx</a:t>
            </a:r>
            <a:endParaRPr lang="da-DK" dirty="0"/>
          </a:p>
          <a:p>
            <a:pPr lvl="0"/>
            <a:r>
              <a:rPr lang="da-DK" dirty="0"/>
              <a:t>X</a:t>
            </a:r>
            <a:br>
              <a:rPr lang="da-DK" dirty="0"/>
            </a:br>
            <a:r>
              <a:rPr lang="da-DK" dirty="0" err="1"/>
              <a:t>xxxxx</a:t>
            </a:r>
            <a:endParaRPr lang="da-DK" dirty="0"/>
          </a:p>
          <a:p>
            <a:pPr lvl="0"/>
            <a:r>
              <a:rPr lang="da-DK" dirty="0"/>
              <a:t>X</a:t>
            </a:r>
            <a:br>
              <a:rPr lang="da-DK" dirty="0"/>
            </a:br>
            <a:r>
              <a:rPr lang="da-DK" dirty="0" err="1"/>
              <a:t>xxxxx</a:t>
            </a:r>
            <a:endParaRPr lang="da-DK" dirty="0"/>
          </a:p>
          <a:p>
            <a:pPr lvl="0"/>
            <a:r>
              <a:rPr lang="da-DK" dirty="0"/>
              <a:t>X</a:t>
            </a:r>
            <a:br>
              <a:rPr lang="da-DK" dirty="0"/>
            </a:br>
            <a:r>
              <a:rPr lang="da-DK" dirty="0" err="1"/>
              <a:t>xxxxx</a:t>
            </a:r>
            <a:endParaRPr lang="da-DK" dirty="0"/>
          </a:p>
          <a:p>
            <a:pPr lvl="0"/>
            <a:r>
              <a:rPr lang="da-DK" dirty="0"/>
              <a:t>X</a:t>
            </a:r>
          </a:p>
        </p:txBody>
      </p:sp>
      <p:sp>
        <p:nvSpPr>
          <p:cNvPr id="12" name="Pladsholder til billede 11">
            <a:extLst>
              <a:ext uri="{FF2B5EF4-FFF2-40B4-BE49-F238E27FC236}">
                <a16:creationId xmlns:a16="http://schemas.microsoft.com/office/drawing/2014/main" id="{E2A4F88A-F575-D34A-AE93-0AC6C3814400}"/>
              </a:ext>
            </a:extLst>
          </p:cNvPr>
          <p:cNvSpPr>
            <a:spLocks noGrp="1"/>
          </p:cNvSpPr>
          <p:nvPr>
            <p:ph type="pic" sz="quarter" idx="15"/>
          </p:nvPr>
        </p:nvSpPr>
        <p:spPr>
          <a:xfrm>
            <a:off x="860854" y="2124805"/>
            <a:ext cx="3968578" cy="3967076"/>
          </a:xfrm>
        </p:spPr>
        <p:txBody>
          <a:bodyPr/>
          <a:lstStyle>
            <a:lvl1pPr marL="0" indent="0">
              <a:buNone/>
              <a:defRPr>
                <a:latin typeface="Telegraf" pitchFamily="2" charset="77"/>
              </a:defRPr>
            </a:lvl1pPr>
          </a:lstStyle>
          <a:p>
            <a:endParaRPr lang="da-DK" dirty="0"/>
          </a:p>
        </p:txBody>
      </p:sp>
      <p:sp>
        <p:nvSpPr>
          <p:cNvPr id="14" name="Pladsholder til indhold 13">
            <a:extLst>
              <a:ext uri="{FF2B5EF4-FFF2-40B4-BE49-F238E27FC236}">
                <a16:creationId xmlns:a16="http://schemas.microsoft.com/office/drawing/2014/main" id="{4E7AF84B-16D6-0248-B73A-0D7DAE5789D8}"/>
              </a:ext>
            </a:extLst>
          </p:cNvPr>
          <p:cNvSpPr>
            <a:spLocks noGrp="1"/>
          </p:cNvSpPr>
          <p:nvPr>
            <p:ph sz="quarter" idx="16" hasCustomPrompt="1"/>
          </p:nvPr>
        </p:nvSpPr>
        <p:spPr>
          <a:xfrm>
            <a:off x="838200" y="1185863"/>
            <a:ext cx="6983413" cy="630237"/>
          </a:xfrm>
        </p:spPr>
        <p:txBody>
          <a:bodyPr/>
          <a:lstStyle>
            <a:lvl1pPr marL="0" indent="0">
              <a:buNone/>
              <a:defRPr sz="4000">
                <a:latin typeface="Telegraf" pitchFamily="2" charset="77"/>
              </a:defRPr>
            </a:lvl1pPr>
            <a:lvl2pPr marL="108000" indent="0">
              <a:buNone/>
              <a:defRPr sz="4000">
                <a:latin typeface="Telegraf" pitchFamily="2" charset="77"/>
              </a:defRPr>
            </a:lvl2pPr>
            <a:lvl3pPr marL="216000" indent="0">
              <a:buNone/>
              <a:defRPr sz="4000">
                <a:latin typeface="Telegraf" pitchFamily="2" charset="77"/>
              </a:defRPr>
            </a:lvl3pPr>
            <a:lvl4pPr marL="324000" indent="0">
              <a:buNone/>
              <a:defRPr sz="4000">
                <a:latin typeface="Telegraf" pitchFamily="2" charset="77"/>
              </a:defRPr>
            </a:lvl4pPr>
            <a:lvl5pPr marL="468000" indent="0">
              <a:buNone/>
              <a:defRPr sz="4000">
                <a:latin typeface="Telegraf" pitchFamily="2" charset="77"/>
              </a:defRPr>
            </a:lvl5pPr>
          </a:lstStyle>
          <a:p>
            <a:pPr lvl="0"/>
            <a:r>
              <a:rPr lang="da-DK" dirty="0"/>
              <a:t>Titel</a:t>
            </a:r>
          </a:p>
        </p:txBody>
      </p:sp>
    </p:spTree>
    <p:extLst>
      <p:ext uri="{BB962C8B-B14F-4D97-AF65-F5344CB8AC3E}">
        <p14:creationId xmlns:p14="http://schemas.microsoft.com/office/powerpoint/2010/main" val="1418294326"/>
      </p:ext>
    </p:extLst>
  </p:cSld>
  <p:clrMapOvr>
    <a:masterClrMapping/>
  </p:clrMapOvr>
  <p:extLst>
    <p:ext uri="{DCECCB84-F9BA-43D5-87BE-67443E8EF086}">
      <p15:sldGuideLst xmlns:p15="http://schemas.microsoft.com/office/powerpoint/2012/main">
        <p15:guide id="1" pos="529"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05_Title and Content_Dark">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4BE37E-6DFF-2C9B-C833-632AEE3FA959}"/>
              </a:ext>
            </a:extLst>
          </p:cNvPr>
          <p:cNvSpPr>
            <a:spLocks noGrp="1"/>
          </p:cNvSpPr>
          <p:nvPr>
            <p:ph type="title"/>
          </p:nvPr>
        </p:nvSpPr>
        <p:spPr/>
        <p:txBody>
          <a:bodyPr/>
          <a:lstStyle>
            <a:lvl1pPr>
              <a:defRPr>
                <a:solidFill>
                  <a:schemeClr val="bg1"/>
                </a:solidFill>
              </a:defRPr>
            </a:lvl1pPr>
          </a:lstStyle>
          <a:p>
            <a:r>
              <a:rPr lang="en-GB" dirty="0"/>
              <a:t>Click to edit Master title style</a:t>
            </a:r>
            <a:endParaRPr lang="da-DK" dirty="0"/>
          </a:p>
        </p:txBody>
      </p:sp>
      <p:sp>
        <p:nvSpPr>
          <p:cNvPr id="3" name="Content Placeholder 2">
            <a:extLst>
              <a:ext uri="{FF2B5EF4-FFF2-40B4-BE49-F238E27FC236}">
                <a16:creationId xmlns:a16="http://schemas.microsoft.com/office/drawing/2014/main" id="{2AB9CE7E-FB90-8138-F632-7FAC6B5ABABB}"/>
              </a:ext>
            </a:extLst>
          </p:cNvPr>
          <p:cNvSpPr>
            <a:spLocks noGrp="1"/>
          </p:cNvSpPr>
          <p:nvPr>
            <p:ph idx="1"/>
          </p:nvPr>
        </p:nvSpPr>
        <p:spPr>
          <a:xfrm>
            <a:off x="847344" y="3356429"/>
            <a:ext cx="10504869" cy="2820534"/>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a-DK"/>
          </a:p>
        </p:txBody>
      </p:sp>
      <p:sp>
        <p:nvSpPr>
          <p:cNvPr id="4" name="Date Placeholder 3">
            <a:extLst>
              <a:ext uri="{FF2B5EF4-FFF2-40B4-BE49-F238E27FC236}">
                <a16:creationId xmlns:a16="http://schemas.microsoft.com/office/drawing/2014/main" id="{23E5D589-4888-F171-46C1-A0122699E418}"/>
              </a:ext>
            </a:extLst>
          </p:cNvPr>
          <p:cNvSpPr>
            <a:spLocks noGrp="1"/>
          </p:cNvSpPr>
          <p:nvPr>
            <p:ph type="dt" sz="half" idx="10"/>
          </p:nvPr>
        </p:nvSpPr>
        <p:spPr/>
        <p:txBody>
          <a:bodyPr/>
          <a:lstStyle/>
          <a:p>
            <a:fld id="{0D173060-BBCA-B94B-A1F3-D762D58B8B2C}" type="datetime2">
              <a:rPr lang="da-DK" smtClean="0"/>
              <a:t>18. januar 2023</a:t>
            </a:fld>
            <a:endParaRPr lang="da-DK"/>
          </a:p>
        </p:txBody>
      </p:sp>
      <p:sp>
        <p:nvSpPr>
          <p:cNvPr id="5" name="Footer Placeholder 4">
            <a:extLst>
              <a:ext uri="{FF2B5EF4-FFF2-40B4-BE49-F238E27FC236}">
                <a16:creationId xmlns:a16="http://schemas.microsoft.com/office/drawing/2014/main" id="{8FDED45F-EA74-FFA4-556C-C3DBE65553D8}"/>
              </a:ext>
            </a:extLst>
          </p:cNvPr>
          <p:cNvSpPr>
            <a:spLocks noGrp="1"/>
          </p:cNvSpPr>
          <p:nvPr>
            <p:ph type="ftr" sz="quarter" idx="11"/>
          </p:nvPr>
        </p:nvSpPr>
        <p:spPr/>
        <p:txBody>
          <a:bodyPr/>
          <a:lstStyle/>
          <a:p>
            <a:endParaRPr lang="da-DK"/>
          </a:p>
        </p:txBody>
      </p:sp>
      <p:sp>
        <p:nvSpPr>
          <p:cNvPr id="6" name="Slide Number Placeholder 5">
            <a:extLst>
              <a:ext uri="{FF2B5EF4-FFF2-40B4-BE49-F238E27FC236}">
                <a16:creationId xmlns:a16="http://schemas.microsoft.com/office/drawing/2014/main" id="{C7530931-9D5E-018F-E114-495C273BDE51}"/>
              </a:ext>
            </a:extLst>
          </p:cNvPr>
          <p:cNvSpPr>
            <a:spLocks noGrp="1"/>
          </p:cNvSpPr>
          <p:nvPr>
            <p:ph type="sldNum" sz="quarter" idx="12"/>
          </p:nvPr>
        </p:nvSpPr>
        <p:spPr/>
        <p:txBody>
          <a:bodyPr/>
          <a:lstStyle>
            <a:lvl1pPr>
              <a:defRPr>
                <a:solidFill>
                  <a:schemeClr val="bg1"/>
                </a:solidFill>
              </a:defRPr>
            </a:lvl1pPr>
          </a:lstStyle>
          <a:p>
            <a:fld id="{CE21FDA0-9B75-FD4B-8974-211DAFD3C1D2}" type="slidenum">
              <a:rPr lang="da-DK" smtClean="0"/>
              <a:pPr/>
              <a:t>‹#›</a:t>
            </a:fld>
            <a:endParaRPr lang="da-DK" dirty="0"/>
          </a:p>
        </p:txBody>
      </p:sp>
      <p:pic>
        <p:nvPicPr>
          <p:cNvPr id="7" name="Graphic 6">
            <a:extLst>
              <a:ext uri="{FF2B5EF4-FFF2-40B4-BE49-F238E27FC236}">
                <a16:creationId xmlns:a16="http://schemas.microsoft.com/office/drawing/2014/main" id="{505BB0EF-A6CE-7C60-6C22-6B149772B9BA}"/>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11555148" y="229550"/>
            <a:ext cx="450000" cy="450000"/>
          </a:xfrm>
          <a:prstGeom prst="rect">
            <a:avLst/>
          </a:prstGeom>
        </p:spPr>
      </p:pic>
      <p:pic>
        <p:nvPicPr>
          <p:cNvPr id="8" name="Object 4" descr="preencoded.png">
            <a:extLst>
              <a:ext uri="{FF2B5EF4-FFF2-40B4-BE49-F238E27FC236}">
                <a16:creationId xmlns:a16="http://schemas.microsoft.com/office/drawing/2014/main" id="{6F08B55C-1E69-E53E-4930-47928C245A3B}"/>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838200" y="448200"/>
            <a:ext cx="10521953" cy="12700"/>
          </a:xfrm>
          <a:prstGeom prst="rect">
            <a:avLst/>
          </a:prstGeom>
        </p:spPr>
      </p:pic>
      <p:sp>
        <p:nvSpPr>
          <p:cNvPr id="9" name="Text Placeholder 7">
            <a:extLst>
              <a:ext uri="{FF2B5EF4-FFF2-40B4-BE49-F238E27FC236}">
                <a16:creationId xmlns:a16="http://schemas.microsoft.com/office/drawing/2014/main" id="{64435615-B97B-6969-1ACB-1602ACFF77BD}"/>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solidFill>
                  <a:schemeClr val="bg1"/>
                </a:solidFill>
              </a:defRPr>
            </a:lvl1pPr>
          </a:lstStyle>
          <a:p>
            <a:pPr lvl="0"/>
            <a:r>
              <a:rPr lang="en-GB" dirty="0"/>
              <a:t>Type chapter name here</a:t>
            </a:r>
          </a:p>
        </p:txBody>
      </p:sp>
    </p:spTree>
    <p:extLst>
      <p:ext uri="{BB962C8B-B14F-4D97-AF65-F5344CB8AC3E}">
        <p14:creationId xmlns:p14="http://schemas.microsoft.com/office/powerpoint/2010/main" val="1955229762"/>
      </p:ext>
    </p:extLst>
  </p:cSld>
  <p:clrMapOvr>
    <a:masterClrMapping/>
  </p:clrMapOvr>
  <p:extLst>
    <p:ext uri="{DCECCB84-F9BA-43D5-87BE-67443E8EF086}">
      <p15:sldGuideLst xmlns:p15="http://schemas.microsoft.com/office/powerpoint/2012/main">
        <p15:guide id="1" pos="529"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06_Two Content">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6D1D5-2C1B-86D2-84F8-BFB5633A1B0B}"/>
              </a:ext>
            </a:extLst>
          </p:cNvPr>
          <p:cNvSpPr>
            <a:spLocks noGrp="1"/>
          </p:cNvSpPr>
          <p:nvPr>
            <p:ph type="title"/>
          </p:nvPr>
        </p:nvSpPr>
        <p:spPr/>
        <p:txBody>
          <a:bodyPr/>
          <a:lstStyle/>
          <a:p>
            <a:r>
              <a:rPr lang="en-GB"/>
              <a:t>Click to edit Master title style</a:t>
            </a:r>
            <a:endParaRPr lang="da-DK"/>
          </a:p>
        </p:txBody>
      </p:sp>
      <p:sp>
        <p:nvSpPr>
          <p:cNvPr id="3" name="Content Placeholder 2">
            <a:extLst>
              <a:ext uri="{FF2B5EF4-FFF2-40B4-BE49-F238E27FC236}">
                <a16:creationId xmlns:a16="http://schemas.microsoft.com/office/drawing/2014/main" id="{A4CE18DF-FAEC-2DF3-A263-AFB3193E27A5}"/>
              </a:ext>
            </a:extLst>
          </p:cNvPr>
          <p:cNvSpPr>
            <a:spLocks noGrp="1"/>
          </p:cNvSpPr>
          <p:nvPr>
            <p:ph sz="half" idx="1"/>
          </p:nvPr>
        </p:nvSpPr>
        <p:spPr>
          <a:xfrm>
            <a:off x="838200" y="3348000"/>
            <a:ext cx="5181600" cy="283112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a-DK"/>
          </a:p>
        </p:txBody>
      </p:sp>
      <p:sp>
        <p:nvSpPr>
          <p:cNvPr id="4" name="Content Placeholder 3">
            <a:extLst>
              <a:ext uri="{FF2B5EF4-FFF2-40B4-BE49-F238E27FC236}">
                <a16:creationId xmlns:a16="http://schemas.microsoft.com/office/drawing/2014/main" id="{754D11D2-846D-4724-570C-A8E5AA2C8E73}"/>
              </a:ext>
            </a:extLst>
          </p:cNvPr>
          <p:cNvSpPr>
            <a:spLocks noGrp="1"/>
          </p:cNvSpPr>
          <p:nvPr>
            <p:ph sz="half" idx="2"/>
          </p:nvPr>
        </p:nvSpPr>
        <p:spPr>
          <a:xfrm>
            <a:off x="6172200" y="3348000"/>
            <a:ext cx="5181600" cy="283112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a-DK"/>
          </a:p>
        </p:txBody>
      </p:sp>
      <p:sp>
        <p:nvSpPr>
          <p:cNvPr id="5" name="Date Placeholder 4">
            <a:extLst>
              <a:ext uri="{FF2B5EF4-FFF2-40B4-BE49-F238E27FC236}">
                <a16:creationId xmlns:a16="http://schemas.microsoft.com/office/drawing/2014/main" id="{05C6C0C5-59B1-16D2-BFBF-A38A9435395D}"/>
              </a:ext>
            </a:extLst>
          </p:cNvPr>
          <p:cNvSpPr>
            <a:spLocks noGrp="1"/>
          </p:cNvSpPr>
          <p:nvPr>
            <p:ph type="dt" sz="half" idx="10"/>
          </p:nvPr>
        </p:nvSpPr>
        <p:spPr/>
        <p:txBody>
          <a:bodyPr/>
          <a:lstStyle/>
          <a:p>
            <a:fld id="{ED177C36-2AF5-9944-8BA2-8F1728EE5FD7}" type="datetime2">
              <a:rPr lang="da-DK" smtClean="0"/>
              <a:t>18. januar 2023</a:t>
            </a:fld>
            <a:endParaRPr lang="da-DK"/>
          </a:p>
        </p:txBody>
      </p:sp>
      <p:sp>
        <p:nvSpPr>
          <p:cNvPr id="6" name="Footer Placeholder 5">
            <a:extLst>
              <a:ext uri="{FF2B5EF4-FFF2-40B4-BE49-F238E27FC236}">
                <a16:creationId xmlns:a16="http://schemas.microsoft.com/office/drawing/2014/main" id="{8AB2E19B-FA8C-42EC-3656-E34D6F73C93C}"/>
              </a:ext>
            </a:extLst>
          </p:cNvPr>
          <p:cNvSpPr>
            <a:spLocks noGrp="1"/>
          </p:cNvSpPr>
          <p:nvPr>
            <p:ph type="ftr" sz="quarter" idx="11"/>
          </p:nvPr>
        </p:nvSpPr>
        <p:spPr/>
        <p:txBody>
          <a:bodyPr/>
          <a:lstStyle/>
          <a:p>
            <a:endParaRPr lang="da-DK"/>
          </a:p>
        </p:txBody>
      </p:sp>
      <p:sp>
        <p:nvSpPr>
          <p:cNvPr id="7" name="Slide Number Placeholder 6">
            <a:extLst>
              <a:ext uri="{FF2B5EF4-FFF2-40B4-BE49-F238E27FC236}">
                <a16:creationId xmlns:a16="http://schemas.microsoft.com/office/drawing/2014/main" id="{8E94DDFC-F5CD-B49D-517D-A55C644738F2}"/>
              </a:ext>
            </a:extLst>
          </p:cNvPr>
          <p:cNvSpPr>
            <a:spLocks noGrp="1"/>
          </p:cNvSpPr>
          <p:nvPr>
            <p:ph type="sldNum" sz="quarter" idx="12"/>
          </p:nvPr>
        </p:nvSpPr>
        <p:spPr/>
        <p:txBody>
          <a:bodyPr/>
          <a:lstStyle/>
          <a:p>
            <a:fld id="{CE21FDA0-9B75-FD4B-8974-211DAFD3C1D2}" type="slidenum">
              <a:rPr lang="da-DK" smtClean="0"/>
              <a:t>‹#›</a:t>
            </a:fld>
            <a:endParaRPr lang="da-DK"/>
          </a:p>
        </p:txBody>
      </p:sp>
      <p:sp>
        <p:nvSpPr>
          <p:cNvPr id="9" name="Text Placeholder 7">
            <a:extLst>
              <a:ext uri="{FF2B5EF4-FFF2-40B4-BE49-F238E27FC236}">
                <a16:creationId xmlns:a16="http://schemas.microsoft.com/office/drawing/2014/main" id="{EE32E6DB-C4BC-AAA0-77E8-4D9DDCA798DF}"/>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Tree>
    <p:extLst>
      <p:ext uri="{BB962C8B-B14F-4D97-AF65-F5344CB8AC3E}">
        <p14:creationId xmlns:p14="http://schemas.microsoft.com/office/powerpoint/2010/main" val="15581596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07_Two Content w sub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8ABAE5-A313-2E1E-5507-C7DF8335F7B2}"/>
              </a:ext>
            </a:extLst>
          </p:cNvPr>
          <p:cNvSpPr>
            <a:spLocks noGrp="1"/>
          </p:cNvSpPr>
          <p:nvPr>
            <p:ph type="title"/>
          </p:nvPr>
        </p:nvSpPr>
        <p:spPr>
          <a:xfrm>
            <a:off x="839788" y="1368000"/>
            <a:ext cx="6364576" cy="1513745"/>
          </a:xfrm>
        </p:spPr>
        <p:txBody>
          <a:bodyPr/>
          <a:lstStyle/>
          <a:p>
            <a:r>
              <a:rPr lang="en-GB"/>
              <a:t>Click to edit Master title style</a:t>
            </a:r>
            <a:endParaRPr lang="da-DK"/>
          </a:p>
        </p:txBody>
      </p:sp>
      <p:sp>
        <p:nvSpPr>
          <p:cNvPr id="3" name="Text Placeholder 2">
            <a:extLst>
              <a:ext uri="{FF2B5EF4-FFF2-40B4-BE49-F238E27FC236}">
                <a16:creationId xmlns:a16="http://schemas.microsoft.com/office/drawing/2014/main" id="{D25339CB-DEBE-F12E-39EF-2AF2382E4884}"/>
              </a:ext>
            </a:extLst>
          </p:cNvPr>
          <p:cNvSpPr>
            <a:spLocks noGrp="1"/>
          </p:cNvSpPr>
          <p:nvPr>
            <p:ph type="body" idx="1"/>
          </p:nvPr>
        </p:nvSpPr>
        <p:spPr>
          <a:xfrm>
            <a:off x="839788" y="2496379"/>
            <a:ext cx="5157787" cy="823912"/>
          </a:xfrm>
        </p:spPr>
        <p:txBody>
          <a:bodyPr anchor="b"/>
          <a:lstStyle>
            <a:lvl1pPr marL="0" indent="0">
              <a:lnSpc>
                <a:spcPts val="2400"/>
              </a:lnSpc>
              <a:buNone/>
              <a:defRPr sz="1400" b="1"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4" name="Content Placeholder 3">
            <a:extLst>
              <a:ext uri="{FF2B5EF4-FFF2-40B4-BE49-F238E27FC236}">
                <a16:creationId xmlns:a16="http://schemas.microsoft.com/office/drawing/2014/main" id="{4DEB1922-B2B8-ABB2-3CCF-87666450CCC8}"/>
              </a:ext>
            </a:extLst>
          </p:cNvPr>
          <p:cNvSpPr>
            <a:spLocks noGrp="1"/>
          </p:cNvSpPr>
          <p:nvPr>
            <p:ph sz="half" idx="2"/>
          </p:nvPr>
        </p:nvSpPr>
        <p:spPr>
          <a:xfrm>
            <a:off x="839788" y="3347999"/>
            <a:ext cx="5157787" cy="2880000"/>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5" name="Text Placeholder 4">
            <a:extLst>
              <a:ext uri="{FF2B5EF4-FFF2-40B4-BE49-F238E27FC236}">
                <a16:creationId xmlns:a16="http://schemas.microsoft.com/office/drawing/2014/main" id="{A1817334-84F4-5BBB-E76A-5C9A3BFCBB3E}"/>
              </a:ext>
            </a:extLst>
          </p:cNvPr>
          <p:cNvSpPr>
            <a:spLocks noGrp="1"/>
          </p:cNvSpPr>
          <p:nvPr>
            <p:ph type="body" sz="quarter" idx="3"/>
          </p:nvPr>
        </p:nvSpPr>
        <p:spPr>
          <a:xfrm>
            <a:off x="6172200" y="2496379"/>
            <a:ext cx="5183188" cy="823912"/>
          </a:xfrm>
        </p:spPr>
        <p:txBody>
          <a:bodyPr anchor="b"/>
          <a:lstStyle>
            <a:lvl1pPr marL="0" indent="0">
              <a:lnSpc>
                <a:spcPts val="2400"/>
              </a:lnSpc>
              <a:buNone/>
              <a:defRPr sz="1400" b="1"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116C898F-26CB-75F9-948F-E92F091BE387}"/>
              </a:ext>
            </a:extLst>
          </p:cNvPr>
          <p:cNvSpPr>
            <a:spLocks noGrp="1"/>
          </p:cNvSpPr>
          <p:nvPr>
            <p:ph sz="quarter" idx="4"/>
          </p:nvPr>
        </p:nvSpPr>
        <p:spPr>
          <a:xfrm>
            <a:off x="6172200" y="3347999"/>
            <a:ext cx="5183188" cy="288000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a-DK"/>
          </a:p>
        </p:txBody>
      </p:sp>
      <p:sp>
        <p:nvSpPr>
          <p:cNvPr id="7" name="Date Placeholder 6">
            <a:extLst>
              <a:ext uri="{FF2B5EF4-FFF2-40B4-BE49-F238E27FC236}">
                <a16:creationId xmlns:a16="http://schemas.microsoft.com/office/drawing/2014/main" id="{D9E41128-A155-B883-550E-2AD532157188}"/>
              </a:ext>
            </a:extLst>
          </p:cNvPr>
          <p:cNvSpPr>
            <a:spLocks noGrp="1"/>
          </p:cNvSpPr>
          <p:nvPr>
            <p:ph type="dt" sz="half" idx="10"/>
          </p:nvPr>
        </p:nvSpPr>
        <p:spPr/>
        <p:txBody>
          <a:bodyPr/>
          <a:lstStyle/>
          <a:p>
            <a:fld id="{FA1D4C37-71A2-5D48-99ED-C7C57CF03AA7}" type="datetime2">
              <a:rPr lang="da-DK" smtClean="0"/>
              <a:t>18. januar 2023</a:t>
            </a:fld>
            <a:endParaRPr lang="da-DK"/>
          </a:p>
        </p:txBody>
      </p:sp>
      <p:sp>
        <p:nvSpPr>
          <p:cNvPr id="8" name="Footer Placeholder 7">
            <a:extLst>
              <a:ext uri="{FF2B5EF4-FFF2-40B4-BE49-F238E27FC236}">
                <a16:creationId xmlns:a16="http://schemas.microsoft.com/office/drawing/2014/main" id="{0D25FEFC-3ED7-82DE-A33B-321E08C93A78}"/>
              </a:ext>
            </a:extLst>
          </p:cNvPr>
          <p:cNvSpPr>
            <a:spLocks noGrp="1"/>
          </p:cNvSpPr>
          <p:nvPr>
            <p:ph type="ftr" sz="quarter" idx="11"/>
          </p:nvPr>
        </p:nvSpPr>
        <p:spPr/>
        <p:txBody>
          <a:bodyPr/>
          <a:lstStyle/>
          <a:p>
            <a:endParaRPr lang="da-DK"/>
          </a:p>
        </p:txBody>
      </p:sp>
      <p:sp>
        <p:nvSpPr>
          <p:cNvPr id="9" name="Slide Number Placeholder 8">
            <a:extLst>
              <a:ext uri="{FF2B5EF4-FFF2-40B4-BE49-F238E27FC236}">
                <a16:creationId xmlns:a16="http://schemas.microsoft.com/office/drawing/2014/main" id="{43C99F0B-6686-B01F-234A-84C617E017DC}"/>
              </a:ext>
            </a:extLst>
          </p:cNvPr>
          <p:cNvSpPr>
            <a:spLocks noGrp="1"/>
          </p:cNvSpPr>
          <p:nvPr>
            <p:ph type="sldNum" sz="quarter" idx="12"/>
          </p:nvPr>
        </p:nvSpPr>
        <p:spPr/>
        <p:txBody>
          <a:bodyPr/>
          <a:lstStyle/>
          <a:p>
            <a:fld id="{CE21FDA0-9B75-FD4B-8974-211DAFD3C1D2}" type="slidenum">
              <a:rPr lang="da-DK" smtClean="0"/>
              <a:t>‹#›</a:t>
            </a:fld>
            <a:endParaRPr lang="da-DK"/>
          </a:p>
        </p:txBody>
      </p:sp>
      <p:sp>
        <p:nvSpPr>
          <p:cNvPr id="10" name="Text Placeholder 7">
            <a:extLst>
              <a:ext uri="{FF2B5EF4-FFF2-40B4-BE49-F238E27FC236}">
                <a16:creationId xmlns:a16="http://schemas.microsoft.com/office/drawing/2014/main" id="{2C3118B9-FE21-AF0C-FEF9-A351F7986FAA}"/>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Tree>
    <p:extLst>
      <p:ext uri="{BB962C8B-B14F-4D97-AF65-F5344CB8AC3E}">
        <p14:creationId xmlns:p14="http://schemas.microsoft.com/office/powerpoint/2010/main" val="2744929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08_Three Content_ligh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6D1D5-2C1B-86D2-84F8-BFB5633A1B0B}"/>
              </a:ext>
            </a:extLst>
          </p:cNvPr>
          <p:cNvSpPr>
            <a:spLocks noGrp="1"/>
          </p:cNvSpPr>
          <p:nvPr>
            <p:ph type="title"/>
          </p:nvPr>
        </p:nvSpPr>
        <p:spPr>
          <a:xfrm>
            <a:off x="837144" y="1368001"/>
            <a:ext cx="5181600" cy="1732612"/>
          </a:xfrm>
        </p:spPr>
        <p:txBody>
          <a:bodyPr/>
          <a:lstStyle>
            <a:lvl1pPr>
              <a:defRPr sz="2800">
                <a:latin typeface="Telegraf" pitchFamily="2" charset="77"/>
              </a:defRPr>
            </a:lvl1pPr>
          </a:lstStyle>
          <a:p>
            <a:r>
              <a:rPr lang="en-GB" dirty="0"/>
              <a:t>Click to edit Master title style</a:t>
            </a:r>
            <a:endParaRPr lang="da-DK" dirty="0"/>
          </a:p>
        </p:txBody>
      </p:sp>
      <p:sp>
        <p:nvSpPr>
          <p:cNvPr id="3" name="Content Placeholder 2">
            <a:extLst>
              <a:ext uri="{FF2B5EF4-FFF2-40B4-BE49-F238E27FC236}">
                <a16:creationId xmlns:a16="http://schemas.microsoft.com/office/drawing/2014/main" id="{A4CE18DF-FAEC-2DF3-A263-AFB3193E27A5}"/>
              </a:ext>
            </a:extLst>
          </p:cNvPr>
          <p:cNvSpPr>
            <a:spLocks noGrp="1"/>
          </p:cNvSpPr>
          <p:nvPr>
            <p:ph sz="half" idx="1"/>
          </p:nvPr>
        </p:nvSpPr>
        <p:spPr>
          <a:xfrm>
            <a:off x="1590582" y="4412569"/>
            <a:ext cx="4259547" cy="1440000"/>
          </a:xfrm>
        </p:spPr>
        <p:txBody>
          <a:bodyPr/>
          <a:lstStyle>
            <a:lvl1pPr>
              <a:defRPr sz="1400">
                <a:latin typeface="Telegraf" pitchFamily="2" charset="77"/>
              </a:defRPr>
            </a:lvl1pPr>
            <a:lvl2pPr>
              <a:defRPr sz="1400">
                <a:latin typeface="Telegraf" pitchFamily="2" charset="77"/>
              </a:defRPr>
            </a:lvl2pPr>
            <a:lvl3pPr>
              <a:defRPr sz="1400">
                <a:latin typeface="Telegraf" pitchFamily="2" charset="77"/>
              </a:defRPr>
            </a:lvl3pPr>
            <a:lvl4pPr>
              <a:defRPr sz="1400">
                <a:latin typeface="Telegraf" pitchFamily="2" charset="77"/>
              </a:defRPr>
            </a:lvl4pPr>
            <a:lvl5pPr>
              <a:defRPr sz="1400">
                <a:latin typeface="Telegraf" pitchFamily="2" charset="77"/>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4" name="Content Placeholder 3">
            <a:extLst>
              <a:ext uri="{FF2B5EF4-FFF2-40B4-BE49-F238E27FC236}">
                <a16:creationId xmlns:a16="http://schemas.microsoft.com/office/drawing/2014/main" id="{754D11D2-846D-4724-570C-A8E5AA2C8E73}"/>
              </a:ext>
            </a:extLst>
          </p:cNvPr>
          <p:cNvSpPr>
            <a:spLocks noGrp="1"/>
          </p:cNvSpPr>
          <p:nvPr>
            <p:ph sz="half" idx="2"/>
          </p:nvPr>
        </p:nvSpPr>
        <p:spPr>
          <a:xfrm>
            <a:off x="7447628" y="4412570"/>
            <a:ext cx="3904585" cy="1440000"/>
          </a:xfrm>
        </p:spPr>
        <p:txBody>
          <a:bodyPr/>
          <a:lstStyle>
            <a:lvl1pPr>
              <a:defRPr sz="1400">
                <a:latin typeface="Telegraf" pitchFamily="2" charset="77"/>
              </a:defRPr>
            </a:lvl1pPr>
            <a:lvl2pPr>
              <a:defRPr sz="1400">
                <a:latin typeface="Telegraf" pitchFamily="2" charset="77"/>
              </a:defRPr>
            </a:lvl2pPr>
            <a:lvl3pPr>
              <a:defRPr sz="1400">
                <a:latin typeface="Telegraf" pitchFamily="2" charset="77"/>
              </a:defRPr>
            </a:lvl3pPr>
            <a:lvl4pPr>
              <a:defRPr sz="1400">
                <a:latin typeface="Telegraf" pitchFamily="2" charset="77"/>
              </a:defRPr>
            </a:lvl4pPr>
            <a:lvl5pPr>
              <a:defRPr sz="1400">
                <a:latin typeface="Telegraf" pitchFamily="2" charset="77"/>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5" name="Date Placeholder 4">
            <a:extLst>
              <a:ext uri="{FF2B5EF4-FFF2-40B4-BE49-F238E27FC236}">
                <a16:creationId xmlns:a16="http://schemas.microsoft.com/office/drawing/2014/main" id="{05C6C0C5-59B1-16D2-BFBF-A38A9435395D}"/>
              </a:ext>
            </a:extLst>
          </p:cNvPr>
          <p:cNvSpPr>
            <a:spLocks noGrp="1"/>
          </p:cNvSpPr>
          <p:nvPr>
            <p:ph type="dt" sz="half" idx="10"/>
          </p:nvPr>
        </p:nvSpPr>
        <p:spPr/>
        <p:txBody>
          <a:bodyPr/>
          <a:lstStyle>
            <a:lvl1pPr>
              <a:defRPr>
                <a:latin typeface="Telegraf" pitchFamily="2" charset="77"/>
              </a:defRPr>
            </a:lvl1pPr>
          </a:lstStyle>
          <a:p>
            <a:fld id="{ED177C36-2AF5-9944-8BA2-8F1728EE5FD7}" type="datetime2">
              <a:rPr lang="da-DK" smtClean="0"/>
              <a:pPr/>
              <a:t>18. januar 2023</a:t>
            </a:fld>
            <a:endParaRPr lang="da-DK"/>
          </a:p>
        </p:txBody>
      </p:sp>
      <p:sp>
        <p:nvSpPr>
          <p:cNvPr id="6" name="Footer Placeholder 5">
            <a:extLst>
              <a:ext uri="{FF2B5EF4-FFF2-40B4-BE49-F238E27FC236}">
                <a16:creationId xmlns:a16="http://schemas.microsoft.com/office/drawing/2014/main" id="{8AB2E19B-FA8C-42EC-3656-E34D6F73C93C}"/>
              </a:ext>
            </a:extLst>
          </p:cNvPr>
          <p:cNvSpPr>
            <a:spLocks noGrp="1"/>
          </p:cNvSpPr>
          <p:nvPr>
            <p:ph type="ftr" sz="quarter" idx="11"/>
          </p:nvPr>
        </p:nvSpPr>
        <p:spPr/>
        <p:txBody>
          <a:bodyPr/>
          <a:lstStyle>
            <a:lvl1pPr>
              <a:defRPr>
                <a:latin typeface="Telegraf" pitchFamily="2" charset="77"/>
              </a:defRPr>
            </a:lvl1pPr>
          </a:lstStyle>
          <a:p>
            <a:endParaRPr lang="da-DK"/>
          </a:p>
        </p:txBody>
      </p:sp>
      <p:sp>
        <p:nvSpPr>
          <p:cNvPr id="7" name="Slide Number Placeholder 6">
            <a:extLst>
              <a:ext uri="{FF2B5EF4-FFF2-40B4-BE49-F238E27FC236}">
                <a16:creationId xmlns:a16="http://schemas.microsoft.com/office/drawing/2014/main" id="{8E94DDFC-F5CD-B49D-517D-A55C644738F2}"/>
              </a:ext>
            </a:extLst>
          </p:cNvPr>
          <p:cNvSpPr>
            <a:spLocks noGrp="1"/>
          </p:cNvSpPr>
          <p:nvPr>
            <p:ph type="sldNum" sz="quarter" idx="12"/>
          </p:nvPr>
        </p:nvSpPr>
        <p:spPr/>
        <p:txBody>
          <a:bodyPr/>
          <a:lstStyle>
            <a:lvl1pPr>
              <a:defRPr>
                <a:latin typeface="Telegraf" pitchFamily="2" charset="77"/>
              </a:defRPr>
            </a:lvl1pPr>
          </a:lstStyle>
          <a:p>
            <a:fld id="{CE21FDA0-9B75-FD4B-8974-211DAFD3C1D2}" type="slidenum">
              <a:rPr lang="da-DK" smtClean="0"/>
              <a:pPr/>
              <a:t>‹#›</a:t>
            </a:fld>
            <a:endParaRPr lang="da-DK"/>
          </a:p>
        </p:txBody>
      </p:sp>
      <p:sp>
        <p:nvSpPr>
          <p:cNvPr id="12" name="Content Placeholder 3">
            <a:extLst>
              <a:ext uri="{FF2B5EF4-FFF2-40B4-BE49-F238E27FC236}">
                <a16:creationId xmlns:a16="http://schemas.microsoft.com/office/drawing/2014/main" id="{24144CAB-617F-6897-B118-8AC236AF5278}"/>
              </a:ext>
            </a:extLst>
          </p:cNvPr>
          <p:cNvSpPr>
            <a:spLocks noGrp="1"/>
          </p:cNvSpPr>
          <p:nvPr>
            <p:ph sz="half" idx="16"/>
          </p:nvPr>
        </p:nvSpPr>
        <p:spPr>
          <a:xfrm>
            <a:off x="7447628" y="1965781"/>
            <a:ext cx="3904585" cy="1440000"/>
          </a:xfrm>
        </p:spPr>
        <p:txBody>
          <a:bodyPr/>
          <a:lstStyle>
            <a:lvl1pPr>
              <a:defRPr sz="1400">
                <a:latin typeface="Telegraf" pitchFamily="2" charset="77"/>
              </a:defRPr>
            </a:lvl1pPr>
            <a:lvl2pPr>
              <a:defRPr sz="1400">
                <a:latin typeface="Telegraf" pitchFamily="2" charset="77"/>
              </a:defRPr>
            </a:lvl2pPr>
            <a:lvl3pPr>
              <a:defRPr sz="1400">
                <a:latin typeface="Telegraf" pitchFamily="2" charset="77"/>
              </a:defRPr>
            </a:lvl3pPr>
            <a:lvl4pPr>
              <a:defRPr sz="1400">
                <a:latin typeface="Telegraf" pitchFamily="2" charset="77"/>
              </a:defRPr>
            </a:lvl4pPr>
            <a:lvl5pPr>
              <a:defRPr sz="1400">
                <a:latin typeface="Telegraf" pitchFamily="2" charset="77"/>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14" name="Text Placeholder 2">
            <a:extLst>
              <a:ext uri="{FF2B5EF4-FFF2-40B4-BE49-F238E27FC236}">
                <a16:creationId xmlns:a16="http://schemas.microsoft.com/office/drawing/2014/main" id="{DB28D7A6-CF37-96A2-EAB9-46538F7D9077}"/>
              </a:ext>
            </a:extLst>
          </p:cNvPr>
          <p:cNvSpPr>
            <a:spLocks noGrp="1"/>
          </p:cNvSpPr>
          <p:nvPr>
            <p:ph type="body" idx="18"/>
          </p:nvPr>
        </p:nvSpPr>
        <p:spPr>
          <a:xfrm>
            <a:off x="1589384" y="3800571"/>
            <a:ext cx="4259547" cy="463070"/>
          </a:xfrm>
        </p:spPr>
        <p:txBody>
          <a:bodyPr anchor="b"/>
          <a:lstStyle>
            <a:lvl1pPr marL="0" indent="0">
              <a:lnSpc>
                <a:spcPts val="2600"/>
              </a:lnSpc>
              <a:buNone/>
              <a:defRPr sz="1600" b="1" baseline="0">
                <a:solidFill>
                  <a:schemeClr val="tx1"/>
                </a:solidFill>
                <a:latin typeface="Telegraf" pitchFamily="2" charset="77"/>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19" name="Text Placeholder 18">
            <a:extLst>
              <a:ext uri="{FF2B5EF4-FFF2-40B4-BE49-F238E27FC236}">
                <a16:creationId xmlns:a16="http://schemas.microsoft.com/office/drawing/2014/main" id="{1DCC9395-BDE4-48F9-0645-6045648A05E1}"/>
              </a:ext>
            </a:extLst>
          </p:cNvPr>
          <p:cNvSpPr>
            <a:spLocks noGrp="1"/>
          </p:cNvSpPr>
          <p:nvPr>
            <p:ph type="body" sz="quarter" idx="21"/>
          </p:nvPr>
        </p:nvSpPr>
        <p:spPr>
          <a:xfrm>
            <a:off x="7447629" y="1368001"/>
            <a:ext cx="3904584" cy="468476"/>
          </a:xfrm>
        </p:spPr>
        <p:txBody>
          <a:bodyPr anchor="b" anchorCtr="0"/>
          <a:lstStyle>
            <a:lvl1pPr marL="0" marR="0" indent="0" algn="l" defTabSz="914400" rtl="0" eaLnBrk="1" fontAlgn="auto" latinLnBrk="0" hangingPunct="1">
              <a:lnSpc>
                <a:spcPts val="2600"/>
              </a:lnSpc>
              <a:spcBef>
                <a:spcPts val="0"/>
              </a:spcBef>
              <a:spcAft>
                <a:spcPts val="0"/>
              </a:spcAft>
              <a:buClrTx/>
              <a:buSzTx/>
              <a:buFont typeface="Arial" panose="020B0604020202020204" pitchFamily="34" charset="0"/>
              <a:buNone/>
              <a:tabLst/>
              <a:defRPr sz="1600" b="1" i="0">
                <a:latin typeface="Telegraf" pitchFamily="2" charset="77"/>
                <a:cs typeface="Arial" panose="020B0604020202020204" pitchFamily="34" charset="0"/>
              </a:defRPr>
            </a:lvl1pPr>
            <a:lvl2pPr>
              <a:defRPr>
                <a:latin typeface="+mj-lt"/>
              </a:defRPr>
            </a:lvl2pPr>
            <a:lvl3pPr>
              <a:defRPr>
                <a:latin typeface="+mj-lt"/>
              </a:defRPr>
            </a:lvl3pPr>
            <a:lvl4pPr>
              <a:defRPr>
                <a:latin typeface="+mj-lt"/>
              </a:defRPr>
            </a:lvl4pPr>
            <a:lvl5pPr>
              <a:defRPr>
                <a:latin typeface="+mj-lt"/>
              </a:defRPr>
            </a:lvl5pPr>
          </a:lstStyle>
          <a:p>
            <a:pPr marL="0" marR="0" lvl="0" indent="0" algn="l" defTabSz="914400" rtl="0" eaLnBrk="1" fontAlgn="auto" latinLnBrk="0" hangingPunct="1">
              <a:lnSpc>
                <a:spcPts val="1800"/>
              </a:lnSpc>
              <a:spcBef>
                <a:spcPts val="0"/>
              </a:spcBef>
              <a:spcAft>
                <a:spcPts val="0"/>
              </a:spcAft>
              <a:buClrTx/>
              <a:buSzTx/>
              <a:buFont typeface="Arial" panose="020B0604020202020204" pitchFamily="34" charset="0"/>
              <a:buNone/>
              <a:tabLst/>
              <a:defRPr/>
            </a:pPr>
            <a:r>
              <a:rPr lang="en-GB" dirty="0"/>
              <a:t>Click to edit Master text styles</a:t>
            </a:r>
          </a:p>
        </p:txBody>
      </p:sp>
      <p:sp>
        <p:nvSpPr>
          <p:cNvPr id="21" name="Text Placeholder 20">
            <a:extLst>
              <a:ext uri="{FF2B5EF4-FFF2-40B4-BE49-F238E27FC236}">
                <a16:creationId xmlns:a16="http://schemas.microsoft.com/office/drawing/2014/main" id="{777E98E0-042A-11FE-F91F-EE0107A5615D}"/>
              </a:ext>
            </a:extLst>
          </p:cNvPr>
          <p:cNvSpPr>
            <a:spLocks noGrp="1"/>
          </p:cNvSpPr>
          <p:nvPr>
            <p:ph type="body" sz="quarter" idx="22"/>
          </p:nvPr>
        </p:nvSpPr>
        <p:spPr>
          <a:xfrm>
            <a:off x="7447629" y="3735403"/>
            <a:ext cx="3904583" cy="530226"/>
          </a:xfrm>
        </p:spPr>
        <p:txBody>
          <a:bodyPr anchor="b" anchorCtr="0"/>
          <a:lstStyle>
            <a:lvl1pPr marL="0" indent="0">
              <a:lnSpc>
                <a:spcPts val="2600"/>
              </a:lnSpc>
              <a:buNone/>
              <a:defRPr sz="1600" b="1" i="0" baseline="0">
                <a:latin typeface="Telegraf" pitchFamily="2" charset="77"/>
              </a:defRPr>
            </a:lvl1pPr>
            <a:lvl2pPr>
              <a:lnSpc>
                <a:spcPts val="2600"/>
              </a:lnSpc>
              <a:defRPr sz="1600" b="1" i="0" baseline="0"/>
            </a:lvl2pPr>
            <a:lvl3pPr>
              <a:lnSpc>
                <a:spcPts val="2600"/>
              </a:lnSpc>
              <a:defRPr sz="1600" b="1" i="0" baseline="0"/>
            </a:lvl3pPr>
            <a:lvl4pPr>
              <a:lnSpc>
                <a:spcPts val="2600"/>
              </a:lnSpc>
              <a:defRPr sz="1600" b="1" i="0" baseline="0"/>
            </a:lvl4pPr>
            <a:lvl5pPr>
              <a:lnSpc>
                <a:spcPts val="2600"/>
              </a:lnSpc>
              <a:defRPr sz="1600" b="1" i="0" baseline="0"/>
            </a:lvl5pPr>
          </a:lstStyle>
          <a:p>
            <a:pPr lvl="0"/>
            <a:r>
              <a:rPr lang="en-GB" dirty="0"/>
              <a:t>Click to edit Master text style</a:t>
            </a:r>
          </a:p>
        </p:txBody>
      </p:sp>
      <p:sp>
        <p:nvSpPr>
          <p:cNvPr id="36" name="Pladsholder til indhold 34">
            <a:extLst>
              <a:ext uri="{FF2B5EF4-FFF2-40B4-BE49-F238E27FC236}">
                <a16:creationId xmlns:a16="http://schemas.microsoft.com/office/drawing/2014/main" id="{6E2342AA-3181-F445-9DC6-96F3CE7E2FD0}"/>
              </a:ext>
            </a:extLst>
          </p:cNvPr>
          <p:cNvSpPr>
            <a:spLocks noGrp="1"/>
          </p:cNvSpPr>
          <p:nvPr>
            <p:ph sz="quarter" idx="24" hasCustomPrompt="1"/>
          </p:nvPr>
        </p:nvSpPr>
        <p:spPr>
          <a:xfrm>
            <a:off x="6685806" y="1496414"/>
            <a:ext cx="526962" cy="530226"/>
          </a:xfrm>
        </p:spPr>
        <p:txBody>
          <a:bodyPr/>
          <a:lstStyle>
            <a:lvl1pPr>
              <a:defRPr>
                <a:latin typeface="Telegraf" pitchFamily="2" charset="77"/>
              </a:defRPr>
            </a:lvl1pPr>
          </a:lstStyle>
          <a:p>
            <a:pPr lvl="0"/>
            <a:r>
              <a:rPr lang="da-DK" dirty="0"/>
              <a:t>ikon</a:t>
            </a:r>
          </a:p>
        </p:txBody>
      </p:sp>
      <p:sp>
        <p:nvSpPr>
          <p:cNvPr id="37" name="Pladsholder til indhold 34">
            <a:extLst>
              <a:ext uri="{FF2B5EF4-FFF2-40B4-BE49-F238E27FC236}">
                <a16:creationId xmlns:a16="http://schemas.microsoft.com/office/drawing/2014/main" id="{C9263C8D-0DA2-314D-AB77-18FF386954BF}"/>
              </a:ext>
            </a:extLst>
          </p:cNvPr>
          <p:cNvSpPr>
            <a:spLocks noGrp="1"/>
          </p:cNvSpPr>
          <p:nvPr>
            <p:ph sz="quarter" idx="25" hasCustomPrompt="1"/>
          </p:nvPr>
        </p:nvSpPr>
        <p:spPr>
          <a:xfrm>
            <a:off x="6685806" y="3882343"/>
            <a:ext cx="526962" cy="530226"/>
          </a:xfrm>
        </p:spPr>
        <p:txBody>
          <a:bodyPr/>
          <a:lstStyle>
            <a:lvl1pPr>
              <a:defRPr>
                <a:latin typeface="Telegraf" pitchFamily="2" charset="77"/>
              </a:defRPr>
            </a:lvl1pPr>
          </a:lstStyle>
          <a:p>
            <a:pPr lvl="0"/>
            <a:r>
              <a:rPr lang="da-DK" dirty="0"/>
              <a:t>ikon</a:t>
            </a:r>
          </a:p>
        </p:txBody>
      </p:sp>
      <p:sp>
        <p:nvSpPr>
          <p:cNvPr id="38" name="Pladsholder til indhold 34">
            <a:extLst>
              <a:ext uri="{FF2B5EF4-FFF2-40B4-BE49-F238E27FC236}">
                <a16:creationId xmlns:a16="http://schemas.microsoft.com/office/drawing/2014/main" id="{6C301B74-1CDD-CE42-90F8-82F363960299}"/>
              </a:ext>
            </a:extLst>
          </p:cNvPr>
          <p:cNvSpPr>
            <a:spLocks noGrp="1"/>
          </p:cNvSpPr>
          <p:nvPr>
            <p:ph sz="quarter" idx="26" hasCustomPrompt="1"/>
          </p:nvPr>
        </p:nvSpPr>
        <p:spPr>
          <a:xfrm>
            <a:off x="827561" y="3882343"/>
            <a:ext cx="526962" cy="530226"/>
          </a:xfrm>
        </p:spPr>
        <p:txBody>
          <a:bodyPr/>
          <a:lstStyle>
            <a:lvl1pPr>
              <a:defRPr>
                <a:latin typeface="Telegraf" pitchFamily="2" charset="77"/>
              </a:defRPr>
            </a:lvl1pPr>
          </a:lstStyle>
          <a:p>
            <a:pPr lvl="0"/>
            <a:r>
              <a:rPr lang="da-DK" dirty="0"/>
              <a:t>ikon</a:t>
            </a:r>
          </a:p>
        </p:txBody>
      </p:sp>
    </p:spTree>
    <p:extLst>
      <p:ext uri="{BB962C8B-B14F-4D97-AF65-F5344CB8AC3E}">
        <p14:creationId xmlns:p14="http://schemas.microsoft.com/office/powerpoint/2010/main" val="4962337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9_Three Content_light">
    <p:spTree>
      <p:nvGrpSpPr>
        <p:cNvPr id="1" name=""/>
        <p:cNvGrpSpPr/>
        <p:nvPr/>
      </p:nvGrpSpPr>
      <p:grpSpPr>
        <a:xfrm>
          <a:off x="0" y="0"/>
          <a:ext cx="0" cy="0"/>
          <a:chOff x="0" y="0"/>
          <a:chExt cx="0" cy="0"/>
        </a:xfrm>
      </p:grpSpPr>
      <p:sp>
        <p:nvSpPr>
          <p:cNvPr id="9" name="Rektangel 8">
            <a:extLst>
              <a:ext uri="{FF2B5EF4-FFF2-40B4-BE49-F238E27FC236}">
                <a16:creationId xmlns:a16="http://schemas.microsoft.com/office/drawing/2014/main" id="{DFAEC3E4-D613-D84F-8F57-E8F8A9140FD9}"/>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3437069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4.svg"/><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2.sv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6216537-75B7-39DA-CFA8-E039690A8C30}"/>
              </a:ext>
            </a:extLst>
          </p:cNvPr>
          <p:cNvSpPr>
            <a:spLocks noGrp="1"/>
          </p:cNvSpPr>
          <p:nvPr>
            <p:ph type="title"/>
          </p:nvPr>
        </p:nvSpPr>
        <p:spPr>
          <a:xfrm>
            <a:off x="837144" y="1368001"/>
            <a:ext cx="6244604" cy="1732612"/>
          </a:xfrm>
          <a:prstGeom prst="rect">
            <a:avLst/>
          </a:prstGeom>
        </p:spPr>
        <p:txBody>
          <a:bodyPr vert="horz" lIns="0" tIns="0" rIns="0" bIns="0" rtlCol="0" anchor="t" anchorCtr="0">
            <a:noAutofit/>
          </a:bodyPr>
          <a:lstStyle/>
          <a:p>
            <a:r>
              <a:rPr lang="en-GB" dirty="0"/>
              <a:t>Click to edit Master title style</a:t>
            </a:r>
            <a:endParaRPr lang="da-DK" dirty="0"/>
          </a:p>
        </p:txBody>
      </p:sp>
      <p:sp>
        <p:nvSpPr>
          <p:cNvPr id="3" name="Text Placeholder 2">
            <a:extLst>
              <a:ext uri="{FF2B5EF4-FFF2-40B4-BE49-F238E27FC236}">
                <a16:creationId xmlns:a16="http://schemas.microsoft.com/office/drawing/2014/main" id="{C92C554F-822B-25A1-21A5-88E85741F634}"/>
              </a:ext>
            </a:extLst>
          </p:cNvPr>
          <p:cNvSpPr>
            <a:spLocks noGrp="1"/>
          </p:cNvSpPr>
          <p:nvPr>
            <p:ph type="body" idx="1"/>
          </p:nvPr>
        </p:nvSpPr>
        <p:spPr>
          <a:xfrm>
            <a:off x="847344" y="3348000"/>
            <a:ext cx="10504869" cy="2820534"/>
          </a:xfrm>
          <a:prstGeom prst="rect">
            <a:avLst/>
          </a:prstGeom>
        </p:spPr>
        <p:txBody>
          <a:bodyPr vert="horz" lIns="0" tIns="0" rIns="0" bIns="0" rtlCol="0">
            <a:no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4" name="Date Placeholder 3">
            <a:extLst>
              <a:ext uri="{FF2B5EF4-FFF2-40B4-BE49-F238E27FC236}">
                <a16:creationId xmlns:a16="http://schemas.microsoft.com/office/drawing/2014/main" id="{9414FF20-68C6-D201-0365-8C184F61FF2A}"/>
              </a:ext>
            </a:extLst>
          </p:cNvPr>
          <p:cNvSpPr>
            <a:spLocks noGrp="1"/>
          </p:cNvSpPr>
          <p:nvPr>
            <p:ph type="dt" sz="half" idx="2"/>
          </p:nvPr>
        </p:nvSpPr>
        <p:spPr>
          <a:xfrm>
            <a:off x="838200" y="6356350"/>
            <a:ext cx="2743200" cy="365125"/>
          </a:xfrm>
          <a:prstGeom prst="rect">
            <a:avLst/>
          </a:prstGeom>
        </p:spPr>
        <p:txBody>
          <a:bodyPr vert="horz" lIns="0" tIns="0" rIns="0" bIns="0" rtlCol="0" anchor="ctr"/>
          <a:lstStyle>
            <a:lvl1pPr algn="l">
              <a:defRPr sz="1000">
                <a:solidFill>
                  <a:schemeClr val="tx1">
                    <a:tint val="75000"/>
                  </a:schemeClr>
                </a:solidFill>
              </a:defRPr>
            </a:lvl1pPr>
          </a:lstStyle>
          <a:p>
            <a:fld id="{79CDDE7F-CF5C-7448-A5D4-138EB970DA53}" type="datetime2">
              <a:rPr lang="da-DK" smtClean="0"/>
              <a:t>18. januar 2023</a:t>
            </a:fld>
            <a:endParaRPr lang="da-DK" dirty="0"/>
          </a:p>
        </p:txBody>
      </p:sp>
      <p:sp>
        <p:nvSpPr>
          <p:cNvPr id="5" name="Footer Placeholder 4">
            <a:extLst>
              <a:ext uri="{FF2B5EF4-FFF2-40B4-BE49-F238E27FC236}">
                <a16:creationId xmlns:a16="http://schemas.microsoft.com/office/drawing/2014/main" id="{B2E38372-71AC-77B3-4CD8-5FD59164B9CF}"/>
              </a:ext>
            </a:extLst>
          </p:cNvPr>
          <p:cNvSpPr>
            <a:spLocks noGrp="1"/>
          </p:cNvSpPr>
          <p:nvPr>
            <p:ph type="ftr" sz="quarter" idx="3"/>
          </p:nvPr>
        </p:nvSpPr>
        <p:spPr>
          <a:xfrm>
            <a:off x="4038600" y="6356350"/>
            <a:ext cx="4114800" cy="365125"/>
          </a:xfrm>
          <a:prstGeom prst="rect">
            <a:avLst/>
          </a:prstGeom>
        </p:spPr>
        <p:txBody>
          <a:bodyPr vert="horz" lIns="0" tIns="0" rIns="0" bIns="0" rtlCol="0" anchor="ctr"/>
          <a:lstStyle>
            <a:lvl1pPr algn="ctr">
              <a:defRPr sz="1000">
                <a:solidFill>
                  <a:schemeClr val="tx1">
                    <a:tint val="75000"/>
                  </a:schemeClr>
                </a:solidFill>
              </a:defRPr>
            </a:lvl1pPr>
          </a:lstStyle>
          <a:p>
            <a:endParaRPr lang="da-DK"/>
          </a:p>
        </p:txBody>
      </p:sp>
      <p:sp>
        <p:nvSpPr>
          <p:cNvPr id="6" name="Slide Number Placeholder 5">
            <a:extLst>
              <a:ext uri="{FF2B5EF4-FFF2-40B4-BE49-F238E27FC236}">
                <a16:creationId xmlns:a16="http://schemas.microsoft.com/office/drawing/2014/main" id="{776D0B2A-49BE-0807-8DE3-AADD8DA7D95B}"/>
              </a:ext>
            </a:extLst>
          </p:cNvPr>
          <p:cNvSpPr>
            <a:spLocks noGrp="1"/>
          </p:cNvSpPr>
          <p:nvPr>
            <p:ph type="sldNum" sz="quarter" idx="4"/>
          </p:nvPr>
        </p:nvSpPr>
        <p:spPr>
          <a:xfrm>
            <a:off x="216001" y="216000"/>
            <a:ext cx="622200" cy="365125"/>
          </a:xfrm>
          <a:prstGeom prst="rect">
            <a:avLst/>
          </a:prstGeom>
        </p:spPr>
        <p:txBody>
          <a:bodyPr vert="horz" lIns="0" tIns="0" rIns="0" bIns="0" rtlCol="0" anchor="ctr"/>
          <a:lstStyle>
            <a:lvl1pPr algn="l">
              <a:defRPr sz="2400">
                <a:solidFill>
                  <a:schemeClr val="tx1"/>
                </a:solidFill>
              </a:defRPr>
            </a:lvl1pPr>
          </a:lstStyle>
          <a:p>
            <a:fld id="{CE21FDA0-9B75-FD4B-8974-211DAFD3C1D2}" type="slidenum">
              <a:rPr lang="da-DK" smtClean="0"/>
              <a:pPr/>
              <a:t>‹#›</a:t>
            </a:fld>
            <a:endParaRPr lang="da-DK" dirty="0"/>
          </a:p>
        </p:txBody>
      </p:sp>
      <p:pic>
        <p:nvPicPr>
          <p:cNvPr id="7" name="Graphic 6">
            <a:extLst>
              <a:ext uri="{FF2B5EF4-FFF2-40B4-BE49-F238E27FC236}">
                <a16:creationId xmlns:a16="http://schemas.microsoft.com/office/drawing/2014/main" id="{AD01D1C6-6883-B271-72B8-59CD5EFFAB07}"/>
              </a:ext>
            </a:extLst>
          </p:cNvPr>
          <p:cNvPicPr>
            <a:picLocks noChangeAspect="1"/>
          </p:cNvPicPr>
          <p:nvPr userDrawn="1"/>
        </p:nvPicPr>
        <p:blipFill>
          <a:blip r:embed="rId23">
            <a:extLst>
              <a:ext uri="{96DAC541-7B7A-43D3-8B79-37D633B846F1}">
                <asvg:svgBlip xmlns:asvg="http://schemas.microsoft.com/office/drawing/2016/SVG/main" r:embed="rId24"/>
              </a:ext>
            </a:extLst>
          </a:blip>
          <a:srcRect/>
          <a:stretch/>
        </p:blipFill>
        <p:spPr>
          <a:xfrm>
            <a:off x="11555148" y="229550"/>
            <a:ext cx="450000" cy="450000"/>
          </a:xfrm>
          <a:prstGeom prst="rect">
            <a:avLst/>
          </a:prstGeom>
        </p:spPr>
      </p:pic>
      <p:pic>
        <p:nvPicPr>
          <p:cNvPr id="8" name="Object 4" descr="preencoded.png">
            <a:extLst>
              <a:ext uri="{FF2B5EF4-FFF2-40B4-BE49-F238E27FC236}">
                <a16:creationId xmlns:a16="http://schemas.microsoft.com/office/drawing/2014/main" id="{7D199010-5ECE-2600-3EDB-CF029BE0FDE3}"/>
              </a:ext>
            </a:extLst>
          </p:cNvPr>
          <p:cNvPicPr>
            <a:picLocks noChangeAspect="1"/>
          </p:cNvPicPr>
          <p:nvPr userDrawn="1"/>
        </p:nvPicPr>
        <p:blipFill>
          <a:blip r:embed="rId25">
            <a:extLst>
              <a:ext uri="{96DAC541-7B7A-43D3-8B79-37D633B846F1}">
                <asvg:svgBlip xmlns:asvg="http://schemas.microsoft.com/office/drawing/2016/SVG/main" r:embed="rId26"/>
              </a:ext>
            </a:extLst>
          </a:blip>
          <a:srcRect/>
          <a:stretch/>
        </p:blipFill>
        <p:spPr>
          <a:xfrm>
            <a:off x="838200" y="448200"/>
            <a:ext cx="10521953" cy="12700"/>
          </a:xfrm>
          <a:prstGeom prst="rect">
            <a:avLst/>
          </a:prstGeom>
        </p:spPr>
      </p:pic>
    </p:spTree>
    <p:extLst>
      <p:ext uri="{BB962C8B-B14F-4D97-AF65-F5344CB8AC3E}">
        <p14:creationId xmlns:p14="http://schemas.microsoft.com/office/powerpoint/2010/main" val="1648071855"/>
      </p:ext>
    </p:extLst>
  </p:cSld>
  <p:clrMap bg1="lt1" tx1="dk1" bg2="lt2" tx2="dk2" accent1="accent1" accent2="accent2" accent3="accent3" accent4="accent4" accent5="accent5" accent6="accent6" hlink="hlink" folHlink="folHlink"/>
  <p:sldLayoutIdLst>
    <p:sldLayoutId id="2147483649" r:id="rId1"/>
    <p:sldLayoutId id="2147483662" r:id="rId2"/>
    <p:sldLayoutId id="2147483650" r:id="rId3"/>
    <p:sldLayoutId id="2147483659" r:id="rId4"/>
    <p:sldLayoutId id="2147483661" r:id="rId5"/>
    <p:sldLayoutId id="2147483652" r:id="rId6"/>
    <p:sldLayoutId id="2147483653" r:id="rId7"/>
    <p:sldLayoutId id="2147483665" r:id="rId8"/>
    <p:sldLayoutId id="2147483671" r:id="rId9"/>
    <p:sldLayoutId id="2147483663" r:id="rId10"/>
    <p:sldLayoutId id="2147483654" r:id="rId11"/>
    <p:sldLayoutId id="2147483655" r:id="rId12"/>
    <p:sldLayoutId id="2147483660" r:id="rId13"/>
    <p:sldLayoutId id="2147483664" r:id="rId14"/>
    <p:sldLayoutId id="2147483658" r:id="rId15"/>
    <p:sldLayoutId id="2147483667" r:id="rId16"/>
    <p:sldLayoutId id="2147483656" r:id="rId17"/>
    <p:sldLayoutId id="2147483669" r:id="rId18"/>
    <p:sldLayoutId id="2147483670" r:id="rId19"/>
    <p:sldLayoutId id="2147483657" r:id="rId20"/>
    <p:sldLayoutId id="2147483668" r:id="rId21"/>
  </p:sldLayoutIdLst>
  <p:hf hdr="0" ftr="0" dt="0"/>
  <p:txStyles>
    <p:titleStyle>
      <a:lvl1pPr algn="l" defTabSz="914400" rtl="0" eaLnBrk="1" latinLnBrk="0" hangingPunct="1">
        <a:lnSpc>
          <a:spcPts val="4100"/>
        </a:lnSpc>
        <a:spcBef>
          <a:spcPct val="0"/>
        </a:spcBef>
        <a:buNone/>
        <a:defRPr sz="3500" b="1" i="0" kern="1200" baseline="0">
          <a:solidFill>
            <a:schemeClr val="tx1"/>
          </a:solidFill>
          <a:latin typeface="Arial" panose="020B0604020202020204" pitchFamily="34" charset="0"/>
          <a:ea typeface="+mj-ea"/>
          <a:cs typeface="Arial" panose="020B0604020202020204" pitchFamily="34" charset="0"/>
        </a:defRPr>
      </a:lvl1pPr>
    </p:titleStyle>
    <p:bodyStyle>
      <a:lvl1pPr marL="108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1pPr>
      <a:lvl2pPr marL="21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2pPr>
      <a:lvl3pPr marL="324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3pPr>
      <a:lvl4pPr marL="432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4pPr>
      <a:lvl5pPr marL="57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529" userDrawn="1">
          <p15:clr>
            <a:srgbClr val="F26B43"/>
          </p15:clr>
        </p15:guide>
        <p15:guide id="2" pos="7151"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2.xml.rels><?xml version="1.0" encoding="UTF-8" standalone="yes"?>
<Relationships xmlns="http://schemas.openxmlformats.org/package/2006/relationships"><Relationship Id="rId2" Type="http://schemas.openxmlformats.org/officeDocument/2006/relationships/hyperlink" Target="https://www.gallup.com/workplace/247391/fixable-problem-costs-businesses-trillion.aspx" TargetMode="External"/><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5.xml.rels><?xml version="1.0" encoding="UTF-8" standalone="yes"?>
<Relationships xmlns="http://schemas.openxmlformats.org/package/2006/relationships"><Relationship Id="rId2" Type="http://schemas.openxmlformats.org/officeDocument/2006/relationships/hyperlink" Target="https://www.linkedin.com/business/talent/blog/talent-acquisition/why-boomerang-employees-will-be-more-common" TargetMode="External"/><Relationship Id="rId1" Type="http://schemas.openxmlformats.org/officeDocument/2006/relationships/slideLayout" Target="../slideLayouts/slideLayout1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2" Type="http://schemas.openxmlformats.org/officeDocument/2006/relationships/image" Target="../media/image42.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43.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image" Target="../media/image44.png"/><Relationship Id="rId2" Type="http://schemas.openxmlformats.org/officeDocument/2006/relationships/hyperlink" Target="https://2034935.fs1.hubspotusercontent-na1.net/hubfs/2034935/OCP%20files%20-%20SE/One%20Click%20pitch%20Demand%20spec%20templates/Kravspec%20Offboardingl%C3%B6sning.xlsx" TargetMode="External"/><Relationship Id="rId1" Type="http://schemas.openxmlformats.org/officeDocument/2006/relationships/slideLayout" Target="../slideLayouts/slideLayout20.xml"/></Relationships>
</file>

<file path=ppt/slides/_rels/slide22.xml.rels><?xml version="1.0" encoding="UTF-8" standalone="yes"?>
<Relationships xmlns="http://schemas.openxmlformats.org/package/2006/relationships"><Relationship Id="rId3" Type="http://schemas.openxmlformats.org/officeDocument/2006/relationships/image" Target="../media/image45.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image" Target="../media/image37.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8.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40.svg"/><Relationship Id="rId2" Type="http://schemas.openxmlformats.org/officeDocument/2006/relationships/image" Target="../media/image39.png"/><Relationship Id="rId1" Type="http://schemas.openxmlformats.org/officeDocument/2006/relationships/slideLayout" Target="../slideLayouts/slideLayout8.xml"/><Relationship Id="rId4" Type="http://schemas.openxmlformats.org/officeDocument/2006/relationships/image" Target="../media/image4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FEFF3"/>
        </a:solidFill>
        <a:effectLst/>
      </p:bgPr>
    </p:bg>
    <p:spTree>
      <p:nvGrpSpPr>
        <p:cNvPr id="1" name=""/>
        <p:cNvGrpSpPr/>
        <p:nvPr/>
      </p:nvGrpSpPr>
      <p:grpSpPr>
        <a:xfrm>
          <a:off x="0" y="0"/>
          <a:ext cx="0" cy="0"/>
          <a:chOff x="0" y="0"/>
          <a:chExt cx="0" cy="0"/>
        </a:xfrm>
      </p:grpSpPr>
      <p:sp>
        <p:nvSpPr>
          <p:cNvPr id="2" name="Pladsholder til slidenummer 1">
            <a:extLst>
              <a:ext uri="{FF2B5EF4-FFF2-40B4-BE49-F238E27FC236}">
                <a16:creationId xmlns:a16="http://schemas.microsoft.com/office/drawing/2014/main" id="{901858D5-F328-AB42-A762-6193941EB24E}"/>
              </a:ext>
            </a:extLst>
          </p:cNvPr>
          <p:cNvSpPr>
            <a:spLocks noGrp="1"/>
          </p:cNvSpPr>
          <p:nvPr>
            <p:ph type="sldNum" sz="quarter" idx="12"/>
          </p:nvPr>
        </p:nvSpPr>
        <p:spPr/>
        <p:txBody>
          <a:bodyPr/>
          <a:lstStyle/>
          <a:p>
            <a:fld id="{CE21FDA0-9B75-FD4B-8974-211DAFD3C1D2}" type="slidenum">
              <a:rPr lang="da-DK" smtClean="0"/>
              <a:t>1</a:t>
            </a:fld>
            <a:endParaRPr lang="da-DK"/>
          </a:p>
        </p:txBody>
      </p:sp>
      <p:sp>
        <p:nvSpPr>
          <p:cNvPr id="4" name="Subtitle 2">
            <a:extLst>
              <a:ext uri="{FF2B5EF4-FFF2-40B4-BE49-F238E27FC236}">
                <a16:creationId xmlns:a16="http://schemas.microsoft.com/office/drawing/2014/main" id="{5FB07686-B415-1B4C-B4A7-8B8D59744FFB}"/>
              </a:ext>
            </a:extLst>
          </p:cNvPr>
          <p:cNvSpPr txBox="1">
            <a:spLocks/>
          </p:cNvSpPr>
          <p:nvPr/>
        </p:nvSpPr>
        <p:spPr>
          <a:xfrm>
            <a:off x="838201" y="3526927"/>
            <a:ext cx="9144000" cy="1117145"/>
          </a:xfrm>
          <a:prstGeom prst="rect">
            <a:avLst/>
          </a:prstGeom>
        </p:spPr>
        <p:txBody>
          <a:bodyPr/>
          <a:lstStyle>
            <a:lvl1pPr marL="108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1pPr>
            <a:lvl2pPr marL="21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2pPr>
            <a:lvl3pPr marL="324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3pPr>
            <a:lvl4pPr marL="432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4pPr>
            <a:lvl5pPr marL="57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en-GB" sz="4800">
                <a:solidFill>
                  <a:srgbClr val="26253E"/>
                </a:solidFill>
                <a:latin typeface="Telegraf" pitchFamily="2" charset="77"/>
              </a:rPr>
              <a:t>Din one click pitch mall</a:t>
            </a:r>
            <a:endParaRPr lang="en-GB" sz="4800" dirty="0">
              <a:solidFill>
                <a:srgbClr val="26253E"/>
              </a:solidFill>
              <a:latin typeface="Telegraf" pitchFamily="2" charset="77"/>
            </a:endParaRPr>
          </a:p>
          <a:p>
            <a:pPr marL="0" indent="0">
              <a:lnSpc>
                <a:spcPct val="100000"/>
              </a:lnSpc>
              <a:buNone/>
            </a:pPr>
            <a:endParaRPr lang="en-GB" sz="4800" dirty="0">
              <a:solidFill>
                <a:srgbClr val="26253E"/>
              </a:solidFill>
              <a:latin typeface="Telegraf" pitchFamily="2" charset="77"/>
            </a:endParaRPr>
          </a:p>
        </p:txBody>
      </p:sp>
      <p:sp>
        <p:nvSpPr>
          <p:cNvPr id="5" name="Text Placeholder 5">
            <a:extLst>
              <a:ext uri="{FF2B5EF4-FFF2-40B4-BE49-F238E27FC236}">
                <a16:creationId xmlns:a16="http://schemas.microsoft.com/office/drawing/2014/main" id="{8483035A-7587-1443-BABD-033F09F398C0}"/>
              </a:ext>
            </a:extLst>
          </p:cNvPr>
          <p:cNvSpPr txBox="1">
            <a:spLocks/>
          </p:cNvSpPr>
          <p:nvPr/>
        </p:nvSpPr>
        <p:spPr>
          <a:xfrm>
            <a:off x="7606723" y="5949659"/>
            <a:ext cx="4027083" cy="365125"/>
          </a:xfrm>
          <a:prstGeom prst="rect">
            <a:avLst/>
          </a:prstGeom>
        </p:spPr>
        <p:txBody>
          <a:bodyPr vert="horz" lIns="0" tIns="0" rIns="0" bIns="0" rtlCol="0" anchor="ctr" anchorCtr="0">
            <a:noAutofit/>
          </a:bodyPr>
          <a:lstStyle>
            <a:lvl1pPr marL="0" indent="0" algn="l" defTabSz="914400" rtl="0" eaLnBrk="1" latinLnBrk="0" hangingPunct="1">
              <a:lnSpc>
                <a:spcPts val="1050"/>
              </a:lnSpc>
              <a:spcBef>
                <a:spcPts val="0"/>
              </a:spcBef>
              <a:buFont typeface="Arial" panose="020B0604020202020204" pitchFamily="34" charset="0"/>
              <a:buNone/>
              <a:defRPr sz="750" kern="1200" spc="20" baseline="0">
                <a:solidFill>
                  <a:schemeClr val="bg1"/>
                </a:solidFill>
                <a:latin typeface="+mn-lt"/>
                <a:ea typeface="+mn-ea"/>
                <a:cs typeface="+mn-cs"/>
              </a:defRPr>
            </a:lvl1pPr>
            <a:lvl2pPr marL="144000" indent="0" algn="l" defTabSz="914400" rtl="0" eaLnBrk="1" latinLnBrk="0" hangingPunct="1">
              <a:lnSpc>
                <a:spcPts val="1200"/>
              </a:lnSpc>
              <a:spcBef>
                <a:spcPts val="0"/>
              </a:spcBef>
              <a:buFont typeface="Arial" panose="020B0604020202020204" pitchFamily="34" charset="0"/>
              <a:buNone/>
              <a:defRPr sz="800" kern="1200" spc="20" baseline="0">
                <a:solidFill>
                  <a:schemeClr val="bg1"/>
                </a:solidFill>
                <a:latin typeface="+mn-lt"/>
                <a:ea typeface="+mn-ea"/>
                <a:cs typeface="+mn-cs"/>
              </a:defRPr>
            </a:lvl2pPr>
            <a:lvl3pPr marL="324000" indent="-108000" algn="l" defTabSz="914400" rtl="0" eaLnBrk="1" latinLnBrk="0" hangingPunct="1">
              <a:lnSpc>
                <a:spcPts val="1200"/>
              </a:lnSpc>
              <a:spcBef>
                <a:spcPts val="0"/>
              </a:spcBef>
              <a:buFont typeface="Arial" panose="020B0604020202020204" pitchFamily="34" charset="0"/>
              <a:buChar char="•"/>
              <a:defRPr sz="800" kern="1200" spc="20" baseline="0">
                <a:solidFill>
                  <a:schemeClr val="bg1"/>
                </a:solidFill>
                <a:latin typeface="+mn-lt"/>
                <a:ea typeface="+mn-ea"/>
                <a:cs typeface="+mn-cs"/>
              </a:defRPr>
            </a:lvl3pPr>
            <a:lvl4pPr marL="432000" indent="-108000" algn="l" defTabSz="914400" rtl="0" eaLnBrk="1" latinLnBrk="0" hangingPunct="1">
              <a:lnSpc>
                <a:spcPts val="1200"/>
              </a:lnSpc>
              <a:spcBef>
                <a:spcPts val="0"/>
              </a:spcBef>
              <a:buFont typeface="Arial" panose="020B0604020202020204" pitchFamily="34" charset="0"/>
              <a:buChar char="•"/>
              <a:defRPr sz="800" kern="1200" spc="20" baseline="0">
                <a:solidFill>
                  <a:schemeClr val="bg1"/>
                </a:solidFill>
                <a:latin typeface="+mn-lt"/>
                <a:ea typeface="+mn-ea"/>
                <a:cs typeface="+mn-cs"/>
              </a:defRPr>
            </a:lvl4pPr>
            <a:lvl5pPr marL="576000" indent="-108000" algn="l" defTabSz="914400" rtl="0" eaLnBrk="1" latinLnBrk="0" hangingPunct="1">
              <a:lnSpc>
                <a:spcPts val="1200"/>
              </a:lnSpc>
              <a:spcBef>
                <a:spcPts val="0"/>
              </a:spcBef>
              <a:buFont typeface="Arial" panose="020B0604020202020204" pitchFamily="34" charset="0"/>
              <a:buChar char="•"/>
              <a:defRPr sz="800" kern="1200" spc="20" baseline="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ts val="2800"/>
              </a:lnSpc>
            </a:pPr>
            <a:r>
              <a:rPr lang="en-GB" sz="1800" dirty="0">
                <a:solidFill>
                  <a:srgbClr val="26253E"/>
                </a:solidFill>
                <a:latin typeface="Telegraf" pitchFamily="2" charset="77"/>
              </a:rPr>
              <a:t>&gt;&gt; </a:t>
            </a:r>
            <a:r>
              <a:rPr lang="en-GB" sz="1800" dirty="0" err="1">
                <a:solidFill>
                  <a:srgbClr val="26253E"/>
                </a:solidFill>
                <a:latin typeface="Telegraf" pitchFamily="2" charset="77"/>
              </a:rPr>
              <a:t>Låt</a:t>
            </a:r>
            <a:r>
              <a:rPr lang="en-GB" sz="1800" dirty="0">
                <a:solidFill>
                  <a:srgbClr val="26253E"/>
                </a:solidFill>
                <a:latin typeface="Telegraf" pitchFamily="2" charset="77"/>
              </a:rPr>
              <a:t> </a:t>
            </a:r>
            <a:r>
              <a:rPr lang="en-GB" sz="1800" dirty="0" err="1">
                <a:solidFill>
                  <a:srgbClr val="26253E"/>
                </a:solidFill>
                <a:latin typeface="Telegraf" pitchFamily="2" charset="77"/>
              </a:rPr>
              <a:t>oss</a:t>
            </a:r>
            <a:r>
              <a:rPr lang="en-GB" sz="1800" dirty="0">
                <a:solidFill>
                  <a:srgbClr val="26253E"/>
                </a:solidFill>
                <a:latin typeface="Telegraf" pitchFamily="2" charset="77"/>
              </a:rPr>
              <a:t> </a:t>
            </a:r>
            <a:r>
              <a:rPr lang="en-GB" sz="1800" dirty="0" err="1">
                <a:solidFill>
                  <a:srgbClr val="26253E"/>
                </a:solidFill>
                <a:latin typeface="Telegraf" pitchFamily="2" charset="77"/>
              </a:rPr>
              <a:t>börja</a:t>
            </a:r>
            <a:r>
              <a:rPr lang="en-GB" sz="1800" dirty="0">
                <a:solidFill>
                  <a:srgbClr val="26253E"/>
                </a:solidFill>
                <a:latin typeface="Telegraf" pitchFamily="2" charset="77"/>
              </a:rPr>
              <a:t> </a:t>
            </a:r>
            <a:r>
              <a:rPr lang="en-GB" sz="1800" dirty="0" err="1">
                <a:solidFill>
                  <a:srgbClr val="26253E"/>
                </a:solidFill>
                <a:latin typeface="Telegraf" pitchFamily="2" charset="77"/>
              </a:rPr>
              <a:t>övertyga</a:t>
            </a:r>
            <a:r>
              <a:rPr lang="en-GB" sz="1800" dirty="0">
                <a:solidFill>
                  <a:srgbClr val="26253E"/>
                </a:solidFill>
                <a:latin typeface="Telegraf" pitchFamily="2" charset="77"/>
              </a:rPr>
              <a:t> din chef</a:t>
            </a:r>
          </a:p>
        </p:txBody>
      </p:sp>
      <p:sp>
        <p:nvSpPr>
          <p:cNvPr id="6" name="Title 1">
            <a:extLst>
              <a:ext uri="{FF2B5EF4-FFF2-40B4-BE49-F238E27FC236}">
                <a16:creationId xmlns:a16="http://schemas.microsoft.com/office/drawing/2014/main" id="{2994E3BC-0699-5A4D-86E1-BA4B0539C944}"/>
              </a:ext>
            </a:extLst>
          </p:cNvPr>
          <p:cNvSpPr txBox="1">
            <a:spLocks/>
          </p:cNvSpPr>
          <p:nvPr/>
        </p:nvSpPr>
        <p:spPr>
          <a:xfrm>
            <a:off x="838200" y="2860392"/>
            <a:ext cx="10628869" cy="810000"/>
          </a:xfrm>
          <a:prstGeom prst="rect">
            <a:avLst/>
          </a:prstGeom>
        </p:spPr>
        <p:txBody>
          <a:bodyPr vert="horz" lIns="0" tIns="0" rIns="0" bIns="0" rtlCol="0" anchor="ctr" anchorCtr="0">
            <a:noAutofit/>
          </a:bodyPr>
          <a:lstStyle>
            <a:lvl1pPr algn="l" defTabSz="914400" rtl="0" eaLnBrk="1" latinLnBrk="0" hangingPunct="1">
              <a:lnSpc>
                <a:spcPts val="4000"/>
              </a:lnSpc>
              <a:spcBef>
                <a:spcPct val="0"/>
              </a:spcBef>
              <a:buNone/>
              <a:defRPr sz="3200" b="0" i="0" kern="1200" baseline="0">
                <a:solidFill>
                  <a:schemeClr val="bg1"/>
                </a:solidFill>
                <a:latin typeface="+mn-lt"/>
                <a:ea typeface="+mj-ea"/>
                <a:cs typeface="Arial" panose="020B0604020202020204" pitchFamily="34" charset="0"/>
              </a:defRPr>
            </a:lvl1pPr>
          </a:lstStyle>
          <a:p>
            <a:r>
              <a:rPr lang="en-GB" sz="5900" b="1" dirty="0" err="1">
                <a:solidFill>
                  <a:srgbClr val="26253E"/>
                </a:solidFill>
                <a:latin typeface="Telegraf" pitchFamily="2" charset="77"/>
              </a:rPr>
              <a:t>Offboardinglösning</a:t>
            </a:r>
            <a:endParaRPr lang="en-GB" sz="5900" b="1" dirty="0">
              <a:solidFill>
                <a:srgbClr val="26253E"/>
              </a:solidFill>
              <a:latin typeface="Telegraf" pitchFamily="2" charset="77"/>
            </a:endParaRPr>
          </a:p>
        </p:txBody>
      </p:sp>
    </p:spTree>
    <p:extLst>
      <p:ext uri="{BB962C8B-B14F-4D97-AF65-F5344CB8AC3E}">
        <p14:creationId xmlns:p14="http://schemas.microsoft.com/office/powerpoint/2010/main" val="7435063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D631C-3C39-6F46-8A18-BE4136A12480}"/>
              </a:ext>
            </a:extLst>
          </p:cNvPr>
          <p:cNvSpPr txBox="1">
            <a:spLocks/>
          </p:cNvSpPr>
          <p:nvPr/>
        </p:nvSpPr>
        <p:spPr>
          <a:xfrm>
            <a:off x="5022008" y="2446671"/>
            <a:ext cx="10517711" cy="982328"/>
          </a:xfrm>
          <a:prstGeom prst="rect">
            <a:avLst/>
          </a:prstGeom>
        </p:spPr>
        <p:txBody>
          <a:bodyPr/>
          <a:lstStyle>
            <a:lvl1pPr algn="l" defTabSz="914400" rtl="0" eaLnBrk="1" latinLnBrk="0" hangingPunct="1">
              <a:lnSpc>
                <a:spcPts val="4100"/>
              </a:lnSpc>
              <a:spcBef>
                <a:spcPct val="0"/>
              </a:spcBef>
              <a:buNone/>
              <a:defRPr sz="3500" b="1" i="0" kern="1200" baseline="0">
                <a:solidFill>
                  <a:schemeClr val="tx1"/>
                </a:solidFill>
                <a:latin typeface="Arial" panose="020B0604020202020204" pitchFamily="34" charset="0"/>
                <a:ea typeface="+mj-ea"/>
                <a:cs typeface="Arial" panose="020B0604020202020204" pitchFamily="34" charset="0"/>
              </a:defRPr>
            </a:lvl1pPr>
          </a:lstStyle>
          <a:p>
            <a:r>
              <a:rPr lang="da-DK" sz="4000" dirty="0" err="1"/>
              <a:t>Säkerställ</a:t>
            </a:r>
            <a:r>
              <a:rPr lang="da-DK" sz="4000" dirty="0"/>
              <a:t> </a:t>
            </a:r>
            <a:r>
              <a:rPr lang="da-DK" sz="4000" dirty="0" err="1"/>
              <a:t>värdefull</a:t>
            </a:r>
            <a:r>
              <a:rPr lang="da-DK" sz="4000" dirty="0"/>
              <a:t> feedback</a:t>
            </a:r>
          </a:p>
        </p:txBody>
      </p:sp>
      <p:sp>
        <p:nvSpPr>
          <p:cNvPr id="3" name="Pladsholder til indhold 2">
            <a:extLst>
              <a:ext uri="{FF2B5EF4-FFF2-40B4-BE49-F238E27FC236}">
                <a16:creationId xmlns:a16="http://schemas.microsoft.com/office/drawing/2014/main" id="{BCAABE05-85B2-0F4C-99EA-1A00769E0A62}"/>
              </a:ext>
            </a:extLst>
          </p:cNvPr>
          <p:cNvSpPr txBox="1">
            <a:spLocks/>
          </p:cNvSpPr>
          <p:nvPr/>
        </p:nvSpPr>
        <p:spPr>
          <a:xfrm>
            <a:off x="5022008" y="3576151"/>
            <a:ext cx="6050410" cy="2875795"/>
          </a:xfrm>
          <a:prstGeom prst="rect">
            <a:avLst/>
          </a:prstGeom>
        </p:spPr>
        <p:txBody>
          <a:bodyPr/>
          <a:lstStyle>
            <a:lvl1pPr marL="108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1pPr>
            <a:lvl2pPr marL="21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2pPr>
            <a:lvl3pPr marL="324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3pPr>
            <a:lvl4pPr marL="432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4pPr>
            <a:lvl5pPr marL="57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en-US" sz="2000" dirty="0"/>
              <a:t>Med </a:t>
            </a:r>
            <a:r>
              <a:rPr lang="en-US" sz="2000" dirty="0" err="1"/>
              <a:t>en</a:t>
            </a:r>
            <a:r>
              <a:rPr lang="en-US" sz="2000" dirty="0"/>
              <a:t> digital </a:t>
            </a:r>
            <a:r>
              <a:rPr lang="en-US" sz="2000" dirty="0" err="1"/>
              <a:t>offboardinglösning</a:t>
            </a:r>
            <a:r>
              <a:rPr lang="en-US" sz="2000" dirty="0"/>
              <a:t> </a:t>
            </a:r>
            <a:r>
              <a:rPr lang="en-US" sz="2000" dirty="0" err="1"/>
              <a:t>kommer</a:t>
            </a:r>
            <a:r>
              <a:rPr lang="en-US" sz="2000" dirty="0"/>
              <a:t> vi </a:t>
            </a:r>
            <a:r>
              <a:rPr lang="en-US" sz="2000" dirty="0" err="1"/>
              <a:t>att</a:t>
            </a:r>
            <a:r>
              <a:rPr lang="en-US" sz="2000" dirty="0"/>
              <a:t> </a:t>
            </a:r>
            <a:r>
              <a:rPr lang="en-US" sz="2000" dirty="0" err="1"/>
              <a:t>kunna</a:t>
            </a:r>
            <a:r>
              <a:rPr lang="en-US" sz="2000" dirty="0"/>
              <a:t> </a:t>
            </a:r>
            <a:r>
              <a:rPr lang="en-US" sz="2000" dirty="0" err="1"/>
              <a:t>få</a:t>
            </a:r>
            <a:r>
              <a:rPr lang="en-US" sz="2000" dirty="0"/>
              <a:t> </a:t>
            </a:r>
            <a:r>
              <a:rPr lang="en-US" sz="2000" dirty="0" err="1"/>
              <a:t>värdefull</a:t>
            </a:r>
            <a:r>
              <a:rPr lang="en-US" sz="2000" dirty="0"/>
              <a:t> feedback </a:t>
            </a:r>
            <a:r>
              <a:rPr lang="en-US" sz="2000" dirty="0" err="1"/>
              <a:t>från</a:t>
            </a:r>
            <a:r>
              <a:rPr lang="en-US" sz="2000" dirty="0"/>
              <a:t> de </a:t>
            </a:r>
            <a:r>
              <a:rPr lang="en-US" sz="2000" dirty="0" err="1"/>
              <a:t>som</a:t>
            </a:r>
            <a:r>
              <a:rPr lang="en-US" sz="2000" dirty="0"/>
              <a:t> </a:t>
            </a:r>
            <a:r>
              <a:rPr lang="en-US" sz="2000" dirty="0" err="1"/>
              <a:t>lämnar</a:t>
            </a:r>
            <a:r>
              <a:rPr lang="en-US" sz="2000" dirty="0"/>
              <a:t> </a:t>
            </a:r>
            <a:r>
              <a:rPr lang="en-US" sz="2000" dirty="0" err="1"/>
              <a:t>oss</a:t>
            </a:r>
            <a:r>
              <a:rPr lang="en-US" sz="2000" dirty="0"/>
              <a:t> </a:t>
            </a:r>
            <a:r>
              <a:rPr lang="en-US" sz="2000" dirty="0" err="1"/>
              <a:t>och</a:t>
            </a:r>
            <a:r>
              <a:rPr lang="en-US" sz="2000" dirty="0"/>
              <a:t> </a:t>
            </a:r>
            <a:r>
              <a:rPr lang="en-US" sz="2000" dirty="0" err="1"/>
              <a:t>som</a:t>
            </a:r>
            <a:r>
              <a:rPr lang="en-US" sz="2000" dirty="0"/>
              <a:t> vi </a:t>
            </a:r>
            <a:r>
              <a:rPr lang="en-US" sz="2000" dirty="0" err="1"/>
              <a:t>kan</a:t>
            </a:r>
            <a:r>
              <a:rPr lang="en-US" sz="2000" dirty="0"/>
              <a:t> </a:t>
            </a:r>
            <a:r>
              <a:rPr lang="en-US" sz="2000" dirty="0" err="1"/>
              <a:t>lära</a:t>
            </a:r>
            <a:r>
              <a:rPr lang="en-US" sz="2000" dirty="0"/>
              <a:t> </a:t>
            </a:r>
            <a:r>
              <a:rPr lang="en-US" sz="2000" dirty="0" err="1"/>
              <a:t>oss</a:t>
            </a:r>
            <a:r>
              <a:rPr lang="en-US" sz="2000" dirty="0"/>
              <a:t> </a:t>
            </a:r>
            <a:r>
              <a:rPr lang="en-US" sz="2000" dirty="0" err="1"/>
              <a:t>någonting</a:t>
            </a:r>
            <a:r>
              <a:rPr lang="en-US" sz="2000" dirty="0"/>
              <a:t> </a:t>
            </a:r>
            <a:r>
              <a:rPr lang="en-US" sz="2000" dirty="0" err="1"/>
              <a:t>ifrån</a:t>
            </a:r>
            <a:r>
              <a:rPr lang="en-US" sz="2000" dirty="0"/>
              <a:t>. </a:t>
            </a:r>
            <a:r>
              <a:rPr lang="en-US" sz="2000" dirty="0" err="1"/>
              <a:t>Återkoppling</a:t>
            </a:r>
            <a:r>
              <a:rPr lang="en-US" sz="2000" dirty="0"/>
              <a:t> </a:t>
            </a:r>
            <a:r>
              <a:rPr lang="en-US" sz="2000" dirty="0" err="1"/>
              <a:t>från</a:t>
            </a:r>
            <a:r>
              <a:rPr lang="en-US" sz="2000" dirty="0"/>
              <a:t> de </a:t>
            </a:r>
            <a:r>
              <a:rPr lang="en-US" sz="2000" dirty="0" err="1"/>
              <a:t>som</a:t>
            </a:r>
            <a:r>
              <a:rPr lang="en-US" sz="2000" dirty="0"/>
              <a:t> </a:t>
            </a:r>
            <a:r>
              <a:rPr lang="en-US" sz="2000" dirty="0" err="1"/>
              <a:t>lämnar</a:t>
            </a:r>
            <a:r>
              <a:rPr lang="en-US" sz="2000" dirty="0"/>
              <a:t> </a:t>
            </a:r>
            <a:r>
              <a:rPr lang="en-US" sz="2000" dirty="0" err="1"/>
              <a:t>är</a:t>
            </a:r>
            <a:r>
              <a:rPr lang="en-US" sz="2000" dirty="0"/>
              <a:t> </a:t>
            </a:r>
            <a:r>
              <a:rPr lang="en-US" sz="2000" dirty="0" err="1"/>
              <a:t>väsentlig</a:t>
            </a:r>
            <a:r>
              <a:rPr lang="en-US" sz="2000" dirty="0"/>
              <a:t> </a:t>
            </a:r>
            <a:r>
              <a:rPr lang="en-US" sz="2000" dirty="0" err="1"/>
              <a:t>kunskap</a:t>
            </a:r>
            <a:r>
              <a:rPr lang="en-US" sz="2000" dirty="0"/>
              <a:t> för </a:t>
            </a:r>
            <a:r>
              <a:rPr lang="en-US" sz="2000" dirty="0" err="1"/>
              <a:t>både</a:t>
            </a:r>
            <a:r>
              <a:rPr lang="en-US" sz="2000" dirty="0"/>
              <a:t> HR </a:t>
            </a:r>
            <a:r>
              <a:rPr lang="en-US" sz="2000" dirty="0" err="1"/>
              <a:t>och</a:t>
            </a:r>
            <a:r>
              <a:rPr lang="en-US" sz="2000" dirty="0"/>
              <a:t> </a:t>
            </a:r>
            <a:r>
              <a:rPr lang="en-US" sz="2000" dirty="0" err="1"/>
              <a:t>ledning</a:t>
            </a:r>
            <a:r>
              <a:rPr lang="en-US" sz="2000" dirty="0"/>
              <a:t> </a:t>
            </a:r>
            <a:r>
              <a:rPr lang="en-US" sz="2000" dirty="0" err="1"/>
              <a:t>som</a:t>
            </a:r>
            <a:r>
              <a:rPr lang="en-US" sz="2000" dirty="0"/>
              <a:t> </a:t>
            </a:r>
            <a:r>
              <a:rPr lang="en-US" sz="2000" dirty="0" err="1"/>
              <a:t>gör</a:t>
            </a:r>
            <a:r>
              <a:rPr lang="en-US" sz="2000" dirty="0"/>
              <a:t> </a:t>
            </a:r>
            <a:r>
              <a:rPr lang="en-US" sz="2000" dirty="0" err="1"/>
              <a:t>att</a:t>
            </a:r>
            <a:r>
              <a:rPr lang="en-US" sz="2000" dirty="0"/>
              <a:t> vi </a:t>
            </a:r>
            <a:r>
              <a:rPr lang="en-US" sz="2000" dirty="0" err="1"/>
              <a:t>bättre</a:t>
            </a:r>
            <a:r>
              <a:rPr lang="en-US" sz="2000" dirty="0"/>
              <a:t> </a:t>
            </a:r>
            <a:r>
              <a:rPr lang="en-US" sz="2000" dirty="0" err="1"/>
              <a:t>kan</a:t>
            </a:r>
            <a:r>
              <a:rPr lang="en-US" sz="2000" dirty="0"/>
              <a:t> </a:t>
            </a:r>
            <a:r>
              <a:rPr lang="en-US" sz="2000" dirty="0" err="1"/>
              <a:t>uppfylla</a:t>
            </a:r>
            <a:r>
              <a:rPr lang="en-US" sz="2000" dirty="0"/>
              <a:t> </a:t>
            </a:r>
            <a:r>
              <a:rPr lang="en-US" sz="2000" dirty="0" err="1"/>
              <a:t>mål</a:t>
            </a:r>
            <a:r>
              <a:rPr lang="en-US" sz="2000" dirty="0"/>
              <a:t> </a:t>
            </a:r>
            <a:r>
              <a:rPr lang="en-US" sz="2000" dirty="0" err="1"/>
              <a:t>och</a:t>
            </a:r>
            <a:r>
              <a:rPr lang="en-US" sz="2000" dirty="0"/>
              <a:t> </a:t>
            </a:r>
            <a:r>
              <a:rPr lang="en-US" sz="2000" dirty="0" err="1"/>
              <a:t>förväntningar</a:t>
            </a:r>
            <a:r>
              <a:rPr lang="en-US" sz="2000" dirty="0"/>
              <a:t> </a:t>
            </a:r>
            <a:r>
              <a:rPr lang="en-US" sz="2000" dirty="0" err="1"/>
              <a:t>framöver</a:t>
            </a:r>
            <a:r>
              <a:rPr lang="en-US" sz="2000" dirty="0"/>
              <a:t>.</a:t>
            </a:r>
          </a:p>
        </p:txBody>
      </p:sp>
      <p:sp>
        <p:nvSpPr>
          <p:cNvPr id="4" name="Pladsholder til slidenummer 4">
            <a:extLst>
              <a:ext uri="{FF2B5EF4-FFF2-40B4-BE49-F238E27FC236}">
                <a16:creationId xmlns:a16="http://schemas.microsoft.com/office/drawing/2014/main" id="{A34BE51F-6064-2F47-B3B0-B1593E2533EA}"/>
              </a:ext>
            </a:extLst>
          </p:cNvPr>
          <p:cNvSpPr txBox="1">
            <a:spLocks/>
          </p:cNvSpPr>
          <p:nvPr/>
        </p:nvSpPr>
        <p:spPr>
          <a:xfrm>
            <a:off x="216001" y="216000"/>
            <a:ext cx="622200" cy="365125"/>
          </a:xfrm>
          <a:prstGeom prst="rect">
            <a:avLst/>
          </a:prstGeom>
        </p:spPr>
        <p:txBody>
          <a:bodyPr/>
          <a:lstStyle>
            <a:defPPr>
              <a:defRPr lang="en-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E21FDA0-9B75-FD4B-8974-211DAFD3C1D2}" type="slidenum">
              <a:rPr lang="da-DK" smtClean="0"/>
              <a:pPr/>
              <a:t>10</a:t>
            </a:fld>
            <a:endParaRPr lang="da-DK"/>
          </a:p>
        </p:txBody>
      </p:sp>
      <p:cxnSp>
        <p:nvCxnSpPr>
          <p:cNvPr id="5" name="Lige forbindelse 4">
            <a:extLst>
              <a:ext uri="{FF2B5EF4-FFF2-40B4-BE49-F238E27FC236}">
                <a16:creationId xmlns:a16="http://schemas.microsoft.com/office/drawing/2014/main" id="{13452485-035D-1846-AD98-968F75EBE2A6}"/>
              </a:ext>
            </a:extLst>
          </p:cNvPr>
          <p:cNvCxnSpPr/>
          <p:nvPr/>
        </p:nvCxnSpPr>
        <p:spPr>
          <a:xfrm>
            <a:off x="5207204" y="3262624"/>
            <a:ext cx="1181227"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6" name="Rektangel 5">
            <a:extLst>
              <a:ext uri="{FF2B5EF4-FFF2-40B4-BE49-F238E27FC236}">
                <a16:creationId xmlns:a16="http://schemas.microsoft.com/office/drawing/2014/main" id="{AB100F4E-D066-624B-8C7E-501BA969523D}"/>
              </a:ext>
            </a:extLst>
          </p:cNvPr>
          <p:cNvSpPr/>
          <p:nvPr/>
        </p:nvSpPr>
        <p:spPr>
          <a:xfrm>
            <a:off x="0" y="0"/>
            <a:ext cx="4443710" cy="6858000"/>
          </a:xfrm>
          <a:prstGeom prst="rect">
            <a:avLst/>
          </a:prstGeom>
          <a:solidFill>
            <a:srgbClr val="EFEF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7" name="Tekstfelt 6">
            <a:extLst>
              <a:ext uri="{FF2B5EF4-FFF2-40B4-BE49-F238E27FC236}">
                <a16:creationId xmlns:a16="http://schemas.microsoft.com/office/drawing/2014/main" id="{F8170938-215F-7843-9A5E-E5386DF97BDC}"/>
              </a:ext>
            </a:extLst>
          </p:cNvPr>
          <p:cNvSpPr txBox="1"/>
          <p:nvPr/>
        </p:nvSpPr>
        <p:spPr>
          <a:xfrm>
            <a:off x="1321853" y="1843950"/>
            <a:ext cx="1800004" cy="3170099"/>
          </a:xfrm>
          <a:prstGeom prst="rect">
            <a:avLst/>
          </a:prstGeom>
          <a:noFill/>
        </p:spPr>
        <p:txBody>
          <a:bodyPr wrap="square" rtlCol="0">
            <a:spAutoFit/>
          </a:bodyPr>
          <a:lstStyle/>
          <a:p>
            <a:r>
              <a:rPr lang="da-DK" sz="20000" dirty="0">
                <a:solidFill>
                  <a:srgbClr val="26253E"/>
                </a:solidFill>
                <a:latin typeface="Telegraf" pitchFamily="2" charset="77"/>
              </a:rPr>
              <a:t>2</a:t>
            </a:r>
          </a:p>
        </p:txBody>
      </p:sp>
    </p:spTree>
    <p:extLst>
      <p:ext uri="{BB962C8B-B14F-4D97-AF65-F5344CB8AC3E}">
        <p14:creationId xmlns:p14="http://schemas.microsoft.com/office/powerpoint/2010/main" val="13606461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642537" y="2914650"/>
            <a:ext cx="7858776" cy="2871788"/>
          </a:xfrm>
        </p:spPr>
        <p:txBody>
          <a:bodyPr/>
          <a:lstStyle/>
          <a:p>
            <a:pPr lvl="0"/>
            <a:r>
              <a:rPr lang="en-US" u="sng" dirty="0"/>
              <a:t>52% </a:t>
            </a:r>
            <a:r>
              <a:rPr lang="en-US" dirty="0"/>
              <a:t>av de </a:t>
            </a:r>
            <a:r>
              <a:rPr lang="en-US" dirty="0" err="1"/>
              <a:t>som</a:t>
            </a:r>
            <a:r>
              <a:rPr lang="en-US" dirty="0"/>
              <a:t> </a:t>
            </a:r>
            <a:r>
              <a:rPr lang="en-US" dirty="0" err="1"/>
              <a:t>frivilligt</a:t>
            </a:r>
            <a:r>
              <a:rPr lang="en-US" dirty="0"/>
              <a:t> </a:t>
            </a:r>
            <a:r>
              <a:rPr lang="en-US" dirty="0" err="1"/>
              <a:t>har</a:t>
            </a:r>
            <a:r>
              <a:rPr lang="en-US" dirty="0"/>
              <a:t> </a:t>
            </a:r>
            <a:r>
              <a:rPr lang="en-US" dirty="0" err="1"/>
              <a:t>slutat</a:t>
            </a:r>
            <a:r>
              <a:rPr lang="en-US" dirty="0"/>
              <a:t> sin </a:t>
            </a:r>
            <a:r>
              <a:rPr lang="en-US" dirty="0" err="1"/>
              <a:t>anställning</a:t>
            </a:r>
            <a:r>
              <a:rPr lang="en-US" dirty="0"/>
              <a:t> </a:t>
            </a:r>
            <a:r>
              <a:rPr lang="en-US" dirty="0" err="1"/>
              <a:t>säger</a:t>
            </a:r>
            <a:r>
              <a:rPr lang="en-US" dirty="0"/>
              <a:t> </a:t>
            </a:r>
            <a:r>
              <a:rPr lang="en-US" dirty="0" err="1"/>
              <a:t>att</a:t>
            </a:r>
            <a:r>
              <a:rPr lang="en-US" dirty="0"/>
              <a:t> </a:t>
            </a:r>
            <a:r>
              <a:rPr lang="en-US" dirty="0" err="1"/>
              <a:t>deras</a:t>
            </a:r>
            <a:r>
              <a:rPr lang="en-US" dirty="0"/>
              <a:t> </a:t>
            </a:r>
            <a:r>
              <a:rPr lang="en-US" dirty="0" err="1"/>
              <a:t>arbetsplats</a:t>
            </a:r>
            <a:r>
              <a:rPr lang="en-US" dirty="0"/>
              <a:t> </a:t>
            </a:r>
            <a:r>
              <a:rPr lang="en-US" dirty="0" err="1"/>
              <a:t>kunde</a:t>
            </a:r>
            <a:r>
              <a:rPr lang="en-US" dirty="0"/>
              <a:t> ha </a:t>
            </a:r>
            <a:r>
              <a:rPr lang="en-US" dirty="0" err="1"/>
              <a:t>gjort</a:t>
            </a:r>
            <a:r>
              <a:rPr lang="en-US" dirty="0"/>
              <a:t> </a:t>
            </a:r>
            <a:r>
              <a:rPr lang="en-US" dirty="0" err="1"/>
              <a:t>något</a:t>
            </a:r>
            <a:r>
              <a:rPr lang="en-US" dirty="0"/>
              <a:t> för </a:t>
            </a:r>
            <a:r>
              <a:rPr lang="en-US" dirty="0" err="1"/>
              <a:t>att</a:t>
            </a:r>
            <a:r>
              <a:rPr lang="en-US" dirty="0"/>
              <a:t> </a:t>
            </a:r>
            <a:r>
              <a:rPr lang="en-US" dirty="0" err="1"/>
              <a:t>hindra</a:t>
            </a:r>
            <a:r>
              <a:rPr lang="en-US" dirty="0"/>
              <a:t> dem </a:t>
            </a:r>
            <a:r>
              <a:rPr lang="en-US" dirty="0" err="1"/>
              <a:t>från</a:t>
            </a:r>
            <a:r>
              <a:rPr lang="en-US" dirty="0"/>
              <a:t> </a:t>
            </a:r>
            <a:r>
              <a:rPr lang="en-US" dirty="0" err="1"/>
              <a:t>att</a:t>
            </a:r>
            <a:r>
              <a:rPr lang="en-US" dirty="0"/>
              <a:t> </a:t>
            </a:r>
            <a:r>
              <a:rPr lang="en-US" dirty="0" err="1"/>
              <a:t>lämna</a:t>
            </a:r>
            <a:r>
              <a:rPr lang="en-US" dirty="0"/>
              <a:t>.</a:t>
            </a:r>
            <a:endParaRPr lang="da-DK" dirty="0"/>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11</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1214439" y="1908808"/>
            <a:ext cx="2886074" cy="1477328"/>
          </a:xfrm>
          <a:prstGeom prst="rect">
            <a:avLst/>
          </a:prstGeom>
          <a:noFill/>
        </p:spPr>
        <p:txBody>
          <a:bodyPr wrap="square" rtlCol="0">
            <a:spAutoFit/>
          </a:bodyPr>
          <a:lstStyle/>
          <a:p>
            <a:pPr algn="ctr"/>
            <a:r>
              <a:rPr lang="da-DK" sz="9000" b="1" dirty="0">
                <a:solidFill>
                  <a:srgbClr val="26253E">
                    <a:alpha val="20000"/>
                  </a:srgbClr>
                </a:solidFill>
                <a:latin typeface="Telegraf" pitchFamily="2" charset="77"/>
              </a:rPr>
              <a:t>52%</a:t>
            </a:r>
          </a:p>
        </p:txBody>
      </p:sp>
    </p:spTree>
    <p:extLst>
      <p:ext uri="{BB962C8B-B14F-4D97-AF65-F5344CB8AC3E}">
        <p14:creationId xmlns:p14="http://schemas.microsoft.com/office/powerpoint/2010/main" val="23273677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642537" y="2828925"/>
            <a:ext cx="7795425" cy="2845101"/>
          </a:xfrm>
        </p:spPr>
        <p:txBody>
          <a:bodyPr/>
          <a:lstStyle/>
          <a:p>
            <a:pPr lvl="0"/>
            <a:r>
              <a:rPr lang="en-US" u="sng" dirty="0">
                <a:hlinkClick r:id="rId2"/>
              </a:rPr>
              <a:t>51%</a:t>
            </a:r>
            <a:r>
              <a:rPr lang="en-US" dirty="0"/>
              <a:t> </a:t>
            </a:r>
            <a:r>
              <a:rPr lang="en-US" dirty="0" err="1"/>
              <a:t>säger</a:t>
            </a:r>
            <a:r>
              <a:rPr lang="en-US" dirty="0"/>
              <a:t> </a:t>
            </a:r>
            <a:r>
              <a:rPr lang="en-US" dirty="0" err="1"/>
              <a:t>att</a:t>
            </a:r>
            <a:r>
              <a:rPr lang="en-US" dirty="0"/>
              <a:t> </a:t>
            </a:r>
            <a:r>
              <a:rPr lang="en-US" dirty="0" err="1"/>
              <a:t>ingen</a:t>
            </a:r>
            <a:r>
              <a:rPr lang="en-US" dirty="0"/>
              <a:t> chef </a:t>
            </a:r>
            <a:r>
              <a:rPr lang="en-US" dirty="0" err="1"/>
              <a:t>eller</a:t>
            </a:r>
            <a:r>
              <a:rPr lang="en-US" dirty="0"/>
              <a:t> </a:t>
            </a:r>
            <a:r>
              <a:rPr lang="en-US" dirty="0" err="1"/>
              <a:t>ledare</a:t>
            </a:r>
            <a:r>
              <a:rPr lang="en-US" dirty="0"/>
              <a:t> </a:t>
            </a:r>
            <a:r>
              <a:rPr lang="en-US" dirty="0" err="1"/>
              <a:t>pratade</a:t>
            </a:r>
            <a:r>
              <a:rPr lang="en-US" dirty="0"/>
              <a:t> med dem om </a:t>
            </a:r>
            <a:r>
              <a:rPr lang="en-US" dirty="0" err="1"/>
              <a:t>deras</a:t>
            </a:r>
            <a:r>
              <a:rPr lang="en-US" dirty="0"/>
              <a:t> </a:t>
            </a:r>
            <a:r>
              <a:rPr lang="en-US" dirty="0" err="1"/>
              <a:t>arbetstillfredsställelse</a:t>
            </a:r>
            <a:r>
              <a:rPr lang="en-US" dirty="0"/>
              <a:t> </a:t>
            </a:r>
            <a:r>
              <a:rPr lang="en-US" dirty="0" err="1"/>
              <a:t>eller</a:t>
            </a:r>
            <a:r>
              <a:rPr lang="en-US" dirty="0"/>
              <a:t> </a:t>
            </a:r>
            <a:r>
              <a:rPr lang="en-US" dirty="0" err="1"/>
              <a:t>framtid</a:t>
            </a:r>
            <a:r>
              <a:rPr lang="en-US" dirty="0"/>
              <a:t> under de </a:t>
            </a:r>
            <a:r>
              <a:rPr lang="en-US" dirty="0" err="1"/>
              <a:t>tre</a:t>
            </a:r>
            <a:r>
              <a:rPr lang="en-US" dirty="0"/>
              <a:t> </a:t>
            </a:r>
            <a:r>
              <a:rPr lang="en-US" dirty="0" err="1"/>
              <a:t>månaderna</a:t>
            </a:r>
            <a:r>
              <a:rPr lang="en-US" dirty="0"/>
              <a:t> </a:t>
            </a:r>
            <a:r>
              <a:rPr lang="en-US" dirty="0" err="1"/>
              <a:t>innan</a:t>
            </a:r>
            <a:r>
              <a:rPr lang="en-US" dirty="0"/>
              <a:t> de </a:t>
            </a:r>
            <a:r>
              <a:rPr lang="en-US" dirty="0" err="1"/>
              <a:t>lämnade</a:t>
            </a:r>
            <a:r>
              <a:rPr lang="en-US" dirty="0"/>
              <a:t>.</a:t>
            </a:r>
            <a:endParaRPr lang="da-DK" dirty="0"/>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12</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1263794" y="1898795"/>
            <a:ext cx="2693844" cy="1477328"/>
          </a:xfrm>
          <a:prstGeom prst="rect">
            <a:avLst/>
          </a:prstGeom>
          <a:noFill/>
        </p:spPr>
        <p:txBody>
          <a:bodyPr wrap="square" rtlCol="0">
            <a:spAutoFit/>
          </a:bodyPr>
          <a:lstStyle/>
          <a:p>
            <a:pPr algn="ctr"/>
            <a:r>
              <a:rPr lang="da-DK" sz="9000" b="1" dirty="0">
                <a:solidFill>
                  <a:srgbClr val="26253E">
                    <a:alpha val="20000"/>
                  </a:srgbClr>
                </a:solidFill>
                <a:latin typeface="Telegraf" pitchFamily="2" charset="77"/>
              </a:rPr>
              <a:t>51%</a:t>
            </a:r>
          </a:p>
        </p:txBody>
      </p:sp>
    </p:spTree>
    <p:extLst>
      <p:ext uri="{BB962C8B-B14F-4D97-AF65-F5344CB8AC3E}">
        <p14:creationId xmlns:p14="http://schemas.microsoft.com/office/powerpoint/2010/main" val="31429289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D631C-3C39-6F46-8A18-BE4136A12480}"/>
              </a:ext>
            </a:extLst>
          </p:cNvPr>
          <p:cNvSpPr txBox="1">
            <a:spLocks/>
          </p:cNvSpPr>
          <p:nvPr/>
        </p:nvSpPr>
        <p:spPr>
          <a:xfrm>
            <a:off x="5207203" y="2085609"/>
            <a:ext cx="10517711" cy="1033125"/>
          </a:xfrm>
          <a:prstGeom prst="rect">
            <a:avLst/>
          </a:prstGeom>
        </p:spPr>
        <p:txBody>
          <a:bodyPr/>
          <a:lstStyle>
            <a:lvl1pPr algn="l" defTabSz="914400" rtl="0" eaLnBrk="1" latinLnBrk="0" hangingPunct="1">
              <a:lnSpc>
                <a:spcPts val="4100"/>
              </a:lnSpc>
              <a:spcBef>
                <a:spcPct val="0"/>
              </a:spcBef>
              <a:buNone/>
              <a:defRPr sz="3500" b="1" i="0" kern="1200" baseline="0">
                <a:solidFill>
                  <a:schemeClr val="tx1"/>
                </a:solidFill>
                <a:latin typeface="Arial" panose="020B0604020202020204" pitchFamily="34" charset="0"/>
                <a:ea typeface="+mj-ea"/>
                <a:cs typeface="Arial" panose="020B0604020202020204" pitchFamily="34" charset="0"/>
              </a:defRPr>
            </a:lvl1pPr>
          </a:lstStyle>
          <a:p>
            <a:r>
              <a:rPr lang="da-DK" sz="4000" dirty="0" err="1"/>
              <a:t>Förbättra</a:t>
            </a:r>
            <a:r>
              <a:rPr lang="da-DK" sz="4000" dirty="0"/>
              <a:t> </a:t>
            </a:r>
            <a:r>
              <a:rPr lang="da-DK" sz="4000" dirty="0" err="1"/>
              <a:t>ditt</a:t>
            </a:r>
            <a:r>
              <a:rPr lang="da-DK" sz="4000" dirty="0"/>
              <a:t> </a:t>
            </a:r>
            <a:r>
              <a:rPr lang="da-DK" sz="4000" dirty="0" err="1"/>
              <a:t>arbetsgivar</a:t>
            </a:r>
            <a:r>
              <a:rPr lang="da-DK" sz="4000" dirty="0"/>
              <a:t>-</a:t>
            </a:r>
          </a:p>
          <a:p>
            <a:r>
              <a:rPr lang="da-DK" sz="4000" dirty="0" err="1"/>
              <a:t>varumärke</a:t>
            </a:r>
            <a:endParaRPr lang="da-DK" sz="4000" dirty="0"/>
          </a:p>
        </p:txBody>
      </p:sp>
      <p:sp>
        <p:nvSpPr>
          <p:cNvPr id="3" name="Pladsholder til indhold 2">
            <a:extLst>
              <a:ext uri="{FF2B5EF4-FFF2-40B4-BE49-F238E27FC236}">
                <a16:creationId xmlns:a16="http://schemas.microsoft.com/office/drawing/2014/main" id="{BCAABE05-85B2-0F4C-99EA-1A00769E0A62}"/>
              </a:ext>
            </a:extLst>
          </p:cNvPr>
          <p:cNvSpPr txBox="1">
            <a:spLocks/>
          </p:cNvSpPr>
          <p:nvPr/>
        </p:nvSpPr>
        <p:spPr>
          <a:xfrm>
            <a:off x="5207203" y="3550404"/>
            <a:ext cx="6050410" cy="2875795"/>
          </a:xfrm>
          <a:prstGeom prst="rect">
            <a:avLst/>
          </a:prstGeom>
        </p:spPr>
        <p:txBody>
          <a:bodyPr/>
          <a:lstStyle>
            <a:lvl1pPr marL="108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1pPr>
            <a:lvl2pPr marL="21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2pPr>
            <a:lvl3pPr marL="324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3pPr>
            <a:lvl4pPr marL="432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4pPr>
            <a:lvl5pPr marL="57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en-US" sz="2000" dirty="0"/>
              <a:t>Med </a:t>
            </a:r>
            <a:r>
              <a:rPr lang="en-US" sz="2000" dirty="0" err="1"/>
              <a:t>en</a:t>
            </a:r>
            <a:r>
              <a:rPr lang="en-US" sz="2000" dirty="0"/>
              <a:t> digital </a:t>
            </a:r>
            <a:r>
              <a:rPr lang="en-US" sz="2000" dirty="0" err="1"/>
              <a:t>offboardinglösning</a:t>
            </a:r>
            <a:r>
              <a:rPr lang="en-US" sz="2000" dirty="0"/>
              <a:t> </a:t>
            </a:r>
            <a:r>
              <a:rPr lang="en-US" sz="2000" dirty="0" err="1"/>
              <a:t>kommer</a:t>
            </a:r>
            <a:r>
              <a:rPr lang="en-US" sz="2000" dirty="0"/>
              <a:t> vi </a:t>
            </a:r>
            <a:r>
              <a:rPr lang="en-US" sz="2000" dirty="0" err="1"/>
              <a:t>att</a:t>
            </a:r>
            <a:r>
              <a:rPr lang="en-US" sz="2000" dirty="0"/>
              <a:t> </a:t>
            </a:r>
            <a:r>
              <a:rPr lang="en-US" sz="2000" dirty="0" err="1"/>
              <a:t>kunna</a:t>
            </a:r>
            <a:r>
              <a:rPr lang="en-US" sz="2000" dirty="0"/>
              <a:t> </a:t>
            </a:r>
            <a:r>
              <a:rPr lang="en-US" sz="2000" dirty="0" err="1"/>
              <a:t>möta</a:t>
            </a:r>
            <a:r>
              <a:rPr lang="en-US" sz="2000" dirty="0"/>
              <a:t> de </a:t>
            </a:r>
            <a:r>
              <a:rPr lang="en-US" sz="2000" dirty="0" err="1"/>
              <a:t>som</a:t>
            </a:r>
            <a:r>
              <a:rPr lang="en-US" sz="2000" dirty="0"/>
              <a:t> </a:t>
            </a:r>
            <a:r>
              <a:rPr lang="en-US" sz="2000" dirty="0" err="1"/>
              <a:t>lämnar</a:t>
            </a:r>
            <a:r>
              <a:rPr lang="en-US" sz="2000" dirty="0"/>
              <a:t> </a:t>
            </a:r>
            <a:r>
              <a:rPr lang="en-US" sz="2000" dirty="0" err="1"/>
              <a:t>oss</a:t>
            </a:r>
            <a:r>
              <a:rPr lang="en-US" sz="2000" dirty="0"/>
              <a:t> med </a:t>
            </a:r>
            <a:r>
              <a:rPr lang="en-US" sz="2000" dirty="0" err="1"/>
              <a:t>respekt</a:t>
            </a:r>
            <a:r>
              <a:rPr lang="en-US" sz="2000" dirty="0"/>
              <a:t> </a:t>
            </a:r>
            <a:r>
              <a:rPr lang="en-US" sz="2000" dirty="0" err="1"/>
              <a:t>och</a:t>
            </a:r>
            <a:r>
              <a:rPr lang="en-US" sz="2000" dirty="0"/>
              <a:t> </a:t>
            </a:r>
            <a:r>
              <a:rPr lang="en-US" sz="2000" dirty="0" err="1"/>
              <a:t>värdighet</a:t>
            </a:r>
            <a:r>
              <a:rPr lang="en-US" sz="2000" dirty="0"/>
              <a:t>, </a:t>
            </a:r>
            <a:r>
              <a:rPr lang="en-US" sz="2000" dirty="0" err="1"/>
              <a:t>oavsett</a:t>
            </a:r>
            <a:r>
              <a:rPr lang="en-US" sz="2000" dirty="0"/>
              <a:t> </a:t>
            </a:r>
            <a:r>
              <a:rPr lang="en-US" sz="2000" dirty="0" err="1"/>
              <a:t>anledningen</a:t>
            </a:r>
            <a:r>
              <a:rPr lang="en-US" sz="2000" dirty="0"/>
              <a:t> till </a:t>
            </a:r>
            <a:r>
              <a:rPr lang="en-US" sz="2000" dirty="0" err="1"/>
              <a:t>att</a:t>
            </a:r>
            <a:r>
              <a:rPr lang="en-US" sz="2000" dirty="0"/>
              <a:t> de </a:t>
            </a:r>
            <a:r>
              <a:rPr lang="en-US" sz="2000" dirty="0" err="1"/>
              <a:t>lämnat</a:t>
            </a:r>
            <a:r>
              <a:rPr lang="en-US" sz="2000" dirty="0"/>
              <a:t>. Med </a:t>
            </a:r>
            <a:r>
              <a:rPr lang="en-US" sz="2000" dirty="0" err="1"/>
              <a:t>professionella</a:t>
            </a:r>
            <a:r>
              <a:rPr lang="en-US" sz="2000" dirty="0"/>
              <a:t> </a:t>
            </a:r>
            <a:r>
              <a:rPr lang="en-US" sz="2000" dirty="0" err="1"/>
              <a:t>offboardingprocesser</a:t>
            </a:r>
            <a:r>
              <a:rPr lang="en-US" sz="2000" dirty="0"/>
              <a:t>, </a:t>
            </a:r>
            <a:r>
              <a:rPr lang="en-US" sz="2000" dirty="0" err="1"/>
              <a:t>kommunikation</a:t>
            </a:r>
            <a:r>
              <a:rPr lang="en-US" sz="2000" dirty="0"/>
              <a:t> </a:t>
            </a:r>
            <a:r>
              <a:rPr lang="en-US" sz="2000" dirty="0" err="1"/>
              <a:t>och</a:t>
            </a:r>
            <a:r>
              <a:rPr lang="en-US" sz="2000" dirty="0"/>
              <a:t> feedback </a:t>
            </a:r>
            <a:r>
              <a:rPr lang="en-US" sz="2000" dirty="0" err="1"/>
              <a:t>kan</a:t>
            </a:r>
            <a:r>
              <a:rPr lang="en-US" sz="2000" dirty="0"/>
              <a:t> vi se till </a:t>
            </a:r>
            <a:r>
              <a:rPr lang="en-US" sz="2000" dirty="0" err="1"/>
              <a:t>att</a:t>
            </a:r>
            <a:r>
              <a:rPr lang="en-US" sz="2000" dirty="0"/>
              <a:t> visa de </a:t>
            </a:r>
            <a:r>
              <a:rPr lang="en-US" sz="2000" dirty="0" err="1"/>
              <a:t>som</a:t>
            </a:r>
            <a:r>
              <a:rPr lang="en-US" sz="2000" dirty="0"/>
              <a:t> </a:t>
            </a:r>
            <a:r>
              <a:rPr lang="en-US" sz="2000" dirty="0" err="1"/>
              <a:t>lämnar</a:t>
            </a:r>
            <a:r>
              <a:rPr lang="en-US" sz="2000" dirty="0"/>
              <a:t> </a:t>
            </a:r>
            <a:r>
              <a:rPr lang="en-US" sz="2000" dirty="0" err="1"/>
              <a:t>att</a:t>
            </a:r>
            <a:r>
              <a:rPr lang="en-US" sz="2000" dirty="0"/>
              <a:t> vi </a:t>
            </a:r>
            <a:r>
              <a:rPr lang="en-US" sz="2000" dirty="0" err="1"/>
              <a:t>har</a:t>
            </a:r>
            <a:r>
              <a:rPr lang="en-US" sz="2000" dirty="0"/>
              <a:t> </a:t>
            </a:r>
            <a:r>
              <a:rPr lang="en-US" sz="2000" dirty="0" err="1"/>
              <a:t>uppskattat</a:t>
            </a:r>
            <a:r>
              <a:rPr lang="en-US" sz="2000" dirty="0"/>
              <a:t> </a:t>
            </a:r>
            <a:r>
              <a:rPr lang="en-US" sz="2000" dirty="0" err="1"/>
              <a:t>deras</a:t>
            </a:r>
            <a:r>
              <a:rPr lang="en-US" sz="2000" dirty="0"/>
              <a:t> </a:t>
            </a:r>
            <a:r>
              <a:rPr lang="en-US" sz="2000" dirty="0" err="1"/>
              <a:t>arbete</a:t>
            </a:r>
            <a:r>
              <a:rPr lang="en-US" sz="2000" dirty="0"/>
              <a:t> </a:t>
            </a:r>
            <a:r>
              <a:rPr lang="en-US" sz="2000" dirty="0" err="1"/>
              <a:t>och</a:t>
            </a:r>
            <a:r>
              <a:rPr lang="en-US" sz="2000" dirty="0"/>
              <a:t> till </a:t>
            </a:r>
            <a:r>
              <a:rPr lang="en-US" sz="2000" dirty="0" err="1"/>
              <a:t>och</a:t>
            </a:r>
            <a:r>
              <a:rPr lang="en-US" sz="2000" dirty="0"/>
              <a:t> med </a:t>
            </a:r>
            <a:r>
              <a:rPr lang="en-US" sz="2000" dirty="0" err="1"/>
              <a:t>uppmuntra</a:t>
            </a:r>
            <a:r>
              <a:rPr lang="en-US" sz="2000" dirty="0"/>
              <a:t> dem till </a:t>
            </a:r>
            <a:r>
              <a:rPr lang="en-US" sz="2000" dirty="0" err="1"/>
              <a:t>att</a:t>
            </a:r>
            <a:r>
              <a:rPr lang="en-US" sz="2000" dirty="0"/>
              <a:t> </a:t>
            </a:r>
            <a:r>
              <a:rPr lang="en-US" sz="2000" dirty="0" err="1"/>
              <a:t>återvända</a:t>
            </a:r>
            <a:r>
              <a:rPr lang="en-US" sz="2000" dirty="0"/>
              <a:t> </a:t>
            </a:r>
            <a:r>
              <a:rPr lang="en-US" sz="2000" dirty="0" err="1"/>
              <a:t>någon</a:t>
            </a:r>
            <a:r>
              <a:rPr lang="en-US" sz="2000" dirty="0"/>
              <a:t> </a:t>
            </a:r>
            <a:r>
              <a:rPr lang="en-US" sz="2000" dirty="0" err="1"/>
              <a:t>dag</a:t>
            </a:r>
            <a:r>
              <a:rPr lang="da-DK" sz="2000" dirty="0"/>
              <a:t>.</a:t>
            </a:r>
          </a:p>
          <a:p>
            <a:pPr marL="0" indent="0">
              <a:lnSpc>
                <a:spcPct val="100000"/>
              </a:lnSpc>
              <a:buNone/>
            </a:pPr>
            <a:endParaRPr lang="en-US" sz="2000" dirty="0"/>
          </a:p>
        </p:txBody>
      </p:sp>
      <p:sp>
        <p:nvSpPr>
          <p:cNvPr id="4" name="Pladsholder til slidenummer 4">
            <a:extLst>
              <a:ext uri="{FF2B5EF4-FFF2-40B4-BE49-F238E27FC236}">
                <a16:creationId xmlns:a16="http://schemas.microsoft.com/office/drawing/2014/main" id="{A34BE51F-6064-2F47-B3B0-B1593E2533EA}"/>
              </a:ext>
            </a:extLst>
          </p:cNvPr>
          <p:cNvSpPr txBox="1">
            <a:spLocks/>
          </p:cNvSpPr>
          <p:nvPr/>
        </p:nvSpPr>
        <p:spPr>
          <a:xfrm>
            <a:off x="216001" y="216000"/>
            <a:ext cx="622200" cy="365125"/>
          </a:xfrm>
          <a:prstGeom prst="rect">
            <a:avLst/>
          </a:prstGeom>
        </p:spPr>
        <p:txBody>
          <a:bodyPr/>
          <a:lstStyle>
            <a:defPPr>
              <a:defRPr lang="en-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E21FDA0-9B75-FD4B-8974-211DAFD3C1D2}" type="slidenum">
              <a:rPr lang="da-DK" smtClean="0"/>
              <a:pPr/>
              <a:t>13</a:t>
            </a:fld>
            <a:endParaRPr lang="da-DK"/>
          </a:p>
        </p:txBody>
      </p:sp>
      <p:cxnSp>
        <p:nvCxnSpPr>
          <p:cNvPr id="5" name="Lige forbindelse 4">
            <a:extLst>
              <a:ext uri="{FF2B5EF4-FFF2-40B4-BE49-F238E27FC236}">
                <a16:creationId xmlns:a16="http://schemas.microsoft.com/office/drawing/2014/main" id="{13452485-035D-1846-AD98-968F75EBE2A6}"/>
              </a:ext>
            </a:extLst>
          </p:cNvPr>
          <p:cNvCxnSpPr/>
          <p:nvPr/>
        </p:nvCxnSpPr>
        <p:spPr>
          <a:xfrm>
            <a:off x="5207204" y="3262624"/>
            <a:ext cx="1181227"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6" name="Rektangel 5">
            <a:extLst>
              <a:ext uri="{FF2B5EF4-FFF2-40B4-BE49-F238E27FC236}">
                <a16:creationId xmlns:a16="http://schemas.microsoft.com/office/drawing/2014/main" id="{AB100F4E-D066-624B-8C7E-501BA969523D}"/>
              </a:ext>
            </a:extLst>
          </p:cNvPr>
          <p:cNvSpPr/>
          <p:nvPr/>
        </p:nvSpPr>
        <p:spPr>
          <a:xfrm>
            <a:off x="0" y="0"/>
            <a:ext cx="4443710" cy="6858000"/>
          </a:xfrm>
          <a:prstGeom prst="rect">
            <a:avLst/>
          </a:prstGeom>
          <a:solidFill>
            <a:srgbClr val="EFEF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7" name="Tekstfelt 6">
            <a:extLst>
              <a:ext uri="{FF2B5EF4-FFF2-40B4-BE49-F238E27FC236}">
                <a16:creationId xmlns:a16="http://schemas.microsoft.com/office/drawing/2014/main" id="{F8170938-215F-7843-9A5E-E5386DF97BDC}"/>
              </a:ext>
            </a:extLst>
          </p:cNvPr>
          <p:cNvSpPr txBox="1"/>
          <p:nvPr/>
        </p:nvSpPr>
        <p:spPr>
          <a:xfrm>
            <a:off x="1321853" y="1843950"/>
            <a:ext cx="1800004" cy="3170099"/>
          </a:xfrm>
          <a:prstGeom prst="rect">
            <a:avLst/>
          </a:prstGeom>
          <a:noFill/>
        </p:spPr>
        <p:txBody>
          <a:bodyPr wrap="square" rtlCol="0">
            <a:spAutoFit/>
          </a:bodyPr>
          <a:lstStyle/>
          <a:p>
            <a:r>
              <a:rPr lang="da-DK" sz="20000" dirty="0">
                <a:solidFill>
                  <a:srgbClr val="26253E"/>
                </a:solidFill>
                <a:latin typeface="Telegraf" pitchFamily="2" charset="77"/>
              </a:rPr>
              <a:t>3</a:t>
            </a:r>
          </a:p>
        </p:txBody>
      </p:sp>
    </p:spTree>
    <p:extLst>
      <p:ext uri="{BB962C8B-B14F-4D97-AF65-F5344CB8AC3E}">
        <p14:creationId xmlns:p14="http://schemas.microsoft.com/office/powerpoint/2010/main" val="20298616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642537" y="2586039"/>
            <a:ext cx="8115951" cy="3087988"/>
          </a:xfrm>
        </p:spPr>
        <p:txBody>
          <a:bodyPr/>
          <a:lstStyle/>
          <a:p>
            <a:pPr lvl="0"/>
            <a:r>
              <a:rPr lang="en-US" u="sng" dirty="0"/>
              <a:t>40% </a:t>
            </a:r>
            <a:r>
              <a:rPr lang="en-US" dirty="0" err="1"/>
              <a:t>skulle</a:t>
            </a:r>
            <a:r>
              <a:rPr lang="en-US" dirty="0"/>
              <a:t> </a:t>
            </a:r>
            <a:r>
              <a:rPr lang="en-US" dirty="0" err="1"/>
              <a:t>överväga</a:t>
            </a:r>
            <a:r>
              <a:rPr lang="en-US" dirty="0"/>
              <a:t> </a:t>
            </a:r>
            <a:r>
              <a:rPr lang="en-US" dirty="0" err="1"/>
              <a:t>att</a:t>
            </a:r>
            <a:r>
              <a:rPr lang="en-US" dirty="0"/>
              <a:t> </a:t>
            </a:r>
            <a:r>
              <a:rPr lang="en-US" dirty="0" err="1"/>
              <a:t>återvända</a:t>
            </a:r>
            <a:r>
              <a:rPr lang="en-US" dirty="0"/>
              <a:t> till </a:t>
            </a:r>
            <a:r>
              <a:rPr lang="en-US" dirty="0" err="1"/>
              <a:t>en</a:t>
            </a:r>
            <a:r>
              <a:rPr lang="en-US" dirty="0"/>
              <a:t> </a:t>
            </a:r>
            <a:r>
              <a:rPr lang="en-US" dirty="0" err="1"/>
              <a:t>tidigare</a:t>
            </a:r>
            <a:r>
              <a:rPr lang="en-US" dirty="0"/>
              <a:t> </a:t>
            </a:r>
            <a:r>
              <a:rPr lang="en-US" dirty="0" err="1"/>
              <a:t>arbetsgivare</a:t>
            </a:r>
            <a:r>
              <a:rPr lang="en-US" dirty="0"/>
              <a:t>. </a:t>
            </a:r>
            <a:r>
              <a:rPr lang="en-US" dirty="0" err="1"/>
              <a:t>Något</a:t>
            </a:r>
            <a:r>
              <a:rPr lang="en-US" dirty="0"/>
              <a:t> </a:t>
            </a:r>
            <a:r>
              <a:rPr lang="en-US" dirty="0" err="1"/>
              <a:t>som</a:t>
            </a:r>
            <a:r>
              <a:rPr lang="en-US" dirty="0"/>
              <a:t> </a:t>
            </a:r>
            <a:r>
              <a:rPr lang="en-US" dirty="0" err="1"/>
              <a:t>skulle</a:t>
            </a:r>
            <a:r>
              <a:rPr lang="en-US" dirty="0"/>
              <a:t> </a:t>
            </a:r>
            <a:r>
              <a:rPr lang="en-US" dirty="0" err="1"/>
              <a:t>minska</a:t>
            </a:r>
            <a:r>
              <a:rPr lang="en-US" dirty="0"/>
              <a:t> </a:t>
            </a:r>
            <a:r>
              <a:rPr lang="en-US" dirty="0" err="1"/>
              <a:t>våra</a:t>
            </a:r>
            <a:r>
              <a:rPr lang="en-US" dirty="0"/>
              <a:t> </a:t>
            </a:r>
            <a:r>
              <a:rPr lang="en-US" dirty="0" err="1"/>
              <a:t>rekryteringskostnader</a:t>
            </a:r>
            <a:r>
              <a:rPr lang="en-US" dirty="0"/>
              <a:t>. </a:t>
            </a:r>
            <a:endParaRPr lang="da-DK" dirty="0"/>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14</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1263794" y="1898795"/>
            <a:ext cx="2808144" cy="1477328"/>
          </a:xfrm>
          <a:prstGeom prst="rect">
            <a:avLst/>
          </a:prstGeom>
          <a:noFill/>
        </p:spPr>
        <p:txBody>
          <a:bodyPr wrap="square" rtlCol="0">
            <a:spAutoFit/>
          </a:bodyPr>
          <a:lstStyle/>
          <a:p>
            <a:pPr algn="ctr"/>
            <a:r>
              <a:rPr lang="da-DK" sz="9000" b="1" dirty="0">
                <a:solidFill>
                  <a:srgbClr val="26253E">
                    <a:alpha val="20000"/>
                  </a:srgbClr>
                </a:solidFill>
                <a:latin typeface="Telegraf" pitchFamily="2" charset="77"/>
              </a:rPr>
              <a:t>40%</a:t>
            </a:r>
          </a:p>
        </p:txBody>
      </p:sp>
    </p:spTree>
    <p:extLst>
      <p:ext uri="{BB962C8B-B14F-4D97-AF65-F5344CB8AC3E}">
        <p14:creationId xmlns:p14="http://schemas.microsoft.com/office/powerpoint/2010/main" val="18650581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644942" y="3429000"/>
            <a:ext cx="7544451" cy="1795779"/>
          </a:xfrm>
        </p:spPr>
        <p:txBody>
          <a:bodyPr/>
          <a:lstStyle/>
          <a:p>
            <a:pPr lvl="0"/>
            <a:r>
              <a:rPr lang="en-US" u="sng" dirty="0">
                <a:hlinkClick r:id="rId2"/>
              </a:rPr>
              <a:t>80%</a:t>
            </a:r>
            <a:r>
              <a:rPr lang="en-US" dirty="0"/>
              <a:t> </a:t>
            </a:r>
            <a:r>
              <a:rPr lang="en-US" dirty="0" err="1"/>
              <a:t>säger</a:t>
            </a:r>
            <a:r>
              <a:rPr lang="en-US" dirty="0"/>
              <a:t> </a:t>
            </a:r>
            <a:r>
              <a:rPr lang="en-US" dirty="0" err="1"/>
              <a:t>att</a:t>
            </a:r>
            <a:r>
              <a:rPr lang="en-US" dirty="0"/>
              <a:t> det </a:t>
            </a:r>
            <a:r>
              <a:rPr lang="en-US" dirty="0" err="1"/>
              <a:t>inte</a:t>
            </a:r>
            <a:r>
              <a:rPr lang="en-US" dirty="0"/>
              <a:t> </a:t>
            </a:r>
            <a:r>
              <a:rPr lang="en-US" dirty="0" err="1"/>
              <a:t>fanns</a:t>
            </a:r>
            <a:r>
              <a:rPr lang="en-US" dirty="0"/>
              <a:t> </a:t>
            </a:r>
            <a:r>
              <a:rPr lang="en-US" dirty="0" err="1"/>
              <a:t>någon</a:t>
            </a:r>
            <a:r>
              <a:rPr lang="en-US" dirty="0"/>
              <a:t> strategi hos </a:t>
            </a:r>
            <a:r>
              <a:rPr lang="en-US" dirty="0" err="1"/>
              <a:t>deras</a:t>
            </a:r>
            <a:r>
              <a:rPr lang="en-US" dirty="0"/>
              <a:t> </a:t>
            </a:r>
            <a:r>
              <a:rPr lang="en-US" dirty="0" err="1"/>
              <a:t>tidigare</a:t>
            </a:r>
            <a:r>
              <a:rPr lang="en-US" dirty="0"/>
              <a:t> </a:t>
            </a:r>
            <a:r>
              <a:rPr lang="en-US" dirty="0" err="1"/>
              <a:t>arbetsgivare</a:t>
            </a:r>
            <a:r>
              <a:rPr lang="en-US" dirty="0"/>
              <a:t> </a:t>
            </a:r>
            <a:r>
              <a:rPr lang="en-US" dirty="0" err="1"/>
              <a:t>att</a:t>
            </a:r>
            <a:r>
              <a:rPr lang="en-US" dirty="0"/>
              <a:t> </a:t>
            </a:r>
            <a:r>
              <a:rPr lang="en-US" dirty="0" err="1"/>
              <a:t>uppmuntra</a:t>
            </a:r>
            <a:r>
              <a:rPr lang="en-US" dirty="0"/>
              <a:t> dem till </a:t>
            </a:r>
            <a:r>
              <a:rPr lang="en-US" dirty="0" err="1"/>
              <a:t>att</a:t>
            </a:r>
            <a:r>
              <a:rPr lang="en-US" dirty="0"/>
              <a:t> </a:t>
            </a:r>
            <a:r>
              <a:rPr lang="en-US" dirty="0" err="1"/>
              <a:t>återvända</a:t>
            </a:r>
            <a:r>
              <a:rPr lang="en-US" dirty="0"/>
              <a:t>.</a:t>
            </a:r>
            <a:endParaRPr lang="da-DK" sz="2400" dirty="0"/>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15</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1263794" y="1898795"/>
            <a:ext cx="2743059" cy="1477328"/>
          </a:xfrm>
          <a:prstGeom prst="rect">
            <a:avLst/>
          </a:prstGeom>
          <a:noFill/>
        </p:spPr>
        <p:txBody>
          <a:bodyPr wrap="none" rtlCol="0">
            <a:spAutoFit/>
          </a:bodyPr>
          <a:lstStyle/>
          <a:p>
            <a:r>
              <a:rPr lang="da-DK" sz="9000" b="1" dirty="0">
                <a:solidFill>
                  <a:srgbClr val="26253E">
                    <a:alpha val="20000"/>
                  </a:srgbClr>
                </a:solidFill>
                <a:latin typeface="Telegraf" pitchFamily="2" charset="77"/>
              </a:rPr>
              <a:t>80%</a:t>
            </a:r>
          </a:p>
        </p:txBody>
      </p:sp>
    </p:spTree>
    <p:extLst>
      <p:ext uri="{BB962C8B-B14F-4D97-AF65-F5344CB8AC3E}">
        <p14:creationId xmlns:p14="http://schemas.microsoft.com/office/powerpoint/2010/main" val="16774038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644942" y="3200394"/>
            <a:ext cx="8113546" cy="1795779"/>
          </a:xfrm>
        </p:spPr>
        <p:txBody>
          <a:bodyPr/>
          <a:lstStyle/>
          <a:p>
            <a:pPr lvl="0"/>
            <a:r>
              <a:rPr lang="en-US" u="sng" dirty="0"/>
              <a:t>64% </a:t>
            </a:r>
            <a:r>
              <a:rPr lang="en-US" dirty="0" err="1"/>
              <a:t>säger</a:t>
            </a:r>
            <a:r>
              <a:rPr lang="en-US" dirty="0"/>
              <a:t> </a:t>
            </a:r>
            <a:r>
              <a:rPr lang="en-US" dirty="0" err="1"/>
              <a:t>att</a:t>
            </a:r>
            <a:r>
              <a:rPr lang="en-US" dirty="0"/>
              <a:t> det </a:t>
            </a:r>
            <a:r>
              <a:rPr lang="en-US" dirty="0" err="1"/>
              <a:t>inte</a:t>
            </a:r>
            <a:r>
              <a:rPr lang="en-US" dirty="0"/>
              <a:t> </a:t>
            </a:r>
            <a:r>
              <a:rPr lang="en-US" dirty="0" err="1"/>
              <a:t>verkade</a:t>
            </a:r>
            <a:r>
              <a:rPr lang="en-US" dirty="0"/>
              <a:t> </a:t>
            </a:r>
            <a:r>
              <a:rPr lang="en-US" dirty="0" err="1"/>
              <a:t>finnas</a:t>
            </a:r>
            <a:r>
              <a:rPr lang="en-US" dirty="0"/>
              <a:t> </a:t>
            </a:r>
            <a:r>
              <a:rPr lang="en-US" dirty="0" err="1"/>
              <a:t>någon</a:t>
            </a:r>
            <a:r>
              <a:rPr lang="en-US" dirty="0"/>
              <a:t> strategi för </a:t>
            </a:r>
            <a:r>
              <a:rPr lang="en-US" dirty="0" err="1"/>
              <a:t>att</a:t>
            </a:r>
            <a:r>
              <a:rPr lang="en-US" dirty="0"/>
              <a:t> </a:t>
            </a:r>
            <a:r>
              <a:rPr lang="en-US" dirty="0" err="1"/>
              <a:t>upprätthålla</a:t>
            </a:r>
            <a:r>
              <a:rPr lang="en-US" dirty="0"/>
              <a:t> </a:t>
            </a:r>
            <a:r>
              <a:rPr lang="en-US" dirty="0" err="1"/>
              <a:t>en</a:t>
            </a:r>
            <a:r>
              <a:rPr lang="en-US" dirty="0"/>
              <a:t> relation med dem.</a:t>
            </a:r>
            <a:endParaRPr lang="da-DK" dirty="0"/>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16</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1263794" y="1898795"/>
            <a:ext cx="2707793" cy="1477328"/>
          </a:xfrm>
          <a:prstGeom prst="rect">
            <a:avLst/>
          </a:prstGeom>
          <a:noFill/>
        </p:spPr>
        <p:txBody>
          <a:bodyPr wrap="none" rtlCol="0">
            <a:spAutoFit/>
          </a:bodyPr>
          <a:lstStyle/>
          <a:p>
            <a:r>
              <a:rPr lang="da-DK" sz="9000" b="1" dirty="0">
                <a:solidFill>
                  <a:srgbClr val="26253E">
                    <a:alpha val="20000"/>
                  </a:srgbClr>
                </a:solidFill>
                <a:latin typeface="Telegraf" pitchFamily="2" charset="77"/>
              </a:rPr>
              <a:t>64%</a:t>
            </a:r>
          </a:p>
        </p:txBody>
      </p:sp>
    </p:spTree>
    <p:extLst>
      <p:ext uri="{BB962C8B-B14F-4D97-AF65-F5344CB8AC3E}">
        <p14:creationId xmlns:p14="http://schemas.microsoft.com/office/powerpoint/2010/main" val="15470544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EFEFF3"/>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99DD725-F522-C04C-A7E8-4EE86DD7B689}"/>
              </a:ext>
            </a:extLst>
          </p:cNvPr>
          <p:cNvSpPr>
            <a:spLocks noGrp="1"/>
          </p:cNvSpPr>
          <p:nvPr>
            <p:ph type="title"/>
          </p:nvPr>
        </p:nvSpPr>
        <p:spPr>
          <a:xfrm>
            <a:off x="1692222" y="1507012"/>
            <a:ext cx="8988478" cy="4385787"/>
          </a:xfrm>
        </p:spPr>
        <p:txBody>
          <a:bodyPr/>
          <a:lstStyle/>
          <a:p>
            <a:r>
              <a:rPr lang="da-DK" sz="4000" dirty="0"/>
              <a:t>Sammanfattning</a:t>
            </a:r>
            <a:br>
              <a:rPr lang="da-DK" dirty="0"/>
            </a:br>
            <a:r>
              <a:rPr lang="en-US" b="0" dirty="0" err="1"/>
              <a:t>En</a:t>
            </a:r>
            <a:r>
              <a:rPr lang="en-US" b="0" dirty="0"/>
              <a:t> digital </a:t>
            </a:r>
            <a:r>
              <a:rPr lang="en-US" b="0" dirty="0" err="1"/>
              <a:t>offboardinglösning</a:t>
            </a:r>
            <a:r>
              <a:rPr lang="en-US" b="0" dirty="0"/>
              <a:t> </a:t>
            </a:r>
            <a:r>
              <a:rPr lang="en-US" b="0" dirty="0" err="1"/>
              <a:t>gör</a:t>
            </a:r>
            <a:r>
              <a:rPr lang="en-US" b="0" dirty="0"/>
              <a:t> det </a:t>
            </a:r>
            <a:r>
              <a:rPr lang="en-US" b="0" dirty="0" err="1"/>
              <a:t>möjligt</a:t>
            </a:r>
            <a:r>
              <a:rPr lang="en-US" b="0" dirty="0"/>
              <a:t> för </a:t>
            </a:r>
            <a:r>
              <a:rPr lang="en-US" b="0" dirty="0" err="1"/>
              <a:t>oss</a:t>
            </a:r>
            <a:r>
              <a:rPr lang="en-US" b="0" dirty="0"/>
              <a:t> </a:t>
            </a:r>
            <a:r>
              <a:rPr lang="en-US" b="0" dirty="0" err="1"/>
              <a:t>att</a:t>
            </a:r>
            <a:r>
              <a:rPr lang="en-US" b="0" dirty="0"/>
              <a:t> </a:t>
            </a:r>
            <a:r>
              <a:rPr lang="en-US" b="0" dirty="0" err="1"/>
              <a:t>säkra</a:t>
            </a:r>
            <a:r>
              <a:rPr lang="en-US" b="0" dirty="0"/>
              <a:t> </a:t>
            </a:r>
            <a:r>
              <a:rPr lang="en-US" b="0" dirty="0" err="1"/>
              <a:t>kunskap</a:t>
            </a:r>
            <a:r>
              <a:rPr lang="en-US" b="0" dirty="0"/>
              <a:t> </a:t>
            </a:r>
            <a:r>
              <a:rPr lang="en-US" b="0" dirty="0" err="1"/>
              <a:t>och</a:t>
            </a:r>
            <a:r>
              <a:rPr lang="en-US" b="0" dirty="0"/>
              <a:t> </a:t>
            </a:r>
            <a:r>
              <a:rPr lang="en-US" b="0" dirty="0" err="1"/>
              <a:t>kunnande</a:t>
            </a:r>
            <a:r>
              <a:rPr lang="en-US" b="0" dirty="0"/>
              <a:t> </a:t>
            </a:r>
            <a:r>
              <a:rPr lang="en-US" b="0" dirty="0" err="1"/>
              <a:t>samtidigt</a:t>
            </a:r>
            <a:r>
              <a:rPr lang="en-US" b="0" dirty="0"/>
              <a:t> </a:t>
            </a:r>
            <a:r>
              <a:rPr lang="en-US" b="0" dirty="0" err="1"/>
              <a:t>som</a:t>
            </a:r>
            <a:r>
              <a:rPr lang="en-US" b="0" dirty="0"/>
              <a:t> vi </a:t>
            </a:r>
            <a:r>
              <a:rPr lang="en-US" b="0" dirty="0" err="1"/>
              <a:t>minimerar</a:t>
            </a:r>
            <a:r>
              <a:rPr lang="en-US" b="0" dirty="0"/>
              <a:t> </a:t>
            </a:r>
            <a:r>
              <a:rPr lang="en-US" b="0" dirty="0" err="1"/>
              <a:t>dataförlust</a:t>
            </a:r>
            <a:r>
              <a:rPr lang="en-US" b="0" dirty="0"/>
              <a:t> </a:t>
            </a:r>
            <a:r>
              <a:rPr lang="en-US" b="0" dirty="0" err="1"/>
              <a:t>och</a:t>
            </a:r>
            <a:r>
              <a:rPr lang="en-US" b="0" dirty="0"/>
              <a:t> IT-</a:t>
            </a:r>
            <a:r>
              <a:rPr lang="en-US" b="0" dirty="0" err="1"/>
              <a:t>säkerhetsbrott</a:t>
            </a:r>
            <a:r>
              <a:rPr lang="en-US" b="0" dirty="0"/>
              <a:t>. Feedback </a:t>
            </a:r>
            <a:r>
              <a:rPr lang="en-US" b="0" dirty="0" err="1"/>
              <a:t>från</a:t>
            </a:r>
            <a:r>
              <a:rPr lang="en-US" b="0" dirty="0"/>
              <a:t> de </a:t>
            </a:r>
            <a:r>
              <a:rPr lang="en-US" b="0" dirty="0" err="1"/>
              <a:t>som</a:t>
            </a:r>
            <a:r>
              <a:rPr lang="en-US" b="0" dirty="0"/>
              <a:t> </a:t>
            </a:r>
            <a:r>
              <a:rPr lang="en-US" b="0" dirty="0" err="1"/>
              <a:t>avslutar</a:t>
            </a:r>
            <a:r>
              <a:rPr lang="en-US" b="0" dirty="0"/>
              <a:t> sin </a:t>
            </a:r>
            <a:r>
              <a:rPr lang="en-US" b="0" dirty="0" err="1"/>
              <a:t>anställning</a:t>
            </a:r>
            <a:r>
              <a:rPr lang="en-US" b="0" dirty="0"/>
              <a:t> </a:t>
            </a:r>
            <a:r>
              <a:rPr lang="en-US" b="0" dirty="0" err="1"/>
              <a:t>kommer</a:t>
            </a:r>
            <a:r>
              <a:rPr lang="en-US" b="0" dirty="0"/>
              <a:t> </a:t>
            </a:r>
            <a:r>
              <a:rPr lang="en-US" b="0" dirty="0" err="1"/>
              <a:t>att</a:t>
            </a:r>
            <a:r>
              <a:rPr lang="en-US" b="0" dirty="0"/>
              <a:t> </a:t>
            </a:r>
            <a:r>
              <a:rPr lang="en-US" b="0" dirty="0" err="1"/>
              <a:t>göra</a:t>
            </a:r>
            <a:r>
              <a:rPr lang="en-US" b="0" dirty="0"/>
              <a:t> det </a:t>
            </a:r>
            <a:r>
              <a:rPr lang="en-US" b="0" dirty="0" err="1"/>
              <a:t>möjligt</a:t>
            </a:r>
            <a:r>
              <a:rPr lang="en-US" b="0" dirty="0"/>
              <a:t> för </a:t>
            </a:r>
            <a:r>
              <a:rPr lang="en-US" b="0" dirty="0" err="1"/>
              <a:t>oss</a:t>
            </a:r>
            <a:r>
              <a:rPr lang="en-US" b="0" dirty="0"/>
              <a:t> </a:t>
            </a:r>
            <a:r>
              <a:rPr lang="en-US" b="0" dirty="0" err="1"/>
              <a:t>att</a:t>
            </a:r>
            <a:r>
              <a:rPr lang="en-US" b="0" dirty="0"/>
              <a:t> </a:t>
            </a:r>
            <a:r>
              <a:rPr lang="en-US" b="0" dirty="0" err="1"/>
              <a:t>förbättra</a:t>
            </a:r>
            <a:r>
              <a:rPr lang="en-US" b="0" dirty="0"/>
              <a:t> </a:t>
            </a:r>
            <a:r>
              <a:rPr lang="en-US" b="0" dirty="0" err="1"/>
              <a:t>oss</a:t>
            </a:r>
            <a:r>
              <a:rPr lang="en-US" b="0" dirty="0"/>
              <a:t> </a:t>
            </a:r>
            <a:r>
              <a:rPr lang="en-US" b="0" dirty="0" err="1"/>
              <a:t>framöver</a:t>
            </a:r>
            <a:r>
              <a:rPr lang="en-US" b="0" dirty="0"/>
              <a:t> </a:t>
            </a:r>
            <a:r>
              <a:rPr lang="en-US" b="0" dirty="0" err="1"/>
              <a:t>och</a:t>
            </a:r>
            <a:r>
              <a:rPr lang="en-US" b="0" dirty="0"/>
              <a:t> vi </a:t>
            </a:r>
            <a:r>
              <a:rPr lang="en-US" b="0" dirty="0" err="1"/>
              <a:t>kommer</a:t>
            </a:r>
            <a:r>
              <a:rPr lang="en-US" b="0" dirty="0"/>
              <a:t> </a:t>
            </a:r>
            <a:r>
              <a:rPr lang="en-US" b="0" dirty="0" err="1"/>
              <a:t>att</a:t>
            </a:r>
            <a:r>
              <a:rPr lang="en-US" b="0" dirty="0"/>
              <a:t> visa de </a:t>
            </a:r>
            <a:r>
              <a:rPr lang="en-US" b="0" dirty="0" err="1"/>
              <a:t>som</a:t>
            </a:r>
            <a:r>
              <a:rPr lang="en-US" b="0" dirty="0"/>
              <a:t> </a:t>
            </a:r>
            <a:r>
              <a:rPr lang="en-US" b="0" dirty="0" err="1"/>
              <a:t>lämnar</a:t>
            </a:r>
            <a:r>
              <a:rPr lang="en-US" b="0" dirty="0"/>
              <a:t> </a:t>
            </a:r>
            <a:r>
              <a:rPr lang="en-US" b="0" dirty="0" err="1"/>
              <a:t>oss</a:t>
            </a:r>
            <a:r>
              <a:rPr lang="en-US" b="0" dirty="0"/>
              <a:t> </a:t>
            </a:r>
            <a:r>
              <a:rPr lang="en-US" b="0" dirty="0" err="1"/>
              <a:t>att</a:t>
            </a:r>
            <a:r>
              <a:rPr lang="en-US" b="0" dirty="0"/>
              <a:t> vi </a:t>
            </a:r>
            <a:r>
              <a:rPr lang="en-US" b="0" dirty="0" err="1"/>
              <a:t>har</a:t>
            </a:r>
            <a:r>
              <a:rPr lang="en-US" b="0" dirty="0"/>
              <a:t> </a:t>
            </a:r>
            <a:r>
              <a:rPr lang="en-US" b="0" dirty="0" err="1"/>
              <a:t>uppskattat</a:t>
            </a:r>
            <a:r>
              <a:rPr lang="en-US" b="0" dirty="0"/>
              <a:t> </a:t>
            </a:r>
            <a:r>
              <a:rPr lang="en-US" b="0" dirty="0" err="1"/>
              <a:t>deras</a:t>
            </a:r>
            <a:r>
              <a:rPr lang="en-US" b="0" dirty="0"/>
              <a:t> </a:t>
            </a:r>
            <a:r>
              <a:rPr lang="en-US" b="0" dirty="0" err="1"/>
              <a:t>arbete</a:t>
            </a:r>
            <a:r>
              <a:rPr lang="en-US" b="0" dirty="0"/>
              <a:t>. Vi </a:t>
            </a:r>
            <a:r>
              <a:rPr lang="en-US" b="0" dirty="0" err="1"/>
              <a:t>kommer</a:t>
            </a:r>
            <a:r>
              <a:rPr lang="en-US" b="0" dirty="0"/>
              <a:t> </a:t>
            </a:r>
            <a:r>
              <a:rPr lang="en-US" b="0" dirty="0" err="1"/>
              <a:t>att</a:t>
            </a:r>
            <a:r>
              <a:rPr lang="en-US" b="0" dirty="0"/>
              <a:t> </a:t>
            </a:r>
            <a:r>
              <a:rPr lang="en-US" b="0" dirty="0" err="1"/>
              <a:t>öka</a:t>
            </a:r>
            <a:r>
              <a:rPr lang="en-US" b="0" dirty="0"/>
              <a:t> </a:t>
            </a:r>
            <a:r>
              <a:rPr lang="en-US" b="0" dirty="0" err="1"/>
              <a:t>sannolikheten</a:t>
            </a:r>
            <a:r>
              <a:rPr lang="en-US" b="0" dirty="0"/>
              <a:t> för </a:t>
            </a:r>
            <a:r>
              <a:rPr lang="en-US" b="0" dirty="0" err="1"/>
              <a:t>att</a:t>
            </a:r>
            <a:r>
              <a:rPr lang="en-US" b="0" dirty="0"/>
              <a:t> de </a:t>
            </a:r>
            <a:r>
              <a:rPr lang="en-US" b="0" dirty="0" err="1"/>
              <a:t>som</a:t>
            </a:r>
            <a:r>
              <a:rPr lang="en-US" b="0" dirty="0"/>
              <a:t> </a:t>
            </a:r>
            <a:r>
              <a:rPr lang="en-US" b="0" dirty="0" err="1"/>
              <a:t>slutar</a:t>
            </a:r>
            <a:r>
              <a:rPr lang="en-US" b="0" dirty="0"/>
              <a:t>, </a:t>
            </a:r>
            <a:r>
              <a:rPr lang="en-US" b="0" dirty="0" err="1"/>
              <a:t>rekommenderar</a:t>
            </a:r>
            <a:r>
              <a:rPr lang="en-US" b="0" dirty="0"/>
              <a:t> </a:t>
            </a:r>
            <a:r>
              <a:rPr lang="en-US" b="0" dirty="0" err="1"/>
              <a:t>oss</a:t>
            </a:r>
            <a:r>
              <a:rPr lang="en-US" b="0" dirty="0"/>
              <a:t> </a:t>
            </a:r>
            <a:r>
              <a:rPr lang="en-US" b="0" dirty="0" err="1"/>
              <a:t>som</a:t>
            </a:r>
            <a:r>
              <a:rPr lang="en-US" b="0" dirty="0"/>
              <a:t> </a:t>
            </a:r>
            <a:r>
              <a:rPr lang="en-US" b="0" dirty="0" err="1"/>
              <a:t>arbetsgivare</a:t>
            </a:r>
            <a:r>
              <a:rPr lang="en-US" b="0" dirty="0"/>
              <a:t> </a:t>
            </a:r>
            <a:r>
              <a:rPr lang="en-US" b="0" dirty="0" err="1"/>
              <a:t>och</a:t>
            </a:r>
            <a:r>
              <a:rPr lang="en-US" b="0" dirty="0"/>
              <a:t> </a:t>
            </a:r>
            <a:r>
              <a:rPr lang="en-US" b="0" dirty="0" err="1"/>
              <a:t>kanske</a:t>
            </a:r>
            <a:r>
              <a:rPr lang="en-US" b="0" dirty="0"/>
              <a:t> till </a:t>
            </a:r>
            <a:r>
              <a:rPr lang="en-US" b="0" dirty="0" err="1"/>
              <a:t>och</a:t>
            </a:r>
            <a:r>
              <a:rPr lang="en-US" b="0" dirty="0"/>
              <a:t> med </a:t>
            </a:r>
            <a:r>
              <a:rPr lang="en-US" b="0" dirty="0" err="1"/>
              <a:t>kommer</a:t>
            </a:r>
            <a:r>
              <a:rPr lang="en-US" b="0" dirty="0"/>
              <a:t> </a:t>
            </a:r>
            <a:r>
              <a:rPr lang="en-US" b="0" dirty="0" err="1"/>
              <a:t>tillbaka</a:t>
            </a:r>
            <a:r>
              <a:rPr lang="en-US" b="0" dirty="0"/>
              <a:t> </a:t>
            </a:r>
            <a:r>
              <a:rPr lang="en-US" b="0" dirty="0" err="1"/>
              <a:t>en</a:t>
            </a:r>
            <a:r>
              <a:rPr lang="en-US" b="0" dirty="0"/>
              <a:t> </a:t>
            </a:r>
            <a:r>
              <a:rPr lang="en-US" b="0" dirty="0" err="1"/>
              <a:t>dag</a:t>
            </a:r>
            <a:r>
              <a:rPr lang="en-US" b="0" dirty="0"/>
              <a:t>.</a:t>
            </a:r>
            <a:endParaRPr lang="da-DK" dirty="0"/>
          </a:p>
        </p:txBody>
      </p:sp>
      <p:sp>
        <p:nvSpPr>
          <p:cNvPr id="3" name="Pladsholder til slidenummer 2">
            <a:extLst>
              <a:ext uri="{FF2B5EF4-FFF2-40B4-BE49-F238E27FC236}">
                <a16:creationId xmlns:a16="http://schemas.microsoft.com/office/drawing/2014/main" id="{E18A7D0E-6403-0E40-8297-5C320DEE0D4A}"/>
              </a:ext>
            </a:extLst>
          </p:cNvPr>
          <p:cNvSpPr>
            <a:spLocks noGrp="1"/>
          </p:cNvSpPr>
          <p:nvPr>
            <p:ph type="sldNum" sz="quarter" idx="12"/>
          </p:nvPr>
        </p:nvSpPr>
        <p:spPr/>
        <p:txBody>
          <a:bodyPr/>
          <a:lstStyle/>
          <a:p>
            <a:fld id="{CE21FDA0-9B75-FD4B-8974-211DAFD3C1D2}" type="slidenum">
              <a:rPr lang="da-DK" smtClean="0"/>
              <a:pPr/>
              <a:t>17</a:t>
            </a:fld>
            <a:endParaRPr lang="da-DK"/>
          </a:p>
        </p:txBody>
      </p:sp>
    </p:spTree>
    <p:extLst>
      <p:ext uri="{BB962C8B-B14F-4D97-AF65-F5344CB8AC3E}">
        <p14:creationId xmlns:p14="http://schemas.microsoft.com/office/powerpoint/2010/main" val="36801043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6D77A63-C345-B047-81C6-5DE8B0A4A0B0}"/>
              </a:ext>
            </a:extLst>
          </p:cNvPr>
          <p:cNvSpPr>
            <a:spLocks noGrp="1"/>
          </p:cNvSpPr>
          <p:nvPr>
            <p:ph type="title"/>
          </p:nvPr>
        </p:nvSpPr>
        <p:spPr>
          <a:xfrm>
            <a:off x="838201" y="2628900"/>
            <a:ext cx="10609287" cy="1600200"/>
          </a:xfrm>
        </p:spPr>
        <p:txBody>
          <a:bodyPr/>
          <a:lstStyle/>
          <a:p>
            <a:pPr>
              <a:lnSpc>
                <a:spcPct val="100000"/>
              </a:lnSpc>
            </a:pPr>
            <a:r>
              <a:rPr lang="en-US" dirty="0"/>
              <a:t>…</a:t>
            </a:r>
            <a:r>
              <a:rPr lang="da-DK" dirty="0"/>
              <a:t> </a:t>
            </a:r>
            <a:r>
              <a:rPr lang="da-DK" dirty="0" err="1"/>
              <a:t>Och</a:t>
            </a:r>
            <a:r>
              <a:rPr lang="da-DK" dirty="0"/>
              <a:t> det </a:t>
            </a:r>
            <a:r>
              <a:rPr lang="da-DK" dirty="0" err="1"/>
              <a:t>finns</a:t>
            </a:r>
            <a:r>
              <a:rPr lang="da-DK" dirty="0"/>
              <a:t> </a:t>
            </a:r>
            <a:r>
              <a:rPr lang="da-DK" dirty="0" err="1"/>
              <a:t>mer</a:t>
            </a:r>
            <a:r>
              <a:rPr lang="da-DK" dirty="0"/>
              <a:t>!</a:t>
            </a:r>
          </a:p>
        </p:txBody>
      </p:sp>
      <p:sp>
        <p:nvSpPr>
          <p:cNvPr id="3" name="Pladsholder til slidenummer 2">
            <a:extLst>
              <a:ext uri="{FF2B5EF4-FFF2-40B4-BE49-F238E27FC236}">
                <a16:creationId xmlns:a16="http://schemas.microsoft.com/office/drawing/2014/main" id="{75A0F803-726A-2348-97E9-670168A2859E}"/>
              </a:ext>
            </a:extLst>
          </p:cNvPr>
          <p:cNvSpPr>
            <a:spLocks noGrp="1"/>
          </p:cNvSpPr>
          <p:nvPr>
            <p:ph type="sldNum" sz="quarter" idx="12"/>
          </p:nvPr>
        </p:nvSpPr>
        <p:spPr/>
        <p:txBody>
          <a:bodyPr/>
          <a:lstStyle/>
          <a:p>
            <a:fld id="{CE21FDA0-9B75-FD4B-8974-211DAFD3C1D2}" type="slidenum">
              <a:rPr lang="da-DK" smtClean="0"/>
              <a:pPr/>
              <a:t>18</a:t>
            </a:fld>
            <a:endParaRPr lang="da-DK"/>
          </a:p>
        </p:txBody>
      </p:sp>
    </p:spTree>
    <p:extLst>
      <p:ext uri="{BB962C8B-B14F-4D97-AF65-F5344CB8AC3E}">
        <p14:creationId xmlns:p14="http://schemas.microsoft.com/office/powerpoint/2010/main" val="1622166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nummer 1">
            <a:extLst>
              <a:ext uri="{FF2B5EF4-FFF2-40B4-BE49-F238E27FC236}">
                <a16:creationId xmlns:a16="http://schemas.microsoft.com/office/drawing/2014/main" id="{834C3D12-C26B-7044-8123-D91CB0AE8E54}"/>
              </a:ext>
            </a:extLst>
          </p:cNvPr>
          <p:cNvSpPr>
            <a:spLocks noGrp="1"/>
          </p:cNvSpPr>
          <p:nvPr>
            <p:ph type="sldNum" sz="quarter" idx="12"/>
          </p:nvPr>
        </p:nvSpPr>
        <p:spPr/>
        <p:txBody>
          <a:bodyPr/>
          <a:lstStyle/>
          <a:p>
            <a:fld id="{CE21FDA0-9B75-FD4B-8974-211DAFD3C1D2}" type="slidenum">
              <a:rPr lang="da-DK" smtClean="0"/>
              <a:t>19</a:t>
            </a:fld>
            <a:endParaRPr lang="da-DK" dirty="0"/>
          </a:p>
        </p:txBody>
      </p:sp>
      <p:sp>
        <p:nvSpPr>
          <p:cNvPr id="3" name="Pladsholder til tekst 2">
            <a:extLst>
              <a:ext uri="{FF2B5EF4-FFF2-40B4-BE49-F238E27FC236}">
                <a16:creationId xmlns:a16="http://schemas.microsoft.com/office/drawing/2014/main" id="{DBB86DAF-F265-3D4D-8902-DBA4056B26C6}"/>
              </a:ext>
            </a:extLst>
          </p:cNvPr>
          <p:cNvSpPr>
            <a:spLocks noGrp="1"/>
          </p:cNvSpPr>
          <p:nvPr>
            <p:ph type="body" sz="quarter" idx="14"/>
          </p:nvPr>
        </p:nvSpPr>
        <p:spPr>
          <a:xfrm>
            <a:off x="5799320" y="2922811"/>
            <a:ext cx="5967959" cy="2945266"/>
          </a:xfrm>
        </p:spPr>
        <p:txBody>
          <a:bodyPr/>
          <a:lstStyle/>
          <a:p>
            <a:r>
              <a:rPr lang="en-US" sz="2400" dirty="0" err="1"/>
              <a:t>Digitala</a:t>
            </a:r>
            <a:r>
              <a:rPr lang="en-US" sz="2400" dirty="0"/>
              <a:t> </a:t>
            </a:r>
            <a:r>
              <a:rPr lang="en-US" sz="2400" dirty="0" err="1"/>
              <a:t>och</a:t>
            </a:r>
            <a:r>
              <a:rPr lang="en-US" sz="2400" dirty="0"/>
              <a:t> </a:t>
            </a:r>
            <a:r>
              <a:rPr lang="en-US" sz="2400" dirty="0" err="1"/>
              <a:t>automatiserade</a:t>
            </a:r>
            <a:r>
              <a:rPr lang="en-US" sz="2400" dirty="0"/>
              <a:t> processer </a:t>
            </a:r>
            <a:r>
              <a:rPr lang="en-US" sz="2400" dirty="0" err="1"/>
              <a:t>kommer</a:t>
            </a:r>
            <a:r>
              <a:rPr lang="en-US" sz="2400" dirty="0"/>
              <a:t> </a:t>
            </a:r>
            <a:r>
              <a:rPr lang="en-US" sz="2400" dirty="0" err="1"/>
              <a:t>att</a:t>
            </a:r>
            <a:r>
              <a:rPr lang="en-US" sz="2400" dirty="0"/>
              <a:t> </a:t>
            </a:r>
            <a:r>
              <a:rPr lang="en-US" sz="2400" dirty="0" err="1"/>
              <a:t>frigöra</a:t>
            </a:r>
            <a:r>
              <a:rPr lang="en-US" sz="2400" dirty="0"/>
              <a:t> interna </a:t>
            </a:r>
            <a:r>
              <a:rPr lang="en-US" sz="2400" dirty="0" err="1"/>
              <a:t>resurser</a:t>
            </a:r>
            <a:endParaRPr lang="en-US" sz="2400" dirty="0"/>
          </a:p>
          <a:p>
            <a:r>
              <a:rPr lang="da-DK" sz="2400" dirty="0"/>
              <a:t>Inga </a:t>
            </a:r>
            <a:r>
              <a:rPr lang="da-DK" sz="2400" dirty="0" err="1"/>
              <a:t>interna</a:t>
            </a:r>
            <a:r>
              <a:rPr lang="da-DK" sz="2400" dirty="0"/>
              <a:t> IT-resurser </a:t>
            </a:r>
            <a:r>
              <a:rPr lang="da-DK" sz="2400" dirty="0" err="1"/>
              <a:t>behövs</a:t>
            </a:r>
            <a:r>
              <a:rPr lang="da-DK" sz="2400" dirty="0"/>
              <a:t> </a:t>
            </a:r>
            <a:r>
              <a:rPr lang="da-DK" sz="2400" dirty="0" err="1"/>
              <a:t>för</a:t>
            </a:r>
            <a:r>
              <a:rPr lang="da-DK" sz="2400" dirty="0"/>
              <a:t> daglig </a:t>
            </a:r>
            <a:r>
              <a:rPr lang="da-DK" sz="2400" dirty="0" err="1"/>
              <a:t>användning</a:t>
            </a:r>
            <a:endParaRPr lang="da-DK" sz="2400" dirty="0"/>
          </a:p>
          <a:p>
            <a:r>
              <a:rPr lang="en-US" sz="2400" dirty="0"/>
              <a:t>Vi </a:t>
            </a:r>
            <a:r>
              <a:rPr lang="en-US" sz="2400" dirty="0" err="1"/>
              <a:t>har</a:t>
            </a:r>
            <a:r>
              <a:rPr lang="en-US" sz="2400" dirty="0"/>
              <a:t> gratis support </a:t>
            </a:r>
            <a:r>
              <a:rPr lang="en-US" sz="2400" dirty="0" err="1"/>
              <a:t>vardagar</a:t>
            </a:r>
            <a:r>
              <a:rPr lang="en-US" sz="2400" dirty="0"/>
              <a:t> </a:t>
            </a:r>
            <a:r>
              <a:rPr lang="en-US" sz="2400" dirty="0" err="1"/>
              <a:t>mellan</a:t>
            </a:r>
            <a:r>
              <a:rPr lang="en-US" sz="2400" dirty="0"/>
              <a:t> 8-17</a:t>
            </a:r>
          </a:p>
          <a:p>
            <a:r>
              <a:rPr lang="en-US" sz="2400" dirty="0"/>
              <a:t>Vi </a:t>
            </a:r>
            <a:r>
              <a:rPr lang="en-US" sz="2400" dirty="0" err="1"/>
              <a:t>har</a:t>
            </a:r>
            <a:r>
              <a:rPr lang="en-US" sz="2400" dirty="0"/>
              <a:t> </a:t>
            </a:r>
            <a:r>
              <a:rPr lang="en-US" sz="2400" dirty="0" err="1"/>
              <a:t>tillgång</a:t>
            </a:r>
            <a:r>
              <a:rPr lang="en-US" sz="2400" dirty="0"/>
              <a:t> till </a:t>
            </a:r>
            <a:r>
              <a:rPr lang="en-US" sz="2400" dirty="0" err="1"/>
              <a:t>rådgivning</a:t>
            </a:r>
            <a:r>
              <a:rPr lang="en-US" sz="2400" dirty="0"/>
              <a:t> vid </a:t>
            </a:r>
            <a:r>
              <a:rPr lang="en-US" sz="2400" dirty="0" err="1"/>
              <a:t>behov</a:t>
            </a:r>
            <a:endParaRPr lang="da-DK" sz="2400" dirty="0"/>
          </a:p>
        </p:txBody>
      </p:sp>
      <p:sp>
        <p:nvSpPr>
          <p:cNvPr id="11" name="Pladsholder til indhold 10">
            <a:extLst>
              <a:ext uri="{FF2B5EF4-FFF2-40B4-BE49-F238E27FC236}">
                <a16:creationId xmlns:a16="http://schemas.microsoft.com/office/drawing/2014/main" id="{02524477-3AC9-3B4B-81AC-7A9F202D3472}"/>
              </a:ext>
            </a:extLst>
          </p:cNvPr>
          <p:cNvSpPr>
            <a:spLocks noGrp="1"/>
          </p:cNvSpPr>
          <p:nvPr>
            <p:ph sz="quarter" idx="16"/>
          </p:nvPr>
        </p:nvSpPr>
        <p:spPr>
          <a:xfrm>
            <a:off x="838200" y="1600199"/>
            <a:ext cx="8681357" cy="538843"/>
          </a:xfrm>
        </p:spPr>
        <p:txBody>
          <a:bodyPr/>
          <a:lstStyle/>
          <a:p>
            <a:r>
              <a:rPr lang="da-DK" b="1" dirty="0"/>
              <a:t>Det </a:t>
            </a:r>
            <a:r>
              <a:rPr lang="da-DK" b="1" dirty="0" err="1"/>
              <a:t>är</a:t>
            </a:r>
            <a:r>
              <a:rPr lang="da-DK" b="1" dirty="0"/>
              <a:t> som en digital HR-assistent</a:t>
            </a:r>
          </a:p>
        </p:txBody>
      </p:sp>
      <p:pic>
        <p:nvPicPr>
          <p:cNvPr id="17" name="Pladsholder til billede 16" descr="Et billede, der indeholder galleri, værelse, skærmbillede&#10;&#10;Automatisk genereret beskrivelse">
            <a:extLst>
              <a:ext uri="{FF2B5EF4-FFF2-40B4-BE49-F238E27FC236}">
                <a16:creationId xmlns:a16="http://schemas.microsoft.com/office/drawing/2014/main" id="{5B1E6A63-0443-B841-BEC9-238DFB5BC1E6}"/>
              </a:ext>
            </a:extLst>
          </p:cNvPr>
          <p:cNvPicPr>
            <a:picLocks noGrp="1" noChangeAspect="1"/>
          </p:cNvPicPr>
          <p:nvPr>
            <p:ph type="pic" sz="quarter" idx="15"/>
          </p:nvPr>
        </p:nvPicPr>
        <p:blipFill rotWithShape="1">
          <a:blip r:embed="rId2"/>
          <a:srcRect l="9594" r="10403"/>
          <a:stretch/>
        </p:blipFill>
        <p:spPr>
          <a:xfrm>
            <a:off x="838200" y="2922811"/>
            <a:ext cx="4182358" cy="2945266"/>
          </a:xfrm>
        </p:spPr>
      </p:pic>
    </p:spTree>
    <p:extLst>
      <p:ext uri="{BB962C8B-B14F-4D97-AF65-F5344CB8AC3E}">
        <p14:creationId xmlns:p14="http://schemas.microsoft.com/office/powerpoint/2010/main" val="22017730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9C81F5-BDE8-3740-3AF0-B636D282407B}"/>
              </a:ext>
            </a:extLst>
          </p:cNvPr>
          <p:cNvSpPr>
            <a:spLocks noGrp="1"/>
          </p:cNvSpPr>
          <p:nvPr>
            <p:ph type="title" idx="4294967295"/>
          </p:nvPr>
        </p:nvSpPr>
        <p:spPr>
          <a:xfrm>
            <a:off x="1129150" y="2521953"/>
            <a:ext cx="9933700" cy="2699919"/>
          </a:xfrm>
        </p:spPr>
        <p:txBody>
          <a:bodyPr anchor="t">
            <a:noAutofit/>
          </a:bodyPr>
          <a:lstStyle/>
          <a:p>
            <a:pPr>
              <a:lnSpc>
                <a:spcPct val="100000"/>
              </a:lnSpc>
            </a:pPr>
            <a:r>
              <a:rPr lang="en-US" sz="5400" dirty="0" err="1">
                <a:solidFill>
                  <a:srgbClr val="000000"/>
                </a:solidFill>
                <a:ea typeface="Times New Roman" panose="02020603050405020304" pitchFamily="18" charset="0"/>
              </a:rPr>
              <a:t>Kostnaden</a:t>
            </a:r>
            <a:r>
              <a:rPr lang="en-US" sz="5400" dirty="0">
                <a:solidFill>
                  <a:srgbClr val="000000"/>
                </a:solidFill>
                <a:ea typeface="Times New Roman" panose="02020603050405020304" pitchFamily="18" charset="0"/>
              </a:rPr>
              <a:t> för </a:t>
            </a:r>
            <a:r>
              <a:rPr lang="en-US" sz="5400" dirty="0" err="1">
                <a:solidFill>
                  <a:srgbClr val="000000"/>
                </a:solidFill>
                <a:ea typeface="Times New Roman" panose="02020603050405020304" pitchFamily="18" charset="0"/>
              </a:rPr>
              <a:t>att</a:t>
            </a:r>
            <a:r>
              <a:rPr lang="en-US" sz="5400" dirty="0">
                <a:solidFill>
                  <a:srgbClr val="000000"/>
                </a:solidFill>
                <a:ea typeface="Times New Roman" panose="02020603050405020304" pitchFamily="18" charset="0"/>
              </a:rPr>
              <a:t> </a:t>
            </a:r>
            <a:r>
              <a:rPr lang="en-US" sz="5400" dirty="0" err="1">
                <a:solidFill>
                  <a:srgbClr val="000000"/>
                </a:solidFill>
                <a:ea typeface="Times New Roman" panose="02020603050405020304" pitchFamily="18" charset="0"/>
              </a:rPr>
              <a:t>ersätta</a:t>
            </a:r>
            <a:r>
              <a:rPr lang="en-US" sz="5400" dirty="0">
                <a:solidFill>
                  <a:srgbClr val="000000"/>
                </a:solidFill>
                <a:ea typeface="Times New Roman" panose="02020603050405020304" pitchFamily="18" charset="0"/>
              </a:rPr>
              <a:t> </a:t>
            </a:r>
            <a:r>
              <a:rPr lang="en-US" sz="5400" dirty="0" err="1">
                <a:solidFill>
                  <a:srgbClr val="000000"/>
                </a:solidFill>
                <a:ea typeface="Times New Roman" panose="02020603050405020304" pitchFamily="18" charset="0"/>
              </a:rPr>
              <a:t>en</a:t>
            </a:r>
            <a:r>
              <a:rPr lang="en-US" sz="5400" dirty="0">
                <a:solidFill>
                  <a:srgbClr val="000000"/>
                </a:solidFill>
                <a:ea typeface="Times New Roman" panose="02020603050405020304" pitchFamily="18" charset="0"/>
              </a:rPr>
              <a:t> </a:t>
            </a:r>
            <a:r>
              <a:rPr lang="en-US" sz="5400" dirty="0" err="1">
                <a:solidFill>
                  <a:srgbClr val="000000"/>
                </a:solidFill>
                <a:ea typeface="Times New Roman" panose="02020603050405020304" pitchFamily="18" charset="0"/>
              </a:rPr>
              <a:t>medarbetare</a:t>
            </a:r>
            <a:r>
              <a:rPr lang="en-US" sz="5400" dirty="0">
                <a:solidFill>
                  <a:srgbClr val="000000"/>
                </a:solidFill>
                <a:ea typeface="Times New Roman" panose="02020603050405020304" pitchFamily="18" charset="0"/>
              </a:rPr>
              <a:t> </a:t>
            </a:r>
            <a:r>
              <a:rPr lang="en-US" sz="5400" dirty="0" err="1">
                <a:solidFill>
                  <a:srgbClr val="000000"/>
                </a:solidFill>
                <a:ea typeface="Times New Roman" panose="02020603050405020304" pitchFamily="18" charset="0"/>
              </a:rPr>
              <a:t>är</a:t>
            </a:r>
            <a:r>
              <a:rPr lang="en-US" sz="5400" dirty="0">
                <a:solidFill>
                  <a:srgbClr val="000000"/>
                </a:solidFill>
                <a:ea typeface="Times New Roman" panose="02020603050405020304" pitchFamily="18" charset="0"/>
              </a:rPr>
              <a:t> </a:t>
            </a:r>
            <a:r>
              <a:rPr lang="en-US" sz="5400" dirty="0" err="1">
                <a:solidFill>
                  <a:srgbClr val="000000"/>
                </a:solidFill>
                <a:ea typeface="Times New Roman" panose="02020603050405020304" pitchFamily="18" charset="0"/>
              </a:rPr>
              <a:t>dyrt</a:t>
            </a:r>
            <a:r>
              <a:rPr lang="en-US" sz="5400" dirty="0">
                <a:solidFill>
                  <a:srgbClr val="000000"/>
                </a:solidFill>
                <a:ea typeface="Times New Roman" panose="02020603050405020304" pitchFamily="18" charset="0"/>
              </a:rPr>
              <a:t>. </a:t>
            </a:r>
            <a:r>
              <a:rPr lang="en-US" sz="5400" dirty="0" err="1">
                <a:solidFill>
                  <a:srgbClr val="000000"/>
                </a:solidFill>
                <a:ea typeface="Times New Roman" panose="02020603050405020304" pitchFamily="18" charset="0"/>
              </a:rPr>
              <a:t>Väldigt</a:t>
            </a:r>
            <a:r>
              <a:rPr lang="en-US" sz="5400" dirty="0">
                <a:solidFill>
                  <a:srgbClr val="000000"/>
                </a:solidFill>
                <a:ea typeface="Times New Roman" panose="02020603050405020304" pitchFamily="18" charset="0"/>
              </a:rPr>
              <a:t> </a:t>
            </a:r>
            <a:r>
              <a:rPr lang="en-US" sz="5400" dirty="0" err="1">
                <a:solidFill>
                  <a:srgbClr val="000000"/>
                </a:solidFill>
                <a:ea typeface="Times New Roman" panose="02020603050405020304" pitchFamily="18" charset="0"/>
              </a:rPr>
              <a:t>dyrt</a:t>
            </a:r>
            <a:r>
              <a:rPr lang="en-US" sz="5400" dirty="0">
                <a:solidFill>
                  <a:srgbClr val="000000"/>
                </a:solidFill>
                <a:ea typeface="Times New Roman" panose="02020603050405020304" pitchFamily="18" charset="0"/>
              </a:rPr>
              <a:t>.</a:t>
            </a:r>
            <a:r>
              <a:rPr lang="da-DK" sz="5400" dirty="0"/>
              <a:t> </a:t>
            </a:r>
            <a:endParaRPr lang="da-DK" sz="5400" b="0" dirty="0">
              <a:solidFill>
                <a:srgbClr val="26253E"/>
              </a:solidFill>
              <a:latin typeface="Telegraf" pitchFamily="2" charset="77"/>
            </a:endParaRPr>
          </a:p>
        </p:txBody>
      </p:sp>
      <p:sp>
        <p:nvSpPr>
          <p:cNvPr id="4" name="Slide Number Placeholder 3">
            <a:extLst>
              <a:ext uri="{FF2B5EF4-FFF2-40B4-BE49-F238E27FC236}">
                <a16:creationId xmlns:a16="http://schemas.microsoft.com/office/drawing/2014/main" id="{EDB57423-7EAF-B307-BA8A-8FA0B5659F81}"/>
              </a:ext>
            </a:extLst>
          </p:cNvPr>
          <p:cNvSpPr>
            <a:spLocks noGrp="1"/>
          </p:cNvSpPr>
          <p:nvPr>
            <p:ph type="sldNum" sz="quarter" idx="12"/>
          </p:nvPr>
        </p:nvSpPr>
        <p:spPr/>
        <p:txBody>
          <a:bodyPr/>
          <a:lstStyle/>
          <a:p>
            <a:r>
              <a:rPr lang="da-DK" dirty="0">
                <a:latin typeface="Telegraf" pitchFamily="2" charset="77"/>
              </a:rPr>
              <a:t>0</a:t>
            </a:r>
            <a:fld id="{CE21FDA0-9B75-FD4B-8974-211DAFD3C1D2}" type="slidenum">
              <a:rPr lang="da-DK" smtClean="0">
                <a:latin typeface="Telegraf" pitchFamily="2" charset="77"/>
              </a:rPr>
              <a:pPr/>
              <a:t>2</a:t>
            </a:fld>
            <a:endParaRPr lang="da-DK" dirty="0">
              <a:latin typeface="Telegraf" pitchFamily="2" charset="77"/>
            </a:endParaRPr>
          </a:p>
        </p:txBody>
      </p:sp>
    </p:spTree>
    <p:extLst>
      <p:ext uri="{BB962C8B-B14F-4D97-AF65-F5344CB8AC3E}">
        <p14:creationId xmlns:p14="http://schemas.microsoft.com/office/powerpoint/2010/main" val="20915632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nummer 1">
            <a:extLst>
              <a:ext uri="{FF2B5EF4-FFF2-40B4-BE49-F238E27FC236}">
                <a16:creationId xmlns:a16="http://schemas.microsoft.com/office/drawing/2014/main" id="{36D6006F-D6C3-B644-BD7C-E3CC377B4E88}"/>
              </a:ext>
            </a:extLst>
          </p:cNvPr>
          <p:cNvSpPr>
            <a:spLocks noGrp="1"/>
          </p:cNvSpPr>
          <p:nvPr>
            <p:ph type="sldNum" sz="quarter" idx="12"/>
          </p:nvPr>
        </p:nvSpPr>
        <p:spPr/>
        <p:txBody>
          <a:bodyPr/>
          <a:lstStyle/>
          <a:p>
            <a:fld id="{CE21FDA0-9B75-FD4B-8974-211DAFD3C1D2}" type="slidenum">
              <a:rPr lang="da-DK" smtClean="0"/>
              <a:t>20</a:t>
            </a:fld>
            <a:endParaRPr lang="da-DK" dirty="0"/>
          </a:p>
        </p:txBody>
      </p:sp>
      <p:sp>
        <p:nvSpPr>
          <p:cNvPr id="3" name="Pladsholder til tekst 2">
            <a:extLst>
              <a:ext uri="{FF2B5EF4-FFF2-40B4-BE49-F238E27FC236}">
                <a16:creationId xmlns:a16="http://schemas.microsoft.com/office/drawing/2014/main" id="{B3D0893B-CDCE-8640-AE9E-4E98DD08D6CE}"/>
              </a:ext>
            </a:extLst>
          </p:cNvPr>
          <p:cNvSpPr>
            <a:spLocks noGrp="1"/>
          </p:cNvSpPr>
          <p:nvPr>
            <p:ph type="body" sz="quarter" idx="14"/>
          </p:nvPr>
        </p:nvSpPr>
        <p:spPr>
          <a:xfrm>
            <a:off x="717631" y="2304419"/>
            <a:ext cx="6829064" cy="3967076"/>
          </a:xfrm>
        </p:spPr>
        <p:txBody>
          <a:bodyPr/>
          <a:lstStyle/>
          <a:p>
            <a:pPr marL="0" indent="0">
              <a:buNone/>
            </a:pPr>
            <a:r>
              <a:rPr lang="da-DK" b="1" dirty="0"/>
              <a:t>Ja, </a:t>
            </a:r>
          </a:p>
          <a:p>
            <a:pPr marL="0" indent="0">
              <a:buNone/>
            </a:pPr>
            <a:endParaRPr lang="da-DK" dirty="0"/>
          </a:p>
          <a:p>
            <a:r>
              <a:rPr lang="en-US" dirty="0"/>
              <a:t>Det </a:t>
            </a:r>
            <a:r>
              <a:rPr lang="en-US" dirty="0" err="1"/>
              <a:t>är</a:t>
            </a:r>
            <a:r>
              <a:rPr lang="en-US" dirty="0"/>
              <a:t> 100% GDPR </a:t>
            </a:r>
            <a:r>
              <a:rPr lang="en-US" dirty="0" err="1"/>
              <a:t>kompatibelt</a:t>
            </a:r>
            <a:endParaRPr lang="da-DK" dirty="0"/>
          </a:p>
          <a:p>
            <a:pPr lvl="4"/>
            <a:r>
              <a:rPr lang="en-GB" sz="1400" dirty="0">
                <a:latin typeface="Telegraf" pitchFamily="2" charset="77"/>
              </a:rPr>
              <a:t>Vi </a:t>
            </a:r>
            <a:r>
              <a:rPr lang="en-GB" sz="1400" dirty="0" err="1">
                <a:latin typeface="Telegraf" pitchFamily="2" charset="77"/>
              </a:rPr>
              <a:t>kommer</a:t>
            </a:r>
            <a:r>
              <a:rPr lang="en-GB" sz="1400" dirty="0">
                <a:latin typeface="Telegraf" pitchFamily="2" charset="77"/>
              </a:rPr>
              <a:t> </a:t>
            </a:r>
            <a:r>
              <a:rPr lang="en-GB" sz="1400" dirty="0" err="1">
                <a:latin typeface="Telegraf" pitchFamily="2" charset="77"/>
              </a:rPr>
              <a:t>alltid</a:t>
            </a:r>
            <a:r>
              <a:rPr lang="en-GB" sz="1400" dirty="0">
                <a:latin typeface="Telegraf" pitchFamily="2" charset="77"/>
              </a:rPr>
              <a:t> </a:t>
            </a:r>
            <a:r>
              <a:rPr lang="en-GB" sz="1400" dirty="0" err="1">
                <a:latin typeface="Telegraf" pitchFamily="2" charset="77"/>
              </a:rPr>
              <a:t>att</a:t>
            </a:r>
            <a:r>
              <a:rPr lang="en-GB" sz="1400" dirty="0">
                <a:latin typeface="Telegraf" pitchFamily="2" charset="77"/>
              </a:rPr>
              <a:t> ha </a:t>
            </a:r>
            <a:r>
              <a:rPr lang="en-GB" sz="1400" dirty="0" err="1">
                <a:latin typeface="Telegraf" pitchFamily="2" charset="77"/>
              </a:rPr>
              <a:t>kandidaternas</a:t>
            </a:r>
            <a:r>
              <a:rPr lang="en-GB" sz="1400" dirty="0">
                <a:latin typeface="Telegraf" pitchFamily="2" charset="77"/>
              </a:rPr>
              <a:t> </a:t>
            </a:r>
            <a:r>
              <a:rPr lang="en-GB" sz="1400" dirty="0" err="1">
                <a:latin typeface="Telegraf" pitchFamily="2" charset="77"/>
              </a:rPr>
              <a:t>och</a:t>
            </a:r>
            <a:r>
              <a:rPr lang="en-GB" sz="1400" dirty="0">
                <a:latin typeface="Telegraf" pitchFamily="2" charset="77"/>
              </a:rPr>
              <a:t> </a:t>
            </a:r>
            <a:r>
              <a:rPr lang="en-GB" sz="1400" dirty="0" err="1">
                <a:latin typeface="Telegraf" pitchFamily="2" charset="77"/>
              </a:rPr>
              <a:t>anställdas</a:t>
            </a:r>
            <a:r>
              <a:rPr lang="en-GB" sz="1400" dirty="0">
                <a:latin typeface="Telegraf" pitchFamily="2" charset="77"/>
              </a:rPr>
              <a:t> </a:t>
            </a:r>
            <a:r>
              <a:rPr lang="en-GB" sz="1400" dirty="0" err="1">
                <a:latin typeface="Telegraf" pitchFamily="2" charset="77"/>
              </a:rPr>
              <a:t>samtycke</a:t>
            </a:r>
            <a:endParaRPr lang="en-GB" sz="1400" dirty="0">
              <a:latin typeface="Telegraf" pitchFamily="2" charset="77"/>
            </a:endParaRPr>
          </a:p>
          <a:p>
            <a:pPr lvl="4"/>
            <a:r>
              <a:rPr lang="en-GB" sz="1400" dirty="0">
                <a:latin typeface="Telegraf" pitchFamily="2" charset="77"/>
              </a:rPr>
              <a:t>Vi </a:t>
            </a:r>
            <a:r>
              <a:rPr lang="en-GB" sz="1400" dirty="0" err="1">
                <a:latin typeface="Telegraf" pitchFamily="2" charset="77"/>
              </a:rPr>
              <a:t>kommer</a:t>
            </a:r>
            <a:r>
              <a:rPr lang="en-GB" sz="1400" dirty="0">
                <a:latin typeface="Telegraf" pitchFamily="2" charset="77"/>
              </a:rPr>
              <a:t> </a:t>
            </a:r>
            <a:r>
              <a:rPr lang="en-GB" sz="1400" dirty="0" err="1">
                <a:latin typeface="Telegraf" pitchFamily="2" charset="77"/>
              </a:rPr>
              <a:t>att</a:t>
            </a:r>
            <a:r>
              <a:rPr lang="en-GB" sz="1400" dirty="0">
                <a:latin typeface="Telegraf" pitchFamily="2" charset="77"/>
              </a:rPr>
              <a:t> ha </a:t>
            </a:r>
            <a:r>
              <a:rPr lang="en-GB" sz="1400" dirty="0" err="1">
                <a:latin typeface="Telegraf" pitchFamily="2" charset="77"/>
              </a:rPr>
              <a:t>en</a:t>
            </a:r>
            <a:r>
              <a:rPr lang="en-GB" sz="1400" dirty="0">
                <a:latin typeface="Telegraf" pitchFamily="2" charset="77"/>
              </a:rPr>
              <a:t> </a:t>
            </a:r>
            <a:r>
              <a:rPr lang="en-GB" sz="1400" dirty="0" err="1">
                <a:latin typeface="Telegraf" pitchFamily="2" charset="77"/>
              </a:rPr>
              <a:t>raderingspolicy</a:t>
            </a:r>
            <a:r>
              <a:rPr lang="en-GB" sz="1400" dirty="0">
                <a:latin typeface="Telegraf" pitchFamily="2" charset="77"/>
              </a:rPr>
              <a:t> </a:t>
            </a:r>
            <a:r>
              <a:rPr lang="en-GB" sz="1400" dirty="0" err="1">
                <a:latin typeface="Telegraf" pitchFamily="2" charset="77"/>
              </a:rPr>
              <a:t>och</a:t>
            </a:r>
            <a:r>
              <a:rPr lang="en-GB" sz="1400" dirty="0">
                <a:latin typeface="Telegraf" pitchFamily="2" charset="77"/>
              </a:rPr>
              <a:t> </a:t>
            </a:r>
            <a:r>
              <a:rPr lang="en-GB" sz="1400" dirty="0" err="1">
                <a:latin typeface="Telegraf" pitchFamily="2" charset="77"/>
              </a:rPr>
              <a:t>användarhantering</a:t>
            </a:r>
            <a:r>
              <a:rPr lang="en-GB" sz="1400" dirty="0">
                <a:latin typeface="Telegraf" pitchFamily="2" charset="77"/>
              </a:rPr>
              <a:t> </a:t>
            </a:r>
            <a:r>
              <a:rPr lang="en-GB" sz="1400" dirty="0" err="1">
                <a:latin typeface="Telegraf" pitchFamily="2" charset="77"/>
              </a:rPr>
              <a:t>på</a:t>
            </a:r>
            <a:r>
              <a:rPr lang="en-GB" sz="1400" dirty="0">
                <a:latin typeface="Telegraf" pitchFamily="2" charset="77"/>
              </a:rPr>
              <a:t> plats</a:t>
            </a:r>
          </a:p>
          <a:p>
            <a:pPr lvl="4"/>
            <a:r>
              <a:rPr lang="en-GB" sz="1400" dirty="0" err="1">
                <a:latin typeface="Telegraf" pitchFamily="2" charset="77"/>
              </a:rPr>
              <a:t>Säljaren</a:t>
            </a:r>
            <a:r>
              <a:rPr lang="en-GB" sz="1400" dirty="0">
                <a:latin typeface="Telegraf" pitchFamily="2" charset="77"/>
              </a:rPr>
              <a:t> </a:t>
            </a:r>
            <a:r>
              <a:rPr lang="en-GB" sz="1400" dirty="0" err="1">
                <a:latin typeface="Telegraf" pitchFamily="2" charset="77"/>
              </a:rPr>
              <a:t>är</a:t>
            </a:r>
            <a:r>
              <a:rPr lang="en-GB" sz="1400" dirty="0">
                <a:latin typeface="Telegraf" pitchFamily="2" charset="77"/>
              </a:rPr>
              <a:t> under IT-revision </a:t>
            </a:r>
            <a:r>
              <a:rPr lang="en-GB" sz="1400" dirty="0" err="1">
                <a:latin typeface="Telegraf" pitchFamily="2" charset="77"/>
              </a:rPr>
              <a:t>av</a:t>
            </a:r>
            <a:r>
              <a:rPr lang="en-GB" sz="1400" dirty="0">
                <a:latin typeface="Telegraf" pitchFamily="2" charset="77"/>
              </a:rPr>
              <a:t> externa IT-</a:t>
            </a:r>
            <a:r>
              <a:rPr lang="en-GB" sz="1400" dirty="0" err="1">
                <a:latin typeface="Telegraf" pitchFamily="2" charset="77"/>
              </a:rPr>
              <a:t>revisorer</a:t>
            </a:r>
            <a:endParaRPr lang="en-GB" sz="1400" dirty="0">
              <a:latin typeface="Telegraf" pitchFamily="2" charset="77"/>
            </a:endParaRPr>
          </a:p>
          <a:p>
            <a:pPr lvl="4"/>
            <a:r>
              <a:rPr lang="en-GB" sz="1400" dirty="0">
                <a:latin typeface="Telegraf" pitchFamily="2" charset="77"/>
              </a:rPr>
              <a:t>Vi </a:t>
            </a:r>
            <a:r>
              <a:rPr lang="en-GB" sz="1400" dirty="0" err="1">
                <a:latin typeface="Telegraf" pitchFamily="2" charset="77"/>
              </a:rPr>
              <a:t>kommer</a:t>
            </a:r>
            <a:r>
              <a:rPr lang="en-GB" sz="1400" dirty="0">
                <a:latin typeface="Telegraf" pitchFamily="2" charset="77"/>
              </a:rPr>
              <a:t> </a:t>
            </a:r>
            <a:r>
              <a:rPr lang="en-GB" sz="1400" dirty="0" err="1">
                <a:latin typeface="Telegraf" pitchFamily="2" charset="77"/>
              </a:rPr>
              <a:t>att</a:t>
            </a:r>
            <a:r>
              <a:rPr lang="en-GB" sz="1400" dirty="0">
                <a:latin typeface="Telegraf" pitchFamily="2" charset="77"/>
              </a:rPr>
              <a:t> ha </a:t>
            </a:r>
            <a:r>
              <a:rPr lang="en-GB" sz="1400" dirty="0" err="1">
                <a:latin typeface="Telegraf" pitchFamily="2" charset="77"/>
              </a:rPr>
              <a:t>en</a:t>
            </a:r>
            <a:r>
              <a:rPr lang="en-GB" sz="1400" dirty="0">
                <a:latin typeface="Telegraf" pitchFamily="2" charset="77"/>
              </a:rPr>
              <a:t> </a:t>
            </a:r>
            <a:r>
              <a:rPr lang="en-GB" sz="1400" dirty="0" err="1">
                <a:latin typeface="Telegraf" pitchFamily="2" charset="77"/>
              </a:rPr>
              <a:t>säker</a:t>
            </a:r>
            <a:r>
              <a:rPr lang="en-GB" sz="1400" dirty="0">
                <a:latin typeface="Telegraf" pitchFamily="2" charset="77"/>
              </a:rPr>
              <a:t> </a:t>
            </a:r>
            <a:r>
              <a:rPr lang="en-GB" sz="1400" dirty="0" err="1">
                <a:latin typeface="Telegraf" pitchFamily="2" charset="77"/>
              </a:rPr>
              <a:t>datalagring</a:t>
            </a:r>
            <a:endParaRPr lang="en-GB" sz="1400" dirty="0">
              <a:latin typeface="Telegraf" pitchFamily="2" charset="77"/>
            </a:endParaRPr>
          </a:p>
          <a:p>
            <a:pPr lvl="4"/>
            <a:r>
              <a:rPr lang="en-GB" sz="1400" dirty="0">
                <a:latin typeface="Telegraf" pitchFamily="2" charset="77"/>
              </a:rPr>
              <a:t>Data- </a:t>
            </a:r>
            <a:r>
              <a:rPr lang="en-GB" sz="1400" dirty="0" err="1">
                <a:latin typeface="Telegraf" pitchFamily="2" charset="77"/>
              </a:rPr>
              <a:t>och</a:t>
            </a:r>
            <a:r>
              <a:rPr lang="en-GB" sz="1400" dirty="0">
                <a:latin typeface="Telegraf" pitchFamily="2" charset="77"/>
              </a:rPr>
              <a:t> </a:t>
            </a:r>
            <a:r>
              <a:rPr lang="en-GB" sz="1400" dirty="0" err="1">
                <a:latin typeface="Telegraf" pitchFamily="2" charset="77"/>
              </a:rPr>
              <a:t>informationsavtal</a:t>
            </a:r>
            <a:r>
              <a:rPr lang="en-GB" sz="1400" dirty="0">
                <a:latin typeface="Telegraf" pitchFamily="2" charset="77"/>
              </a:rPr>
              <a:t> </a:t>
            </a:r>
            <a:r>
              <a:rPr lang="en-GB" sz="1400" dirty="0" err="1">
                <a:latin typeface="Telegraf" pitchFamily="2" charset="77"/>
              </a:rPr>
              <a:t>från</a:t>
            </a:r>
            <a:r>
              <a:rPr lang="en-GB" sz="1400" dirty="0">
                <a:latin typeface="Telegraf" pitchFamily="2" charset="77"/>
              </a:rPr>
              <a:t> </a:t>
            </a:r>
            <a:r>
              <a:rPr lang="en-GB" sz="1400" dirty="0" err="1">
                <a:latin typeface="Telegraf" pitchFamily="2" charset="77"/>
              </a:rPr>
              <a:t>säljaren</a:t>
            </a:r>
            <a:r>
              <a:rPr lang="en-GB" sz="1400" dirty="0">
                <a:latin typeface="Telegraf" pitchFamily="2" charset="77"/>
              </a:rPr>
              <a:t> </a:t>
            </a:r>
            <a:r>
              <a:rPr lang="en-GB" sz="1400" dirty="0" err="1">
                <a:latin typeface="Telegraf" pitchFamily="2" charset="77"/>
              </a:rPr>
              <a:t>finns</a:t>
            </a:r>
            <a:r>
              <a:rPr lang="en-GB" sz="1400" dirty="0">
                <a:latin typeface="Telegraf" pitchFamily="2" charset="77"/>
              </a:rPr>
              <a:t> </a:t>
            </a:r>
            <a:r>
              <a:rPr lang="en-GB" sz="1400" dirty="0" err="1">
                <a:latin typeface="Telegraf" pitchFamily="2" charset="77"/>
              </a:rPr>
              <a:t>på</a:t>
            </a:r>
            <a:r>
              <a:rPr lang="en-GB" sz="1400" dirty="0">
                <a:latin typeface="Telegraf" pitchFamily="2" charset="77"/>
              </a:rPr>
              <a:t> plats</a:t>
            </a:r>
          </a:p>
          <a:p>
            <a:pPr marL="108000" lvl="1" indent="0">
              <a:buNone/>
            </a:pPr>
            <a:endParaRPr lang="en-GB" dirty="0">
              <a:latin typeface="Telegraf" pitchFamily="2" charset="77"/>
            </a:endParaRPr>
          </a:p>
          <a:p>
            <a:pPr lvl="1"/>
            <a:endParaRPr lang="en-GB" dirty="0">
              <a:latin typeface="Telegraf" pitchFamily="2" charset="77"/>
            </a:endParaRPr>
          </a:p>
          <a:p>
            <a:pPr lvl="1"/>
            <a:endParaRPr lang="da-DK" dirty="0"/>
          </a:p>
          <a:p>
            <a:pPr marL="0" indent="0">
              <a:buNone/>
            </a:pPr>
            <a:endParaRPr lang="da-DK" dirty="0"/>
          </a:p>
        </p:txBody>
      </p:sp>
      <p:pic>
        <p:nvPicPr>
          <p:cNvPr id="7" name="Pladsholder til billede 6" descr="Et billede, der indeholder vektorgrafik&#10;&#10;Automatisk genereret beskrivelse">
            <a:extLst>
              <a:ext uri="{FF2B5EF4-FFF2-40B4-BE49-F238E27FC236}">
                <a16:creationId xmlns:a16="http://schemas.microsoft.com/office/drawing/2014/main" id="{1922DAE0-BB04-D443-B9CE-F8FD1E290741}"/>
              </a:ext>
            </a:extLst>
          </p:cNvPr>
          <p:cNvPicPr>
            <a:picLocks noGrp="1" noChangeAspect="1"/>
          </p:cNvPicPr>
          <p:nvPr>
            <p:ph type="pic" sz="quarter" idx="15"/>
          </p:nvPr>
        </p:nvPicPr>
        <p:blipFill rotWithShape="1">
          <a:blip r:embed="rId2"/>
          <a:srcRect t="2092" b="2092"/>
          <a:stretch>
            <a:fillRect/>
          </a:stretch>
        </p:blipFill>
        <p:spPr>
          <a:xfrm>
            <a:off x="6596743" y="1718159"/>
            <a:ext cx="4757057" cy="4755256"/>
          </a:xfrm>
        </p:spPr>
      </p:pic>
      <p:sp>
        <p:nvSpPr>
          <p:cNvPr id="5" name="Pladsholder til indhold 4">
            <a:extLst>
              <a:ext uri="{FF2B5EF4-FFF2-40B4-BE49-F238E27FC236}">
                <a16:creationId xmlns:a16="http://schemas.microsoft.com/office/drawing/2014/main" id="{95D78F61-9C21-1446-BA7C-5378644E7FB2}"/>
              </a:ext>
            </a:extLst>
          </p:cNvPr>
          <p:cNvSpPr>
            <a:spLocks noGrp="1"/>
          </p:cNvSpPr>
          <p:nvPr>
            <p:ph sz="quarter" idx="16"/>
          </p:nvPr>
        </p:nvSpPr>
        <p:spPr/>
        <p:txBody>
          <a:bodyPr/>
          <a:lstStyle/>
          <a:p>
            <a:pPr>
              <a:lnSpc>
                <a:spcPct val="100000"/>
              </a:lnSpc>
            </a:pPr>
            <a:r>
              <a:rPr lang="en-US" b="1" dirty="0" err="1"/>
              <a:t>Och</a:t>
            </a:r>
            <a:r>
              <a:rPr lang="en-US" b="1" dirty="0"/>
              <a:t> </a:t>
            </a:r>
            <a:r>
              <a:rPr lang="en-US" b="1" dirty="0" err="1"/>
              <a:t>ifall</a:t>
            </a:r>
            <a:r>
              <a:rPr lang="en-US" b="1" dirty="0"/>
              <a:t> du </a:t>
            </a:r>
            <a:r>
              <a:rPr lang="en-US" b="1" dirty="0" err="1"/>
              <a:t>undrar</a:t>
            </a:r>
            <a:r>
              <a:rPr lang="en-US" b="1" dirty="0"/>
              <a:t>…</a:t>
            </a:r>
            <a:endParaRPr lang="da-DK" b="1" dirty="0"/>
          </a:p>
        </p:txBody>
      </p:sp>
    </p:spTree>
    <p:extLst>
      <p:ext uri="{BB962C8B-B14F-4D97-AF65-F5344CB8AC3E}">
        <p14:creationId xmlns:p14="http://schemas.microsoft.com/office/powerpoint/2010/main" val="3163804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79A3D5-26DB-C84B-B316-EA9318ABFE27}"/>
              </a:ext>
            </a:extLst>
          </p:cNvPr>
          <p:cNvSpPr>
            <a:spLocks noGrp="1"/>
          </p:cNvSpPr>
          <p:nvPr>
            <p:ph type="title"/>
          </p:nvPr>
        </p:nvSpPr>
        <p:spPr>
          <a:xfrm>
            <a:off x="870859" y="3156653"/>
            <a:ext cx="4370614" cy="2554200"/>
          </a:xfrm>
        </p:spPr>
        <p:txBody>
          <a:bodyPr/>
          <a:lstStyle/>
          <a:p>
            <a:r>
              <a:rPr lang="en-US" dirty="0">
                <a:latin typeface="Telegraf" pitchFamily="2" charset="77"/>
              </a:rPr>
              <a:t>För </a:t>
            </a:r>
            <a:r>
              <a:rPr lang="en-US" dirty="0" err="1">
                <a:latin typeface="Telegraf" pitchFamily="2" charset="77"/>
              </a:rPr>
              <a:t>att</a:t>
            </a:r>
            <a:r>
              <a:rPr lang="en-US" dirty="0">
                <a:latin typeface="Telegraf" pitchFamily="2" charset="77"/>
              </a:rPr>
              <a:t> </a:t>
            </a:r>
            <a:r>
              <a:rPr lang="en-US" dirty="0" err="1">
                <a:latin typeface="Telegraf" pitchFamily="2" charset="77"/>
              </a:rPr>
              <a:t>göra</a:t>
            </a:r>
            <a:r>
              <a:rPr lang="en-US" dirty="0">
                <a:latin typeface="Telegraf" pitchFamily="2" charset="77"/>
              </a:rPr>
              <a:t> det </a:t>
            </a:r>
            <a:r>
              <a:rPr lang="en-US" dirty="0" err="1">
                <a:latin typeface="Telegraf" pitchFamily="2" charset="77"/>
              </a:rPr>
              <a:t>ännu</a:t>
            </a:r>
            <a:r>
              <a:rPr lang="en-US" dirty="0">
                <a:latin typeface="Telegraf" pitchFamily="2" charset="77"/>
              </a:rPr>
              <a:t> </a:t>
            </a:r>
            <a:r>
              <a:rPr lang="en-US" dirty="0" err="1">
                <a:latin typeface="Telegraf" pitchFamily="2" charset="77"/>
              </a:rPr>
              <a:t>enklare</a:t>
            </a:r>
            <a:r>
              <a:rPr lang="en-US" dirty="0">
                <a:latin typeface="Telegraf" pitchFamily="2" charset="77"/>
              </a:rPr>
              <a:t> </a:t>
            </a:r>
            <a:r>
              <a:rPr lang="en-US" dirty="0" err="1">
                <a:latin typeface="Telegraf" pitchFamily="2" charset="77"/>
              </a:rPr>
              <a:t>har</a:t>
            </a:r>
            <a:r>
              <a:rPr lang="en-US" dirty="0">
                <a:latin typeface="Telegraf" pitchFamily="2" charset="77"/>
              </a:rPr>
              <a:t> jag </a:t>
            </a:r>
            <a:r>
              <a:rPr lang="en-US" dirty="0" err="1">
                <a:latin typeface="Telegraf" pitchFamily="2" charset="77"/>
              </a:rPr>
              <a:t>listat</a:t>
            </a:r>
            <a:r>
              <a:rPr lang="en-US" dirty="0">
                <a:latin typeface="Telegraf" pitchFamily="2" charset="77"/>
              </a:rPr>
              <a:t> </a:t>
            </a:r>
            <a:r>
              <a:rPr lang="en-US" dirty="0" err="1">
                <a:latin typeface="Telegraf" pitchFamily="2" charset="77"/>
              </a:rPr>
              <a:t>systemkraven</a:t>
            </a:r>
            <a:r>
              <a:rPr lang="en-US" dirty="0">
                <a:latin typeface="Telegraf" pitchFamily="2" charset="77"/>
              </a:rPr>
              <a:t> vi </a:t>
            </a:r>
            <a:r>
              <a:rPr lang="en-US" dirty="0" err="1">
                <a:latin typeface="Telegraf" pitchFamily="2" charset="77"/>
              </a:rPr>
              <a:t>behöver</a:t>
            </a:r>
            <a:r>
              <a:rPr lang="en-US" dirty="0">
                <a:latin typeface="Telegraf" pitchFamily="2" charset="77"/>
              </a:rPr>
              <a:t> för </a:t>
            </a:r>
            <a:r>
              <a:rPr lang="en-US" dirty="0" err="1">
                <a:latin typeface="Telegraf" pitchFamily="2" charset="77"/>
              </a:rPr>
              <a:t>att</a:t>
            </a:r>
            <a:r>
              <a:rPr lang="en-US" dirty="0">
                <a:latin typeface="Telegraf" pitchFamily="2" charset="77"/>
              </a:rPr>
              <a:t> </a:t>
            </a:r>
            <a:r>
              <a:rPr lang="en-US" dirty="0" err="1">
                <a:latin typeface="Telegraf" pitchFamily="2" charset="77"/>
              </a:rPr>
              <a:t>lyckas</a:t>
            </a:r>
            <a:br>
              <a:rPr lang="en-US" dirty="0">
                <a:latin typeface="Telegraf" pitchFamily="2" charset="77"/>
              </a:rPr>
            </a:br>
            <a:br>
              <a:rPr lang="en-US" dirty="0">
                <a:latin typeface="Telegraf" pitchFamily="2" charset="77"/>
              </a:rPr>
            </a:br>
            <a:r>
              <a:rPr lang="en-US" sz="2000" b="0" u="sng" dirty="0">
                <a:latin typeface="Telegraf" pitchFamily="2" charset="77"/>
                <a:hlinkClick r:id="rId2"/>
              </a:rPr>
              <a:t>Se </a:t>
            </a:r>
            <a:r>
              <a:rPr lang="en-US" sz="2000" b="0" u="sng" dirty="0" err="1">
                <a:latin typeface="Telegraf" pitchFamily="2" charset="77"/>
                <a:hlinkClick r:id="rId2"/>
              </a:rPr>
              <a:t>översikt</a:t>
            </a:r>
            <a:br>
              <a:rPr lang="da-DK" dirty="0">
                <a:latin typeface="Telegraf" pitchFamily="2" charset="77"/>
              </a:rPr>
            </a:br>
            <a:endParaRPr lang="da-DK" dirty="0">
              <a:latin typeface="Telegraf" pitchFamily="2" charset="77"/>
            </a:endParaRPr>
          </a:p>
        </p:txBody>
      </p:sp>
      <p:sp>
        <p:nvSpPr>
          <p:cNvPr id="5" name="Pladsholder til slidenummer 4">
            <a:extLst>
              <a:ext uri="{FF2B5EF4-FFF2-40B4-BE49-F238E27FC236}">
                <a16:creationId xmlns:a16="http://schemas.microsoft.com/office/drawing/2014/main" id="{5DAFA328-6388-D746-AC59-0E696201F8BC}"/>
              </a:ext>
            </a:extLst>
          </p:cNvPr>
          <p:cNvSpPr>
            <a:spLocks noGrp="1"/>
          </p:cNvSpPr>
          <p:nvPr>
            <p:ph type="sldNum" sz="quarter" idx="12"/>
          </p:nvPr>
        </p:nvSpPr>
        <p:spPr/>
        <p:txBody>
          <a:bodyPr/>
          <a:lstStyle/>
          <a:p>
            <a:fld id="{CE21FDA0-9B75-FD4B-8974-211DAFD3C1D2}" type="slidenum">
              <a:rPr lang="da-DK" smtClean="0"/>
              <a:t>21</a:t>
            </a:fld>
            <a:endParaRPr lang="da-DK"/>
          </a:p>
        </p:txBody>
      </p:sp>
      <p:pic>
        <p:nvPicPr>
          <p:cNvPr id="12" name="Pladsholder til billede 11" descr="Et billede, der indeholder tekst, shoji, krydsord&#10;&#10;Automatisk genereret beskrivelse">
            <a:extLst>
              <a:ext uri="{FF2B5EF4-FFF2-40B4-BE49-F238E27FC236}">
                <a16:creationId xmlns:a16="http://schemas.microsoft.com/office/drawing/2014/main" id="{3C6150A6-8105-C843-A28A-C388985CD01C}"/>
              </a:ext>
            </a:extLst>
          </p:cNvPr>
          <p:cNvPicPr>
            <a:picLocks noGrp="1" noChangeAspect="1"/>
          </p:cNvPicPr>
          <p:nvPr>
            <p:ph type="pic" idx="1"/>
          </p:nvPr>
        </p:nvPicPr>
        <p:blipFill rotWithShape="1">
          <a:blip r:embed="rId3">
            <a:alphaModFix/>
          </a:blip>
          <a:srcRect t="13746" b="13746"/>
          <a:stretch>
            <a:fillRect/>
          </a:stretch>
        </p:blipFill>
        <p:spPr>
          <a:xfrm>
            <a:off x="6950529" y="1807569"/>
            <a:ext cx="3761014" cy="3903284"/>
          </a:xfrm>
          <a:noFill/>
        </p:spPr>
      </p:pic>
    </p:spTree>
    <p:extLst>
      <p:ext uri="{BB962C8B-B14F-4D97-AF65-F5344CB8AC3E}">
        <p14:creationId xmlns:p14="http://schemas.microsoft.com/office/powerpoint/2010/main" val="9788854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nummer 1">
            <a:extLst>
              <a:ext uri="{FF2B5EF4-FFF2-40B4-BE49-F238E27FC236}">
                <a16:creationId xmlns:a16="http://schemas.microsoft.com/office/drawing/2014/main" id="{6BEA9509-ED66-1540-8EF8-875A56E1A320}"/>
              </a:ext>
            </a:extLst>
          </p:cNvPr>
          <p:cNvSpPr>
            <a:spLocks noGrp="1"/>
          </p:cNvSpPr>
          <p:nvPr>
            <p:ph type="sldNum" sz="quarter" idx="12"/>
          </p:nvPr>
        </p:nvSpPr>
        <p:spPr/>
        <p:txBody>
          <a:bodyPr/>
          <a:lstStyle/>
          <a:p>
            <a:fld id="{CE21FDA0-9B75-FD4B-8974-211DAFD3C1D2}" type="slidenum">
              <a:rPr lang="da-DK" smtClean="0"/>
              <a:t>22</a:t>
            </a:fld>
            <a:endParaRPr lang="da-DK" dirty="0"/>
          </a:p>
        </p:txBody>
      </p:sp>
      <p:sp>
        <p:nvSpPr>
          <p:cNvPr id="3" name="Pladsholder til tekst 2">
            <a:extLst>
              <a:ext uri="{FF2B5EF4-FFF2-40B4-BE49-F238E27FC236}">
                <a16:creationId xmlns:a16="http://schemas.microsoft.com/office/drawing/2014/main" id="{921C3081-395B-3F4B-ABD7-C4B132EA1560}"/>
              </a:ext>
            </a:extLst>
          </p:cNvPr>
          <p:cNvSpPr>
            <a:spLocks noGrp="1"/>
          </p:cNvSpPr>
          <p:nvPr>
            <p:ph type="body" sz="quarter" idx="14"/>
          </p:nvPr>
        </p:nvSpPr>
        <p:spPr>
          <a:xfrm>
            <a:off x="5628664" y="2215940"/>
            <a:ext cx="5838542" cy="3967076"/>
          </a:xfrm>
        </p:spPr>
        <p:txBody>
          <a:bodyPr/>
          <a:lstStyle/>
          <a:p>
            <a:pPr lvl="0"/>
            <a:r>
              <a:rPr lang="en-US" sz="2000" dirty="0"/>
              <a:t>Vi </a:t>
            </a:r>
            <a:r>
              <a:rPr lang="en-US" sz="2000" dirty="0" err="1"/>
              <a:t>vill</a:t>
            </a:r>
            <a:r>
              <a:rPr lang="en-US" sz="2000" dirty="0"/>
              <a:t> </a:t>
            </a:r>
            <a:r>
              <a:rPr lang="en-US" sz="2000" dirty="0" err="1"/>
              <a:t>värna</a:t>
            </a:r>
            <a:r>
              <a:rPr lang="en-US" sz="2000" dirty="0"/>
              <a:t> </a:t>
            </a:r>
            <a:r>
              <a:rPr lang="en-US" sz="2000" dirty="0" err="1"/>
              <a:t>kunskap</a:t>
            </a:r>
            <a:r>
              <a:rPr lang="en-US" sz="2000" dirty="0"/>
              <a:t> </a:t>
            </a:r>
            <a:r>
              <a:rPr lang="en-US" sz="2000" dirty="0" err="1"/>
              <a:t>och</a:t>
            </a:r>
            <a:r>
              <a:rPr lang="en-US" sz="2000" dirty="0"/>
              <a:t> </a:t>
            </a:r>
            <a:r>
              <a:rPr lang="en-US" sz="2000" dirty="0" err="1"/>
              <a:t>säkerställa</a:t>
            </a:r>
            <a:r>
              <a:rPr lang="en-US" sz="2000" dirty="0"/>
              <a:t> </a:t>
            </a:r>
            <a:r>
              <a:rPr lang="en-US" sz="2000" dirty="0" err="1"/>
              <a:t>kunskapsöverföring</a:t>
            </a:r>
            <a:r>
              <a:rPr lang="en-US" sz="2000" dirty="0"/>
              <a:t> </a:t>
            </a:r>
            <a:r>
              <a:rPr lang="en-US" sz="2000" dirty="0" err="1"/>
              <a:t>från</a:t>
            </a:r>
            <a:r>
              <a:rPr lang="en-US" sz="2000" dirty="0"/>
              <a:t> de </a:t>
            </a:r>
            <a:r>
              <a:rPr lang="en-US" sz="2000" dirty="0" err="1"/>
              <a:t>som</a:t>
            </a:r>
            <a:r>
              <a:rPr lang="en-US" sz="2000" dirty="0"/>
              <a:t> </a:t>
            </a:r>
            <a:r>
              <a:rPr lang="en-US" sz="2000" dirty="0" err="1"/>
              <a:t>lämnar</a:t>
            </a:r>
            <a:r>
              <a:rPr lang="en-US" sz="2000" dirty="0"/>
              <a:t> </a:t>
            </a:r>
            <a:r>
              <a:rPr lang="en-US" sz="2000" dirty="0" err="1"/>
              <a:t>oss</a:t>
            </a:r>
            <a:br>
              <a:rPr lang="en-US" sz="2000" dirty="0"/>
            </a:br>
            <a:endParaRPr lang="da-DK" sz="2000" dirty="0"/>
          </a:p>
          <a:p>
            <a:pPr lvl="0"/>
            <a:r>
              <a:rPr lang="en-US" sz="2000" dirty="0"/>
              <a:t>Vi </a:t>
            </a:r>
            <a:r>
              <a:rPr lang="en-US" sz="2000" dirty="0" err="1"/>
              <a:t>vill</a:t>
            </a:r>
            <a:r>
              <a:rPr lang="en-US" sz="2000" dirty="0"/>
              <a:t> </a:t>
            </a:r>
            <a:r>
              <a:rPr lang="en-US" sz="2000" dirty="0" err="1"/>
              <a:t>undvika</a:t>
            </a:r>
            <a:r>
              <a:rPr lang="en-US" sz="2000" dirty="0"/>
              <a:t> </a:t>
            </a:r>
            <a:r>
              <a:rPr lang="en-US" sz="2000" dirty="0" err="1"/>
              <a:t>brott</a:t>
            </a:r>
            <a:r>
              <a:rPr lang="en-US" sz="2000" dirty="0"/>
              <a:t> mot IT-</a:t>
            </a:r>
            <a:r>
              <a:rPr lang="en-US" sz="2000" dirty="0" err="1"/>
              <a:t>säkerhet</a:t>
            </a:r>
            <a:r>
              <a:rPr lang="en-US" sz="2000" dirty="0"/>
              <a:t> </a:t>
            </a:r>
            <a:r>
              <a:rPr lang="en-US" sz="2000" dirty="0" err="1"/>
              <a:t>och</a:t>
            </a:r>
            <a:r>
              <a:rPr lang="en-US" sz="2000" dirty="0"/>
              <a:t> </a:t>
            </a:r>
            <a:r>
              <a:rPr lang="en-US" sz="2000" dirty="0" err="1"/>
              <a:t>sekretess</a:t>
            </a:r>
            <a:br>
              <a:rPr lang="en-US" sz="2000" dirty="0"/>
            </a:br>
            <a:br>
              <a:rPr lang="en-US" sz="2000" dirty="0"/>
            </a:br>
            <a:endParaRPr lang="da-DK" sz="2000" dirty="0"/>
          </a:p>
          <a:p>
            <a:pPr lvl="0"/>
            <a:r>
              <a:rPr lang="en-US" sz="2000" dirty="0"/>
              <a:t>Vi </a:t>
            </a:r>
            <a:r>
              <a:rPr lang="en-US" sz="2000" dirty="0" err="1"/>
              <a:t>vill</a:t>
            </a:r>
            <a:r>
              <a:rPr lang="en-US" sz="2000" dirty="0"/>
              <a:t> </a:t>
            </a:r>
            <a:r>
              <a:rPr lang="en-US" sz="2000" dirty="0" err="1"/>
              <a:t>skydda</a:t>
            </a:r>
            <a:r>
              <a:rPr lang="en-US" sz="2000" dirty="0"/>
              <a:t> </a:t>
            </a:r>
            <a:r>
              <a:rPr lang="en-US" sz="2000" dirty="0" err="1"/>
              <a:t>vårt</a:t>
            </a:r>
            <a:r>
              <a:rPr lang="en-US" sz="2000" dirty="0"/>
              <a:t> </a:t>
            </a:r>
            <a:r>
              <a:rPr lang="en-US" sz="2000" dirty="0" err="1"/>
              <a:t>arbetsgivarvarumärke</a:t>
            </a:r>
            <a:r>
              <a:rPr lang="en-US" sz="2000" dirty="0"/>
              <a:t> </a:t>
            </a:r>
            <a:r>
              <a:rPr lang="en-US" sz="2000" dirty="0" err="1"/>
              <a:t>när</a:t>
            </a:r>
            <a:r>
              <a:rPr lang="en-US" sz="2000" dirty="0"/>
              <a:t> </a:t>
            </a:r>
            <a:r>
              <a:rPr lang="en-US" sz="2000" dirty="0" err="1"/>
              <a:t>någon</a:t>
            </a:r>
            <a:r>
              <a:rPr lang="en-US" sz="2000" dirty="0"/>
              <a:t> </a:t>
            </a:r>
            <a:r>
              <a:rPr lang="en-US" sz="2000" dirty="0" err="1"/>
              <a:t>lämnar</a:t>
            </a:r>
            <a:r>
              <a:rPr lang="en-US" sz="2000" dirty="0"/>
              <a:t> </a:t>
            </a:r>
            <a:r>
              <a:rPr lang="en-US" sz="2000" dirty="0" err="1"/>
              <a:t>vår</a:t>
            </a:r>
            <a:r>
              <a:rPr lang="en-US" sz="2000" dirty="0"/>
              <a:t> </a:t>
            </a:r>
            <a:r>
              <a:rPr lang="en-US" sz="2000" dirty="0" err="1"/>
              <a:t>organisation</a:t>
            </a:r>
            <a:r>
              <a:rPr lang="en-US" sz="2000" dirty="0"/>
              <a:t> </a:t>
            </a:r>
            <a:br>
              <a:rPr lang="en-US" sz="2000" dirty="0"/>
            </a:br>
            <a:endParaRPr lang="da-DK" sz="2000" dirty="0"/>
          </a:p>
          <a:p>
            <a:pPr lvl="0"/>
            <a:r>
              <a:rPr lang="en-US" sz="2000" dirty="0"/>
              <a:t>Vi </a:t>
            </a:r>
            <a:r>
              <a:rPr lang="en-US" sz="2000" dirty="0" err="1"/>
              <a:t>vill</a:t>
            </a:r>
            <a:r>
              <a:rPr lang="en-US" sz="2000" dirty="0"/>
              <a:t> </a:t>
            </a:r>
            <a:r>
              <a:rPr lang="en-US" sz="2000" dirty="0" err="1"/>
              <a:t>behandla</a:t>
            </a:r>
            <a:r>
              <a:rPr lang="en-US" sz="2000" dirty="0"/>
              <a:t> de </a:t>
            </a:r>
            <a:r>
              <a:rPr lang="en-US" sz="2000" dirty="0" err="1"/>
              <a:t>som</a:t>
            </a:r>
            <a:r>
              <a:rPr lang="en-US" sz="2000" dirty="0"/>
              <a:t> </a:t>
            </a:r>
            <a:r>
              <a:rPr lang="en-US" sz="2000" dirty="0" err="1"/>
              <a:t>lämnar</a:t>
            </a:r>
            <a:r>
              <a:rPr lang="en-US" sz="2000" dirty="0"/>
              <a:t> </a:t>
            </a:r>
            <a:r>
              <a:rPr lang="en-US" sz="2000" dirty="0" err="1"/>
              <a:t>oss</a:t>
            </a:r>
            <a:r>
              <a:rPr lang="en-US" sz="2000" dirty="0"/>
              <a:t> med </a:t>
            </a:r>
            <a:r>
              <a:rPr lang="en-US" sz="2000" dirty="0" err="1"/>
              <a:t>värdighet</a:t>
            </a:r>
            <a:r>
              <a:rPr lang="en-US" sz="2000" dirty="0"/>
              <a:t> </a:t>
            </a:r>
            <a:r>
              <a:rPr lang="en-US" sz="2000" dirty="0" err="1"/>
              <a:t>och</a:t>
            </a:r>
            <a:r>
              <a:rPr lang="en-US" sz="2000" dirty="0"/>
              <a:t> </a:t>
            </a:r>
            <a:r>
              <a:rPr lang="en-US" sz="2000" dirty="0" err="1"/>
              <a:t>respekt</a:t>
            </a:r>
            <a:r>
              <a:rPr lang="en-US" sz="2000" dirty="0"/>
              <a:t> </a:t>
            </a:r>
            <a:br>
              <a:rPr lang="en-US" sz="2000" dirty="0"/>
            </a:br>
            <a:endParaRPr lang="da-DK" sz="2000" dirty="0"/>
          </a:p>
          <a:p>
            <a:pPr lvl="0"/>
            <a:r>
              <a:rPr lang="en-US" sz="2000" dirty="0"/>
              <a:t>Vi </a:t>
            </a:r>
            <a:r>
              <a:rPr lang="en-US" sz="2000" dirty="0" err="1"/>
              <a:t>vill</a:t>
            </a:r>
            <a:r>
              <a:rPr lang="en-US" sz="2000" dirty="0"/>
              <a:t> </a:t>
            </a:r>
            <a:r>
              <a:rPr lang="en-US" sz="2000" dirty="0" err="1"/>
              <a:t>lämna</a:t>
            </a:r>
            <a:r>
              <a:rPr lang="en-US" sz="2000" dirty="0"/>
              <a:t> </a:t>
            </a:r>
            <a:r>
              <a:rPr lang="en-US" sz="2000" dirty="0" err="1"/>
              <a:t>dörren</a:t>
            </a:r>
            <a:r>
              <a:rPr lang="en-US" sz="2000" dirty="0"/>
              <a:t> </a:t>
            </a:r>
            <a:r>
              <a:rPr lang="en-US" sz="2000" dirty="0" err="1"/>
              <a:t>öppen</a:t>
            </a:r>
            <a:r>
              <a:rPr lang="en-US" sz="2000" dirty="0"/>
              <a:t> för de </a:t>
            </a:r>
            <a:r>
              <a:rPr lang="en-US" sz="2000" dirty="0" err="1"/>
              <a:t>som</a:t>
            </a:r>
            <a:r>
              <a:rPr lang="en-US" sz="2000" dirty="0"/>
              <a:t> </a:t>
            </a:r>
            <a:r>
              <a:rPr lang="en-US" sz="2000" dirty="0" err="1"/>
              <a:t>lämnar</a:t>
            </a:r>
            <a:r>
              <a:rPr lang="en-US" sz="2000" dirty="0"/>
              <a:t> </a:t>
            </a:r>
            <a:r>
              <a:rPr lang="en-US" sz="2000" dirty="0" err="1"/>
              <a:t>oss</a:t>
            </a:r>
            <a:r>
              <a:rPr lang="en-US" sz="2000" dirty="0"/>
              <a:t> </a:t>
            </a:r>
            <a:r>
              <a:rPr lang="en-US" sz="2000" dirty="0" err="1"/>
              <a:t>att</a:t>
            </a:r>
            <a:r>
              <a:rPr lang="en-US" sz="2000" dirty="0"/>
              <a:t> </a:t>
            </a:r>
            <a:r>
              <a:rPr lang="en-US" sz="2000" dirty="0" err="1"/>
              <a:t>återkomma</a:t>
            </a:r>
            <a:r>
              <a:rPr lang="en-US" sz="2000" dirty="0"/>
              <a:t> </a:t>
            </a:r>
            <a:r>
              <a:rPr lang="en-US" sz="2000" dirty="0" err="1"/>
              <a:t>när</a:t>
            </a:r>
            <a:r>
              <a:rPr lang="en-US" sz="2000" dirty="0"/>
              <a:t> det </a:t>
            </a:r>
            <a:r>
              <a:rPr lang="en-US" sz="2000" dirty="0" err="1"/>
              <a:t>är</a:t>
            </a:r>
            <a:r>
              <a:rPr lang="en-US" sz="2000" dirty="0"/>
              <a:t> </a:t>
            </a:r>
            <a:r>
              <a:rPr lang="en-US" sz="2000" dirty="0" err="1"/>
              <a:t>möjligt</a:t>
            </a:r>
            <a:endParaRPr lang="da-DK" sz="2000" dirty="0"/>
          </a:p>
        </p:txBody>
      </p:sp>
      <p:sp>
        <p:nvSpPr>
          <p:cNvPr id="5" name="Pladsholder til indhold 4">
            <a:extLst>
              <a:ext uri="{FF2B5EF4-FFF2-40B4-BE49-F238E27FC236}">
                <a16:creationId xmlns:a16="http://schemas.microsoft.com/office/drawing/2014/main" id="{89D7FF69-487D-034B-928C-38620383DBA0}"/>
              </a:ext>
            </a:extLst>
          </p:cNvPr>
          <p:cNvSpPr>
            <a:spLocks noGrp="1"/>
          </p:cNvSpPr>
          <p:nvPr>
            <p:ph sz="quarter" idx="16"/>
          </p:nvPr>
        </p:nvSpPr>
        <p:spPr>
          <a:xfrm>
            <a:off x="838200" y="1185863"/>
            <a:ext cx="10320338" cy="630237"/>
          </a:xfrm>
        </p:spPr>
        <p:txBody>
          <a:bodyPr/>
          <a:lstStyle/>
          <a:p>
            <a:r>
              <a:rPr lang="da-DK" b="1" dirty="0"/>
              <a:t>Vi har </a:t>
            </a:r>
            <a:r>
              <a:rPr lang="da-DK" b="1" dirty="0" err="1"/>
              <a:t>redan</a:t>
            </a:r>
            <a:r>
              <a:rPr lang="da-DK" b="1" dirty="0"/>
              <a:t> sagt vad vi </a:t>
            </a:r>
            <a:r>
              <a:rPr lang="da-DK" b="1" dirty="0" err="1"/>
              <a:t>vill</a:t>
            </a:r>
            <a:r>
              <a:rPr lang="da-DK" b="1" dirty="0"/>
              <a:t>..</a:t>
            </a:r>
          </a:p>
          <a:p>
            <a:endParaRPr lang="da-DK" b="1" dirty="0" err="1"/>
          </a:p>
        </p:txBody>
      </p:sp>
      <p:pic>
        <p:nvPicPr>
          <p:cNvPr id="9" name="Pladsholder til billede 8" descr="Et billede, der indeholder tekst, visitkort, vektorgrafik&#10;&#10;Automatisk genereret beskrivelse">
            <a:extLst>
              <a:ext uri="{FF2B5EF4-FFF2-40B4-BE49-F238E27FC236}">
                <a16:creationId xmlns:a16="http://schemas.microsoft.com/office/drawing/2014/main" id="{0BBD4746-DEDB-8341-9766-199F16EF4A68}"/>
              </a:ext>
            </a:extLst>
          </p:cNvPr>
          <p:cNvPicPr>
            <a:picLocks noGrp="1" noChangeAspect="1"/>
          </p:cNvPicPr>
          <p:nvPr>
            <p:ph type="pic" sz="quarter" idx="15"/>
          </p:nvPr>
        </p:nvPicPr>
        <p:blipFill rotWithShape="1">
          <a:blip r:embed="rId3"/>
          <a:srcRect t="3428" b="3428"/>
          <a:stretch>
            <a:fillRect/>
          </a:stretch>
        </p:blipFill>
        <p:spPr/>
      </p:pic>
      <p:sp>
        <p:nvSpPr>
          <p:cNvPr id="7" name="Pladsholder til tekst 2">
            <a:extLst>
              <a:ext uri="{FF2B5EF4-FFF2-40B4-BE49-F238E27FC236}">
                <a16:creationId xmlns:a16="http://schemas.microsoft.com/office/drawing/2014/main" id="{1DE16B87-1E23-6740-9F7F-DFA506815D2D}"/>
              </a:ext>
            </a:extLst>
          </p:cNvPr>
          <p:cNvSpPr txBox="1">
            <a:spLocks/>
          </p:cNvSpPr>
          <p:nvPr/>
        </p:nvSpPr>
        <p:spPr>
          <a:xfrm>
            <a:off x="5641364" y="2124805"/>
            <a:ext cx="6154989" cy="4438860"/>
          </a:xfrm>
          <a:prstGeom prst="rect">
            <a:avLst/>
          </a:prstGeom>
        </p:spPr>
        <p:txBody>
          <a:bodyPr vert="horz" lIns="0" tIns="0" rIns="0" bIns="0" rtlCol="0" anchor="ctr">
            <a:noAutofit/>
          </a:bodyPr>
          <a:lstStyle>
            <a:lvl1pPr marL="457200" indent="-457200" algn="l" defTabSz="914400" rtl="0" eaLnBrk="1" latinLnBrk="0" hangingPunct="1">
              <a:lnSpc>
                <a:spcPct val="100000"/>
              </a:lnSpc>
              <a:spcBef>
                <a:spcPts val="0"/>
              </a:spcBef>
              <a:buFont typeface="Wingdings" pitchFamily="2" charset="2"/>
              <a:buChar char="q"/>
              <a:defRPr sz="2800" kern="1200" spc="20" baseline="0">
                <a:solidFill>
                  <a:schemeClr val="tx1"/>
                </a:solidFill>
                <a:latin typeface="Telegraf" pitchFamily="2" charset="77"/>
                <a:ea typeface="+mn-ea"/>
                <a:cs typeface="+mn-cs"/>
              </a:defRPr>
            </a:lvl1pPr>
            <a:lvl2pPr marL="336600" indent="-228600" algn="l" defTabSz="914400" rtl="0" eaLnBrk="1" latinLnBrk="0" hangingPunct="1">
              <a:lnSpc>
                <a:spcPts val="1800"/>
              </a:lnSpc>
              <a:spcBef>
                <a:spcPts val="0"/>
              </a:spcBef>
              <a:buFont typeface="Wingdings" pitchFamily="2" charset="2"/>
              <a:buChar char="q"/>
              <a:defRPr sz="1200" kern="1200" spc="20" baseline="0">
                <a:solidFill>
                  <a:schemeClr val="tx1"/>
                </a:solidFill>
                <a:latin typeface="+mn-lt"/>
                <a:ea typeface="+mn-ea"/>
                <a:cs typeface="+mn-cs"/>
              </a:defRPr>
            </a:lvl2pPr>
            <a:lvl3pPr marL="444600" indent="-228600" algn="l" defTabSz="914400" rtl="0" eaLnBrk="1" latinLnBrk="0" hangingPunct="1">
              <a:lnSpc>
                <a:spcPts val="1800"/>
              </a:lnSpc>
              <a:spcBef>
                <a:spcPts val="0"/>
              </a:spcBef>
              <a:buFont typeface="Wingdings" pitchFamily="2" charset="2"/>
              <a:buChar char="q"/>
              <a:defRPr sz="1200" kern="1200" spc="20" baseline="0">
                <a:solidFill>
                  <a:schemeClr val="tx1"/>
                </a:solidFill>
                <a:latin typeface="+mn-lt"/>
                <a:ea typeface="+mn-ea"/>
                <a:cs typeface="+mn-cs"/>
              </a:defRPr>
            </a:lvl3pPr>
            <a:lvl4pPr marL="552600" indent="-228600" algn="l" defTabSz="914400" rtl="0" eaLnBrk="1" latinLnBrk="0" hangingPunct="1">
              <a:lnSpc>
                <a:spcPts val="1800"/>
              </a:lnSpc>
              <a:spcBef>
                <a:spcPts val="0"/>
              </a:spcBef>
              <a:buFont typeface="Wingdings" pitchFamily="2" charset="2"/>
              <a:buChar char="q"/>
              <a:defRPr sz="1200" kern="1200" spc="20" baseline="0">
                <a:solidFill>
                  <a:schemeClr val="tx1"/>
                </a:solidFill>
                <a:latin typeface="+mn-lt"/>
                <a:ea typeface="+mn-ea"/>
                <a:cs typeface="+mn-cs"/>
              </a:defRPr>
            </a:lvl4pPr>
            <a:lvl5pPr marL="696600" indent="-228600" algn="l" defTabSz="914400" rtl="0" eaLnBrk="1" latinLnBrk="0" hangingPunct="1">
              <a:lnSpc>
                <a:spcPts val="1800"/>
              </a:lnSpc>
              <a:spcBef>
                <a:spcPts val="0"/>
              </a:spcBef>
              <a:buFont typeface="Wingdings" pitchFamily="2" charset="2"/>
              <a:buChar char="q"/>
              <a:defRPr sz="12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itchFamily="2" charset="2"/>
              <a:buChar char="ü"/>
            </a:pPr>
            <a:r>
              <a:rPr lang="en-US" sz="2000" dirty="0"/>
              <a:t> </a:t>
            </a:r>
          </a:p>
          <a:p>
            <a:pPr marL="0" indent="0">
              <a:lnSpc>
                <a:spcPct val="200000"/>
              </a:lnSpc>
              <a:buNone/>
            </a:pPr>
            <a:endParaRPr lang="en-US" sz="2000" dirty="0"/>
          </a:p>
          <a:p>
            <a:pPr>
              <a:buFont typeface="Wingdings" pitchFamily="2" charset="2"/>
              <a:buChar char="ü"/>
            </a:pPr>
            <a:r>
              <a:rPr lang="en-US" sz="2000" dirty="0"/>
              <a:t> </a:t>
            </a:r>
          </a:p>
          <a:p>
            <a:pPr>
              <a:lnSpc>
                <a:spcPct val="200000"/>
              </a:lnSpc>
              <a:buFont typeface="Wingdings" pitchFamily="2" charset="2"/>
              <a:buChar char="ü"/>
            </a:pPr>
            <a:endParaRPr lang="en-US" sz="2000" dirty="0"/>
          </a:p>
          <a:p>
            <a:pPr>
              <a:buFont typeface="Wingdings" pitchFamily="2" charset="2"/>
              <a:buChar char="ü"/>
            </a:pPr>
            <a:r>
              <a:rPr lang="en-US" sz="2000" dirty="0"/>
              <a:t> </a:t>
            </a:r>
          </a:p>
          <a:p>
            <a:pPr marL="0" indent="0">
              <a:lnSpc>
                <a:spcPct val="200000"/>
              </a:lnSpc>
              <a:buNone/>
            </a:pPr>
            <a:endParaRPr lang="en-US" sz="2000" dirty="0"/>
          </a:p>
          <a:p>
            <a:pPr>
              <a:buFont typeface="Wingdings" pitchFamily="2" charset="2"/>
              <a:buChar char="ü"/>
            </a:pPr>
            <a:r>
              <a:rPr lang="en-US" sz="2000" dirty="0"/>
              <a:t> </a:t>
            </a:r>
            <a:br>
              <a:rPr lang="en-US" sz="2000" dirty="0"/>
            </a:br>
            <a:br>
              <a:rPr lang="en-US" sz="2000" dirty="0"/>
            </a:br>
            <a:endParaRPr lang="en-US" sz="2000" dirty="0"/>
          </a:p>
          <a:p>
            <a:pPr>
              <a:buFont typeface="Wingdings" pitchFamily="2" charset="2"/>
              <a:buChar char="ü"/>
            </a:pPr>
            <a:r>
              <a:rPr lang="en-US" sz="2000" dirty="0"/>
              <a:t> </a:t>
            </a:r>
          </a:p>
          <a:p>
            <a:pPr marL="0" indent="0">
              <a:buNone/>
            </a:pPr>
            <a:r>
              <a:rPr lang="en-US" sz="2000" dirty="0"/>
              <a:t> </a:t>
            </a:r>
            <a:br>
              <a:rPr lang="en-US" sz="2000" dirty="0"/>
            </a:br>
            <a:r>
              <a:rPr lang="en-US" sz="2000" dirty="0"/>
              <a:t> </a:t>
            </a:r>
            <a:endParaRPr lang="da-DK" sz="2000" dirty="0"/>
          </a:p>
        </p:txBody>
      </p:sp>
    </p:spTree>
    <p:extLst>
      <p:ext uri="{BB962C8B-B14F-4D97-AF65-F5344CB8AC3E}">
        <p14:creationId xmlns:p14="http://schemas.microsoft.com/office/powerpoint/2010/main" val="2746432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500"/>
                                  </p:stCondLst>
                                  <p:iterate type="wd">
                                    <p:tmAbs val="500"/>
                                  </p:iterate>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500"/>
                                  </p:stCondLst>
                                  <p:iterate type="wd">
                                    <p:tmAbs val="500"/>
                                  </p:iterate>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500"/>
                                  </p:stCondLst>
                                  <p:iterate type="wd">
                                    <p:tmAbs val="500"/>
                                  </p:iterate>
                                  <p:childTnLst>
                                    <p:set>
                                      <p:cBhvr>
                                        <p:cTn id="14"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500"/>
                                  </p:stCondLst>
                                  <p:iterate type="wd">
                                    <p:tmAbs val="500"/>
                                  </p:iterate>
                                  <p:childTnLst>
                                    <p:set>
                                      <p:cBhvr>
                                        <p:cTn id="18"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500"/>
                                  </p:stCondLst>
                                  <p:iterate type="wd">
                                    <p:tmAbs val="500"/>
                                  </p:iterate>
                                  <p:childTnLst>
                                    <p:set>
                                      <p:cBhvr>
                                        <p:cTn id="22"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bldLvl="5"/>
    </p:bld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EFEFF3"/>
        </a:solidFill>
        <a:effectLst/>
      </p:bgPr>
    </p:bg>
    <p:spTree>
      <p:nvGrpSpPr>
        <p:cNvPr id="1" name=""/>
        <p:cNvGrpSpPr/>
        <p:nvPr/>
      </p:nvGrpSpPr>
      <p:grpSpPr>
        <a:xfrm>
          <a:off x="0" y="0"/>
          <a:ext cx="0" cy="0"/>
          <a:chOff x="0" y="0"/>
          <a:chExt cx="0" cy="0"/>
        </a:xfrm>
      </p:grpSpPr>
      <p:sp>
        <p:nvSpPr>
          <p:cNvPr id="3" name="Pladsholder til slidenummer 2">
            <a:extLst>
              <a:ext uri="{FF2B5EF4-FFF2-40B4-BE49-F238E27FC236}">
                <a16:creationId xmlns:a16="http://schemas.microsoft.com/office/drawing/2014/main" id="{B98254FC-D84B-864C-BF2E-6D7FD942A6E3}"/>
              </a:ext>
            </a:extLst>
          </p:cNvPr>
          <p:cNvSpPr>
            <a:spLocks noGrp="1"/>
          </p:cNvSpPr>
          <p:nvPr>
            <p:ph type="sldNum" sz="quarter" idx="12"/>
          </p:nvPr>
        </p:nvSpPr>
        <p:spPr/>
        <p:txBody>
          <a:bodyPr/>
          <a:lstStyle/>
          <a:p>
            <a:fld id="{CE21FDA0-9B75-FD4B-8974-211DAFD3C1D2}" type="slidenum">
              <a:rPr lang="da-DK" smtClean="0">
                <a:solidFill>
                  <a:srgbClr val="26253E"/>
                </a:solidFill>
              </a:rPr>
              <a:pPr/>
              <a:t>23</a:t>
            </a:fld>
            <a:endParaRPr lang="da-DK" dirty="0">
              <a:solidFill>
                <a:srgbClr val="26253E"/>
              </a:solidFill>
            </a:endParaRPr>
          </a:p>
        </p:txBody>
      </p:sp>
      <p:sp>
        <p:nvSpPr>
          <p:cNvPr id="7" name="Text Placeholder 5">
            <a:extLst>
              <a:ext uri="{FF2B5EF4-FFF2-40B4-BE49-F238E27FC236}">
                <a16:creationId xmlns:a16="http://schemas.microsoft.com/office/drawing/2014/main" id="{C17E8138-C078-F747-91F2-D91EFB269793}"/>
              </a:ext>
            </a:extLst>
          </p:cNvPr>
          <p:cNvSpPr txBox="1">
            <a:spLocks/>
          </p:cNvSpPr>
          <p:nvPr/>
        </p:nvSpPr>
        <p:spPr>
          <a:xfrm>
            <a:off x="8978323" y="5779302"/>
            <a:ext cx="4027083" cy="365125"/>
          </a:xfrm>
          <a:prstGeom prst="rect">
            <a:avLst/>
          </a:prstGeom>
        </p:spPr>
        <p:txBody>
          <a:bodyPr vert="horz" lIns="0" tIns="0" rIns="0" bIns="0" rtlCol="0" anchor="ctr" anchorCtr="0">
            <a:noAutofit/>
          </a:bodyPr>
          <a:lstStyle>
            <a:lvl1pPr marL="0" indent="0" algn="l" defTabSz="914400" rtl="0" eaLnBrk="1" latinLnBrk="0" hangingPunct="1">
              <a:lnSpc>
                <a:spcPts val="1050"/>
              </a:lnSpc>
              <a:spcBef>
                <a:spcPts val="0"/>
              </a:spcBef>
              <a:buFont typeface="Arial" panose="020B0604020202020204" pitchFamily="34" charset="0"/>
              <a:buNone/>
              <a:defRPr sz="750" kern="1200" spc="20" baseline="0">
                <a:solidFill>
                  <a:schemeClr val="bg1"/>
                </a:solidFill>
                <a:latin typeface="+mn-lt"/>
                <a:ea typeface="+mn-ea"/>
                <a:cs typeface="+mn-cs"/>
              </a:defRPr>
            </a:lvl1pPr>
            <a:lvl2pPr marL="144000" indent="0" algn="l" defTabSz="914400" rtl="0" eaLnBrk="1" latinLnBrk="0" hangingPunct="1">
              <a:lnSpc>
                <a:spcPts val="1200"/>
              </a:lnSpc>
              <a:spcBef>
                <a:spcPts val="0"/>
              </a:spcBef>
              <a:buFont typeface="Arial" panose="020B0604020202020204" pitchFamily="34" charset="0"/>
              <a:buNone/>
              <a:defRPr sz="800" kern="1200" spc="20" baseline="0">
                <a:solidFill>
                  <a:schemeClr val="bg1"/>
                </a:solidFill>
                <a:latin typeface="+mn-lt"/>
                <a:ea typeface="+mn-ea"/>
                <a:cs typeface="+mn-cs"/>
              </a:defRPr>
            </a:lvl2pPr>
            <a:lvl3pPr marL="324000" indent="-108000" algn="l" defTabSz="914400" rtl="0" eaLnBrk="1" latinLnBrk="0" hangingPunct="1">
              <a:lnSpc>
                <a:spcPts val="1200"/>
              </a:lnSpc>
              <a:spcBef>
                <a:spcPts val="0"/>
              </a:spcBef>
              <a:buFont typeface="Arial" panose="020B0604020202020204" pitchFamily="34" charset="0"/>
              <a:buChar char="•"/>
              <a:defRPr sz="800" kern="1200" spc="20" baseline="0">
                <a:solidFill>
                  <a:schemeClr val="bg1"/>
                </a:solidFill>
                <a:latin typeface="+mn-lt"/>
                <a:ea typeface="+mn-ea"/>
                <a:cs typeface="+mn-cs"/>
              </a:defRPr>
            </a:lvl3pPr>
            <a:lvl4pPr marL="432000" indent="-108000" algn="l" defTabSz="914400" rtl="0" eaLnBrk="1" latinLnBrk="0" hangingPunct="1">
              <a:lnSpc>
                <a:spcPts val="1200"/>
              </a:lnSpc>
              <a:spcBef>
                <a:spcPts val="0"/>
              </a:spcBef>
              <a:buFont typeface="Arial" panose="020B0604020202020204" pitchFamily="34" charset="0"/>
              <a:buChar char="•"/>
              <a:defRPr sz="800" kern="1200" spc="20" baseline="0">
                <a:solidFill>
                  <a:schemeClr val="bg1"/>
                </a:solidFill>
                <a:latin typeface="+mn-lt"/>
                <a:ea typeface="+mn-ea"/>
                <a:cs typeface="+mn-cs"/>
              </a:defRPr>
            </a:lvl4pPr>
            <a:lvl5pPr marL="576000" indent="-108000" algn="l" defTabSz="914400" rtl="0" eaLnBrk="1" latinLnBrk="0" hangingPunct="1">
              <a:lnSpc>
                <a:spcPts val="1200"/>
              </a:lnSpc>
              <a:spcBef>
                <a:spcPts val="0"/>
              </a:spcBef>
              <a:buFont typeface="Arial" panose="020B0604020202020204" pitchFamily="34" charset="0"/>
              <a:buChar char="•"/>
              <a:defRPr sz="800" kern="1200" spc="20" baseline="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ts val="2800"/>
              </a:lnSpc>
            </a:pPr>
            <a:r>
              <a:rPr lang="en-GB" sz="1800" dirty="0">
                <a:solidFill>
                  <a:srgbClr val="26253E"/>
                </a:solidFill>
                <a:latin typeface="Telegraf" pitchFamily="2" charset="77"/>
              </a:rPr>
              <a:t>&gt;&gt; </a:t>
            </a:r>
            <a:r>
              <a:rPr lang="en-GB" sz="1800" dirty="0" err="1">
                <a:solidFill>
                  <a:srgbClr val="26253E"/>
                </a:solidFill>
                <a:latin typeface="Telegraf" pitchFamily="2" charset="77"/>
              </a:rPr>
              <a:t>Låt</a:t>
            </a:r>
            <a:r>
              <a:rPr lang="en-GB" sz="1800" dirty="0">
                <a:solidFill>
                  <a:srgbClr val="26253E"/>
                </a:solidFill>
                <a:latin typeface="Telegraf" pitchFamily="2" charset="77"/>
              </a:rPr>
              <a:t> </a:t>
            </a:r>
            <a:r>
              <a:rPr lang="en-GB" sz="1800" dirty="0" err="1">
                <a:solidFill>
                  <a:srgbClr val="26253E"/>
                </a:solidFill>
                <a:latin typeface="Telegraf" pitchFamily="2" charset="77"/>
              </a:rPr>
              <a:t>oss</a:t>
            </a:r>
            <a:r>
              <a:rPr lang="en-GB" sz="1800" dirty="0">
                <a:solidFill>
                  <a:srgbClr val="26253E"/>
                </a:solidFill>
                <a:latin typeface="Telegraf" pitchFamily="2" charset="77"/>
              </a:rPr>
              <a:t> </a:t>
            </a:r>
            <a:r>
              <a:rPr lang="en-GB" sz="1800" dirty="0" err="1">
                <a:solidFill>
                  <a:srgbClr val="26253E"/>
                </a:solidFill>
                <a:latin typeface="Telegraf" pitchFamily="2" charset="77"/>
              </a:rPr>
              <a:t>börja</a:t>
            </a:r>
            <a:endParaRPr lang="en-GB" sz="1800" dirty="0">
              <a:solidFill>
                <a:srgbClr val="26253E"/>
              </a:solidFill>
              <a:latin typeface="Telegraf" pitchFamily="2" charset="77"/>
            </a:endParaRPr>
          </a:p>
        </p:txBody>
      </p:sp>
      <p:sp>
        <p:nvSpPr>
          <p:cNvPr id="5" name="Title 1">
            <a:extLst>
              <a:ext uri="{FF2B5EF4-FFF2-40B4-BE49-F238E27FC236}">
                <a16:creationId xmlns:a16="http://schemas.microsoft.com/office/drawing/2014/main" id="{4A9B628F-D8AA-B140-B480-AE51346DC8BC}"/>
              </a:ext>
            </a:extLst>
          </p:cNvPr>
          <p:cNvSpPr txBox="1">
            <a:spLocks/>
          </p:cNvSpPr>
          <p:nvPr/>
        </p:nvSpPr>
        <p:spPr>
          <a:xfrm>
            <a:off x="919846" y="2975013"/>
            <a:ext cx="11048999" cy="810000"/>
          </a:xfrm>
          <a:prstGeom prst="rect">
            <a:avLst/>
          </a:prstGeom>
        </p:spPr>
        <p:txBody>
          <a:bodyPr vert="horz" lIns="0" tIns="0" rIns="0" bIns="0" rtlCol="0" anchor="ctr" anchorCtr="0">
            <a:noAutofit/>
          </a:bodyPr>
          <a:lstStyle>
            <a:lvl1pPr algn="l" defTabSz="914400" rtl="0" eaLnBrk="1" latinLnBrk="0" hangingPunct="1">
              <a:lnSpc>
                <a:spcPts val="4000"/>
              </a:lnSpc>
              <a:spcBef>
                <a:spcPct val="0"/>
              </a:spcBef>
              <a:buNone/>
              <a:defRPr sz="3200" b="0" i="0" kern="1200" baseline="0">
                <a:solidFill>
                  <a:schemeClr val="bg1"/>
                </a:solidFill>
                <a:latin typeface="+mn-lt"/>
                <a:ea typeface="+mj-ea"/>
                <a:cs typeface="Arial" panose="020B0604020202020204" pitchFamily="34" charset="0"/>
              </a:defRPr>
            </a:lvl1pPr>
          </a:lstStyle>
          <a:p>
            <a:pPr>
              <a:lnSpc>
                <a:spcPct val="100000"/>
              </a:lnSpc>
            </a:pPr>
            <a:r>
              <a:rPr lang="en-US" sz="6000" b="1" dirty="0" err="1">
                <a:solidFill>
                  <a:srgbClr val="26253E"/>
                </a:solidFill>
                <a:latin typeface="Telegraf" pitchFamily="2" charset="77"/>
              </a:rPr>
              <a:t>Låt</a:t>
            </a:r>
            <a:r>
              <a:rPr lang="en-US" sz="6000" b="1" dirty="0">
                <a:solidFill>
                  <a:srgbClr val="26253E"/>
                </a:solidFill>
                <a:latin typeface="Telegraf" pitchFamily="2" charset="77"/>
              </a:rPr>
              <a:t> </a:t>
            </a:r>
            <a:r>
              <a:rPr lang="en-US" sz="6000" b="1" dirty="0" err="1">
                <a:solidFill>
                  <a:srgbClr val="26253E"/>
                </a:solidFill>
                <a:latin typeface="Telegraf" pitchFamily="2" charset="77"/>
              </a:rPr>
              <a:t>oss</a:t>
            </a:r>
            <a:r>
              <a:rPr lang="en-US" sz="6000" b="1" dirty="0">
                <a:solidFill>
                  <a:srgbClr val="26253E"/>
                </a:solidFill>
                <a:latin typeface="Telegraf" pitchFamily="2" charset="77"/>
              </a:rPr>
              <a:t> </a:t>
            </a:r>
            <a:r>
              <a:rPr lang="en-US" sz="6000" b="1" dirty="0" err="1">
                <a:solidFill>
                  <a:srgbClr val="26253E"/>
                </a:solidFill>
                <a:latin typeface="Telegraf" pitchFamily="2" charset="77"/>
              </a:rPr>
              <a:t>börja</a:t>
            </a:r>
            <a:r>
              <a:rPr lang="en-US" sz="6000" b="1" dirty="0">
                <a:solidFill>
                  <a:srgbClr val="26253E"/>
                </a:solidFill>
                <a:latin typeface="Telegraf" pitchFamily="2" charset="77"/>
              </a:rPr>
              <a:t> </a:t>
            </a:r>
            <a:r>
              <a:rPr lang="en-US" sz="6000" b="1" dirty="0" err="1">
                <a:solidFill>
                  <a:srgbClr val="26253E"/>
                </a:solidFill>
                <a:latin typeface="Telegraf" pitchFamily="2" charset="77"/>
              </a:rPr>
              <a:t>värna</a:t>
            </a:r>
            <a:r>
              <a:rPr lang="en-US" sz="6000" b="1" dirty="0">
                <a:solidFill>
                  <a:srgbClr val="26253E"/>
                </a:solidFill>
                <a:latin typeface="Telegraf" pitchFamily="2" charset="77"/>
              </a:rPr>
              <a:t> om</a:t>
            </a:r>
          </a:p>
          <a:p>
            <a:pPr>
              <a:lnSpc>
                <a:spcPct val="100000"/>
              </a:lnSpc>
            </a:pPr>
            <a:r>
              <a:rPr lang="en-US" sz="6000" b="1" dirty="0" err="1">
                <a:solidFill>
                  <a:srgbClr val="26253E"/>
                </a:solidFill>
                <a:latin typeface="Telegraf" pitchFamily="2" charset="77"/>
              </a:rPr>
              <a:t>vår</a:t>
            </a:r>
            <a:r>
              <a:rPr lang="en-US" sz="6000" b="1" dirty="0">
                <a:solidFill>
                  <a:srgbClr val="26253E"/>
                </a:solidFill>
                <a:latin typeface="Telegraf" pitchFamily="2" charset="77"/>
              </a:rPr>
              <a:t> </a:t>
            </a:r>
            <a:r>
              <a:rPr lang="en-US" sz="6000" b="1" dirty="0" err="1">
                <a:solidFill>
                  <a:srgbClr val="26253E"/>
                </a:solidFill>
                <a:latin typeface="Telegraf" pitchFamily="2" charset="77"/>
              </a:rPr>
              <a:t>verksamhet</a:t>
            </a:r>
            <a:r>
              <a:rPr lang="en-US" sz="6000" b="1" dirty="0">
                <a:solidFill>
                  <a:srgbClr val="26253E"/>
                </a:solidFill>
                <a:latin typeface="Telegraf" pitchFamily="2" charset="77"/>
              </a:rPr>
              <a:t> med offboarding</a:t>
            </a:r>
            <a:endParaRPr lang="da-DK" sz="6000" b="1" dirty="0">
              <a:solidFill>
                <a:srgbClr val="26253E"/>
              </a:solidFill>
              <a:latin typeface="Telegraf" pitchFamily="2" charset="77"/>
            </a:endParaRPr>
          </a:p>
        </p:txBody>
      </p:sp>
    </p:spTree>
    <p:extLst>
      <p:ext uri="{BB962C8B-B14F-4D97-AF65-F5344CB8AC3E}">
        <p14:creationId xmlns:p14="http://schemas.microsoft.com/office/powerpoint/2010/main" val="1379666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nummer 1">
            <a:extLst>
              <a:ext uri="{FF2B5EF4-FFF2-40B4-BE49-F238E27FC236}">
                <a16:creationId xmlns:a16="http://schemas.microsoft.com/office/drawing/2014/main" id="{196DB1BE-92DE-6741-84BC-A71C4A6A2FE0}"/>
              </a:ext>
            </a:extLst>
          </p:cNvPr>
          <p:cNvSpPr>
            <a:spLocks noGrp="1"/>
          </p:cNvSpPr>
          <p:nvPr>
            <p:ph type="sldNum" sz="quarter" idx="12"/>
          </p:nvPr>
        </p:nvSpPr>
        <p:spPr/>
        <p:txBody>
          <a:bodyPr/>
          <a:lstStyle/>
          <a:p>
            <a:fld id="{CE21FDA0-9B75-FD4B-8974-211DAFD3C1D2}" type="slidenum">
              <a:rPr lang="da-DK" smtClean="0"/>
              <a:pPr/>
              <a:t>3</a:t>
            </a:fld>
            <a:endParaRPr lang="da-DK" dirty="0"/>
          </a:p>
        </p:txBody>
      </p:sp>
      <p:sp>
        <p:nvSpPr>
          <p:cNvPr id="4" name="Pladsholder til tekst 3">
            <a:extLst>
              <a:ext uri="{FF2B5EF4-FFF2-40B4-BE49-F238E27FC236}">
                <a16:creationId xmlns:a16="http://schemas.microsoft.com/office/drawing/2014/main" id="{75F219A4-3D92-C24B-850C-556356D4EF64}"/>
              </a:ext>
            </a:extLst>
          </p:cNvPr>
          <p:cNvSpPr>
            <a:spLocks noGrp="1"/>
          </p:cNvSpPr>
          <p:nvPr>
            <p:ph type="body" sz="quarter" idx="15"/>
          </p:nvPr>
        </p:nvSpPr>
        <p:spPr>
          <a:xfrm>
            <a:off x="5469512" y="1749908"/>
            <a:ext cx="6003349" cy="3965712"/>
          </a:xfrm>
        </p:spPr>
        <p:txBody>
          <a:bodyPr anchor="ctr"/>
          <a:lstStyle/>
          <a:p>
            <a:pPr marL="0" indent="0">
              <a:lnSpc>
                <a:spcPct val="100000"/>
              </a:lnSpc>
              <a:buNone/>
            </a:pPr>
            <a:r>
              <a:rPr lang="en-US" sz="2000" b="1" dirty="0" err="1"/>
              <a:t>Kostnaden</a:t>
            </a:r>
            <a:r>
              <a:rPr lang="en-US" sz="2000" b="1" dirty="0"/>
              <a:t> för </a:t>
            </a:r>
            <a:r>
              <a:rPr lang="en-US" sz="2000" b="1" dirty="0" err="1"/>
              <a:t>att</a:t>
            </a:r>
            <a:r>
              <a:rPr lang="en-US" sz="2000" b="1" dirty="0"/>
              <a:t> </a:t>
            </a:r>
            <a:r>
              <a:rPr lang="en-US" sz="2000" b="1" dirty="0" err="1"/>
              <a:t>ersätta</a:t>
            </a:r>
            <a:r>
              <a:rPr lang="en-US" sz="2000" b="1" dirty="0"/>
              <a:t> </a:t>
            </a:r>
            <a:r>
              <a:rPr lang="en-US" sz="2000" b="1" dirty="0" err="1"/>
              <a:t>en</a:t>
            </a:r>
            <a:r>
              <a:rPr lang="en-US" sz="2000" b="1" dirty="0"/>
              <a:t> </a:t>
            </a:r>
            <a:r>
              <a:rPr lang="en-US" sz="2000" b="1" dirty="0" err="1"/>
              <a:t>medarbetare</a:t>
            </a:r>
            <a:r>
              <a:rPr lang="en-US" sz="2000" b="1" dirty="0"/>
              <a:t> </a:t>
            </a:r>
            <a:r>
              <a:rPr lang="en-US" sz="2000" b="1" dirty="0" err="1"/>
              <a:t>är</a:t>
            </a:r>
            <a:r>
              <a:rPr lang="en-US" sz="2000" b="1" dirty="0"/>
              <a:t> </a:t>
            </a:r>
            <a:r>
              <a:rPr lang="en-US" sz="2000" b="1" dirty="0" err="1"/>
              <a:t>dyr</a:t>
            </a:r>
            <a:r>
              <a:rPr lang="en-US" sz="2000" b="1" dirty="0"/>
              <a:t>, </a:t>
            </a:r>
            <a:r>
              <a:rPr lang="en-US" sz="2000" b="1" dirty="0" err="1"/>
              <a:t>i</a:t>
            </a:r>
            <a:r>
              <a:rPr lang="en-US" sz="2000" b="1" dirty="0"/>
              <a:t> </a:t>
            </a:r>
            <a:r>
              <a:rPr lang="en-US" sz="2000" b="1" dirty="0" err="1"/>
              <a:t>själva</a:t>
            </a:r>
            <a:r>
              <a:rPr lang="en-US" sz="2000" b="1" dirty="0"/>
              <a:t> </a:t>
            </a:r>
            <a:r>
              <a:rPr lang="en-US" sz="2000" b="1" dirty="0" err="1"/>
              <a:t>verket</a:t>
            </a:r>
            <a:r>
              <a:rPr lang="en-US" sz="2000" b="1" dirty="0"/>
              <a:t> </a:t>
            </a:r>
            <a:r>
              <a:rPr lang="en-US" sz="2000" b="1" dirty="0" err="1"/>
              <a:t>kan</a:t>
            </a:r>
            <a:r>
              <a:rPr lang="en-US" sz="2000" b="1" dirty="0"/>
              <a:t> det </a:t>
            </a:r>
            <a:r>
              <a:rPr lang="en-US" sz="2000" b="1" dirty="0" err="1"/>
              <a:t>bli</a:t>
            </a:r>
            <a:r>
              <a:rPr lang="en-US" sz="2000" b="1" dirty="0"/>
              <a:t> </a:t>
            </a:r>
            <a:r>
              <a:rPr lang="en-US" sz="2000" b="1" dirty="0" err="1"/>
              <a:t>så</a:t>
            </a:r>
            <a:r>
              <a:rPr lang="en-US" sz="2000" b="1" dirty="0"/>
              <a:t> </a:t>
            </a:r>
            <a:r>
              <a:rPr lang="en-US" sz="2000" b="1" dirty="0" err="1"/>
              <a:t>mycket</a:t>
            </a:r>
            <a:r>
              <a:rPr lang="en-US" sz="2000" b="1" dirty="0"/>
              <a:t> </a:t>
            </a:r>
            <a:r>
              <a:rPr lang="en-US" sz="2000" b="1" dirty="0" err="1"/>
              <a:t>som</a:t>
            </a:r>
            <a:r>
              <a:rPr lang="en-US" sz="2000" b="1" dirty="0"/>
              <a:t> 2x den </a:t>
            </a:r>
            <a:r>
              <a:rPr lang="en-US" sz="2000" b="1" dirty="0" err="1"/>
              <a:t>anställdes</a:t>
            </a:r>
            <a:r>
              <a:rPr lang="en-US" sz="2000" b="1" dirty="0"/>
              <a:t> </a:t>
            </a:r>
            <a:r>
              <a:rPr lang="en-US" sz="2000" b="1" dirty="0" err="1"/>
              <a:t>årslön</a:t>
            </a:r>
            <a:r>
              <a:rPr lang="en-US" sz="2000" b="1" dirty="0"/>
              <a:t>! </a:t>
            </a:r>
            <a:r>
              <a:rPr lang="en-US" sz="2000" dirty="0"/>
              <a:t>Det </a:t>
            </a:r>
            <a:r>
              <a:rPr lang="en-US" sz="2000" dirty="0" err="1"/>
              <a:t>finns</a:t>
            </a:r>
            <a:r>
              <a:rPr lang="en-US" sz="2000" dirty="0"/>
              <a:t> </a:t>
            </a:r>
            <a:r>
              <a:rPr lang="en-US" sz="2000" dirty="0" err="1"/>
              <a:t>flera</a:t>
            </a:r>
            <a:r>
              <a:rPr lang="en-US" sz="2000" dirty="0"/>
              <a:t> </a:t>
            </a:r>
            <a:r>
              <a:rPr lang="en-US" sz="2000" dirty="0" err="1"/>
              <a:t>anledningar</a:t>
            </a:r>
            <a:r>
              <a:rPr lang="en-US" sz="2000" dirty="0"/>
              <a:t> till </a:t>
            </a:r>
            <a:r>
              <a:rPr lang="en-US" sz="2000" dirty="0" err="1"/>
              <a:t>detta</a:t>
            </a:r>
            <a:r>
              <a:rPr lang="en-US" sz="2000" dirty="0"/>
              <a:t>; </a:t>
            </a:r>
            <a:r>
              <a:rPr lang="en-US" sz="2000" dirty="0" err="1"/>
              <a:t>Rekryteringskostnader</a:t>
            </a:r>
            <a:r>
              <a:rPr lang="en-US" sz="2000" dirty="0"/>
              <a:t> för </a:t>
            </a:r>
            <a:r>
              <a:rPr lang="en-US" sz="2000" dirty="0" err="1"/>
              <a:t>att</a:t>
            </a:r>
            <a:r>
              <a:rPr lang="en-US" sz="2000" dirty="0"/>
              <a:t> </a:t>
            </a:r>
            <a:r>
              <a:rPr lang="en-US" sz="2000" dirty="0" err="1"/>
              <a:t>anställa</a:t>
            </a:r>
            <a:r>
              <a:rPr lang="en-US" sz="2000" dirty="0"/>
              <a:t> </a:t>
            </a:r>
            <a:r>
              <a:rPr lang="en-US" sz="2000" dirty="0" err="1"/>
              <a:t>en</a:t>
            </a:r>
            <a:r>
              <a:rPr lang="en-US" sz="2000" dirty="0"/>
              <a:t> </a:t>
            </a:r>
            <a:r>
              <a:rPr lang="en-US" sz="2000" dirty="0" err="1"/>
              <a:t>ersättare</a:t>
            </a:r>
            <a:r>
              <a:rPr lang="en-US" sz="2000" dirty="0"/>
              <a:t>, </a:t>
            </a:r>
            <a:r>
              <a:rPr lang="en-US" sz="2000" dirty="0" err="1"/>
              <a:t>introduktion</a:t>
            </a:r>
            <a:r>
              <a:rPr lang="en-US" sz="2000" dirty="0"/>
              <a:t> av </a:t>
            </a:r>
            <a:r>
              <a:rPr lang="en-US" sz="2000" dirty="0" err="1"/>
              <a:t>nyanställda</a:t>
            </a:r>
            <a:r>
              <a:rPr lang="en-US" sz="2000" dirty="0"/>
              <a:t>, </a:t>
            </a:r>
            <a:r>
              <a:rPr lang="en-US" sz="2000" dirty="0" err="1"/>
              <a:t>utbildning</a:t>
            </a:r>
            <a:r>
              <a:rPr lang="en-US" sz="2000" dirty="0"/>
              <a:t>, </a:t>
            </a:r>
            <a:r>
              <a:rPr lang="en-US" sz="2000" dirty="0" err="1"/>
              <a:t>tid</a:t>
            </a:r>
            <a:r>
              <a:rPr lang="en-US" sz="2000" dirty="0"/>
              <a:t> till </a:t>
            </a:r>
            <a:r>
              <a:rPr lang="en-US" sz="2000" dirty="0" err="1"/>
              <a:t>produktivitet</a:t>
            </a:r>
            <a:r>
              <a:rPr lang="en-US" sz="2000" dirty="0"/>
              <a:t> för </a:t>
            </a:r>
            <a:r>
              <a:rPr lang="en-US" sz="2000" dirty="0" err="1"/>
              <a:t>nyanställningar</a:t>
            </a:r>
            <a:r>
              <a:rPr lang="en-US" sz="2000" dirty="0"/>
              <a:t>, </a:t>
            </a:r>
            <a:r>
              <a:rPr lang="en-US" sz="2000" dirty="0" err="1"/>
              <a:t>förlust</a:t>
            </a:r>
            <a:r>
              <a:rPr lang="en-US" sz="2000" dirty="0"/>
              <a:t> av den </a:t>
            </a:r>
            <a:r>
              <a:rPr lang="en-US" sz="2000" dirty="0" err="1"/>
              <a:t>tidigare</a:t>
            </a:r>
            <a:r>
              <a:rPr lang="en-US" sz="2000" dirty="0"/>
              <a:t> </a:t>
            </a:r>
            <a:r>
              <a:rPr lang="en-US" sz="2000" dirty="0" err="1"/>
              <a:t>medarbetarens</a:t>
            </a:r>
            <a:r>
              <a:rPr lang="en-US" sz="2000" dirty="0"/>
              <a:t> </a:t>
            </a:r>
            <a:r>
              <a:rPr lang="en-US" sz="2000" dirty="0" err="1"/>
              <a:t>kunskap</a:t>
            </a:r>
            <a:r>
              <a:rPr lang="en-US" sz="2000" dirty="0"/>
              <a:t> </a:t>
            </a:r>
            <a:r>
              <a:rPr lang="en-US" sz="2000" dirty="0" err="1"/>
              <a:t>och</a:t>
            </a:r>
            <a:r>
              <a:rPr lang="en-US" sz="2000" dirty="0"/>
              <a:t> </a:t>
            </a:r>
            <a:r>
              <a:rPr lang="en-US" sz="2000" dirty="0" err="1"/>
              <a:t>kunnande</a:t>
            </a:r>
            <a:r>
              <a:rPr lang="en-US" sz="2000" dirty="0"/>
              <a:t>, </a:t>
            </a:r>
            <a:r>
              <a:rPr lang="en-US" sz="2000" dirty="0" err="1"/>
              <a:t>ny</a:t>
            </a:r>
            <a:r>
              <a:rPr lang="en-US" sz="2000" dirty="0"/>
              <a:t> </a:t>
            </a:r>
            <a:r>
              <a:rPr lang="en-US" sz="2000" dirty="0" err="1"/>
              <a:t>teknik</a:t>
            </a:r>
            <a:r>
              <a:rPr lang="en-US" sz="2000" dirty="0"/>
              <a:t>, </a:t>
            </a:r>
            <a:r>
              <a:rPr lang="en-US" sz="2000" dirty="0" err="1"/>
              <a:t>prenumerationer</a:t>
            </a:r>
            <a:r>
              <a:rPr lang="en-US" sz="2000" dirty="0"/>
              <a:t>, etc. </a:t>
            </a:r>
            <a:br>
              <a:rPr lang="en-US" sz="2000" dirty="0"/>
            </a:br>
            <a:endParaRPr lang="en-US" sz="2000" dirty="0"/>
          </a:p>
          <a:p>
            <a:pPr marL="0" indent="0">
              <a:lnSpc>
                <a:spcPct val="100000"/>
              </a:lnSpc>
              <a:buNone/>
            </a:pPr>
            <a:r>
              <a:rPr lang="en-US" sz="2000" dirty="0" err="1"/>
              <a:t>Och</a:t>
            </a:r>
            <a:r>
              <a:rPr lang="en-US" sz="2000" dirty="0"/>
              <a:t> sedan </a:t>
            </a:r>
            <a:r>
              <a:rPr lang="en-US" sz="2000" dirty="0" err="1"/>
              <a:t>finns</a:t>
            </a:r>
            <a:r>
              <a:rPr lang="en-US" sz="2000" dirty="0"/>
              <a:t> det </a:t>
            </a:r>
            <a:r>
              <a:rPr lang="en-US" sz="2000" dirty="0" err="1"/>
              <a:t>faktorer</a:t>
            </a:r>
            <a:r>
              <a:rPr lang="en-US" sz="2000" dirty="0"/>
              <a:t> </a:t>
            </a:r>
            <a:r>
              <a:rPr lang="en-US" sz="2000" dirty="0" err="1"/>
              <a:t>som</a:t>
            </a:r>
            <a:r>
              <a:rPr lang="en-US" sz="2000" dirty="0"/>
              <a:t> employer branding </a:t>
            </a:r>
            <a:r>
              <a:rPr lang="en-US" sz="2000" dirty="0" err="1"/>
              <a:t>och</a:t>
            </a:r>
            <a:r>
              <a:rPr lang="en-US" sz="2000" dirty="0"/>
              <a:t> </a:t>
            </a:r>
            <a:r>
              <a:rPr lang="en-US" sz="2000" dirty="0" err="1"/>
              <a:t>medarbetares</a:t>
            </a:r>
            <a:r>
              <a:rPr lang="en-US" sz="2000" dirty="0"/>
              <a:t> </a:t>
            </a:r>
            <a:r>
              <a:rPr lang="en-US" sz="2000" dirty="0" err="1"/>
              <a:t>värderingar</a:t>
            </a:r>
            <a:r>
              <a:rPr lang="en-US" sz="2000" dirty="0"/>
              <a:t>, </a:t>
            </a:r>
            <a:r>
              <a:rPr lang="en-US" sz="2000" dirty="0" err="1"/>
              <a:t>som</a:t>
            </a:r>
            <a:r>
              <a:rPr lang="en-US" sz="2000" dirty="0"/>
              <a:t> </a:t>
            </a:r>
            <a:r>
              <a:rPr lang="en-US" sz="2000" dirty="0" err="1"/>
              <a:t>kan</a:t>
            </a:r>
            <a:r>
              <a:rPr lang="en-US" sz="2000" dirty="0"/>
              <a:t> </a:t>
            </a:r>
            <a:r>
              <a:rPr lang="en-US" sz="2000" dirty="0" err="1"/>
              <a:t>lida</a:t>
            </a:r>
            <a:r>
              <a:rPr lang="en-US" sz="2000" dirty="0"/>
              <a:t> </a:t>
            </a:r>
            <a:r>
              <a:rPr lang="en-US" sz="2000" dirty="0" err="1"/>
              <a:t>enormt</a:t>
            </a:r>
            <a:r>
              <a:rPr lang="en-US" sz="2000" dirty="0"/>
              <a:t> av </a:t>
            </a:r>
            <a:r>
              <a:rPr lang="en-US" sz="2000" dirty="0" err="1"/>
              <a:t>att</a:t>
            </a:r>
            <a:r>
              <a:rPr lang="en-US" sz="2000" dirty="0"/>
              <a:t> </a:t>
            </a:r>
            <a:r>
              <a:rPr lang="en-US" sz="2000" dirty="0" err="1"/>
              <a:t>anställda</a:t>
            </a:r>
            <a:r>
              <a:rPr lang="en-US" sz="2000" dirty="0"/>
              <a:t> </a:t>
            </a:r>
            <a:r>
              <a:rPr lang="en-US" sz="2000" dirty="0" err="1"/>
              <a:t>slutar</a:t>
            </a:r>
            <a:r>
              <a:rPr lang="en-US" sz="2000" dirty="0"/>
              <a:t> med </a:t>
            </a:r>
            <a:r>
              <a:rPr lang="en-US" sz="2000" dirty="0" err="1"/>
              <a:t>en</a:t>
            </a:r>
            <a:r>
              <a:rPr lang="en-US" sz="2000" dirty="0"/>
              <a:t> </a:t>
            </a:r>
            <a:r>
              <a:rPr lang="en-US" sz="2000" dirty="0" err="1"/>
              <a:t>dålig</a:t>
            </a:r>
            <a:r>
              <a:rPr lang="en-US" sz="2000" dirty="0"/>
              <a:t> ton.</a:t>
            </a:r>
          </a:p>
          <a:p>
            <a:pPr marL="0" indent="0">
              <a:lnSpc>
                <a:spcPct val="100000"/>
              </a:lnSpc>
              <a:buNone/>
            </a:pPr>
            <a:endParaRPr lang="en-US" sz="2000" dirty="0"/>
          </a:p>
          <a:p>
            <a:pPr marL="0" indent="0">
              <a:lnSpc>
                <a:spcPct val="100000"/>
              </a:lnSpc>
              <a:buNone/>
            </a:pPr>
            <a:r>
              <a:rPr lang="en-US" sz="2000" dirty="0"/>
              <a:t>Det </a:t>
            </a:r>
            <a:r>
              <a:rPr lang="en-US" sz="2000" dirty="0" err="1"/>
              <a:t>är</a:t>
            </a:r>
            <a:r>
              <a:rPr lang="en-US" sz="2000" dirty="0"/>
              <a:t> </a:t>
            </a:r>
            <a:r>
              <a:rPr lang="en-US" sz="2000" dirty="0" err="1"/>
              <a:t>dags</a:t>
            </a:r>
            <a:r>
              <a:rPr lang="en-US" sz="2000" dirty="0"/>
              <a:t> för </a:t>
            </a:r>
            <a:r>
              <a:rPr lang="en-US" sz="2000" dirty="0" err="1"/>
              <a:t>en</a:t>
            </a:r>
            <a:r>
              <a:rPr lang="en-US" sz="2000" dirty="0"/>
              <a:t> </a:t>
            </a:r>
            <a:r>
              <a:rPr lang="en-US" sz="2000" dirty="0" err="1"/>
              <a:t>trygg</a:t>
            </a:r>
            <a:r>
              <a:rPr lang="en-US" sz="2000" dirty="0"/>
              <a:t> offboarding-</a:t>
            </a:r>
            <a:r>
              <a:rPr lang="en-US" sz="2000" dirty="0" err="1"/>
              <a:t>lösning</a:t>
            </a:r>
            <a:r>
              <a:rPr lang="en-US" sz="2000" dirty="0"/>
              <a:t>!</a:t>
            </a:r>
            <a:endParaRPr lang="da-DK" sz="2000" dirty="0"/>
          </a:p>
        </p:txBody>
      </p:sp>
      <p:pic>
        <p:nvPicPr>
          <p:cNvPr id="8" name="Pladsholder til billede 7">
            <a:extLst>
              <a:ext uri="{FF2B5EF4-FFF2-40B4-BE49-F238E27FC236}">
                <a16:creationId xmlns:a16="http://schemas.microsoft.com/office/drawing/2014/main" id="{5A0438E3-3292-A742-8BB3-E80C876E131E}"/>
              </a:ext>
            </a:extLst>
          </p:cNvPr>
          <p:cNvPicPr>
            <a:picLocks noGrp="1" noChangeAspect="1"/>
          </p:cNvPicPr>
          <p:nvPr>
            <p:ph type="pic" sz="quarter" idx="14"/>
          </p:nvPr>
        </p:nvPicPr>
        <p:blipFill rotWithShape="1">
          <a:blip r:embed="rId2"/>
          <a:srcRect l="1999" r="1999"/>
          <a:stretch>
            <a:fillRect/>
          </a:stretch>
        </p:blipFill>
        <p:spPr>
          <a:xfrm>
            <a:off x="570809" y="1699592"/>
            <a:ext cx="3964401" cy="3965712"/>
          </a:xfrm>
        </p:spPr>
      </p:pic>
    </p:spTree>
    <p:extLst>
      <p:ext uri="{BB962C8B-B14F-4D97-AF65-F5344CB8AC3E}">
        <p14:creationId xmlns:p14="http://schemas.microsoft.com/office/powerpoint/2010/main" val="16855845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nummer 1">
            <a:extLst>
              <a:ext uri="{FF2B5EF4-FFF2-40B4-BE49-F238E27FC236}">
                <a16:creationId xmlns:a16="http://schemas.microsoft.com/office/drawing/2014/main" id="{6BEA9509-ED66-1540-8EF8-875A56E1A320}"/>
              </a:ext>
            </a:extLst>
          </p:cNvPr>
          <p:cNvSpPr>
            <a:spLocks noGrp="1"/>
          </p:cNvSpPr>
          <p:nvPr>
            <p:ph type="sldNum" sz="quarter" idx="12"/>
          </p:nvPr>
        </p:nvSpPr>
        <p:spPr/>
        <p:txBody>
          <a:bodyPr/>
          <a:lstStyle/>
          <a:p>
            <a:fld id="{CE21FDA0-9B75-FD4B-8974-211DAFD3C1D2}" type="slidenum">
              <a:rPr lang="da-DK" smtClean="0"/>
              <a:t>4</a:t>
            </a:fld>
            <a:endParaRPr lang="da-DK" dirty="0"/>
          </a:p>
        </p:txBody>
      </p:sp>
      <p:sp>
        <p:nvSpPr>
          <p:cNvPr id="3" name="Pladsholder til tekst 2">
            <a:extLst>
              <a:ext uri="{FF2B5EF4-FFF2-40B4-BE49-F238E27FC236}">
                <a16:creationId xmlns:a16="http://schemas.microsoft.com/office/drawing/2014/main" id="{921C3081-395B-3F4B-ABD7-C4B132EA1560}"/>
              </a:ext>
            </a:extLst>
          </p:cNvPr>
          <p:cNvSpPr>
            <a:spLocks noGrp="1"/>
          </p:cNvSpPr>
          <p:nvPr>
            <p:ph type="body" sz="quarter" idx="14"/>
          </p:nvPr>
        </p:nvSpPr>
        <p:spPr>
          <a:xfrm>
            <a:off x="5600088" y="2239108"/>
            <a:ext cx="5838542" cy="3967076"/>
          </a:xfrm>
        </p:spPr>
        <p:txBody>
          <a:bodyPr/>
          <a:lstStyle/>
          <a:p>
            <a:pPr lvl="0"/>
            <a:r>
              <a:rPr lang="en-US" sz="2000" dirty="0" err="1"/>
              <a:t>Vill</a:t>
            </a:r>
            <a:r>
              <a:rPr lang="en-US" sz="2000" dirty="0"/>
              <a:t> vi </a:t>
            </a:r>
            <a:r>
              <a:rPr lang="en-US" sz="2000" dirty="0" err="1"/>
              <a:t>värna</a:t>
            </a:r>
            <a:r>
              <a:rPr lang="en-US" sz="2000" dirty="0"/>
              <a:t> </a:t>
            </a:r>
            <a:r>
              <a:rPr lang="en-US" sz="2000" dirty="0" err="1"/>
              <a:t>kunskap</a:t>
            </a:r>
            <a:r>
              <a:rPr lang="en-US" sz="2000" dirty="0"/>
              <a:t> </a:t>
            </a:r>
            <a:r>
              <a:rPr lang="en-US" sz="2000" dirty="0" err="1"/>
              <a:t>och</a:t>
            </a:r>
            <a:r>
              <a:rPr lang="en-US" sz="2000" dirty="0"/>
              <a:t> </a:t>
            </a:r>
            <a:r>
              <a:rPr lang="en-US" sz="2000" dirty="0" err="1"/>
              <a:t>säkerställa</a:t>
            </a:r>
            <a:r>
              <a:rPr lang="en-US" sz="2000" dirty="0"/>
              <a:t> </a:t>
            </a:r>
            <a:r>
              <a:rPr lang="en-US" sz="2000" dirty="0" err="1"/>
              <a:t>kunskapsöverföring</a:t>
            </a:r>
            <a:r>
              <a:rPr lang="en-US" sz="2000" dirty="0"/>
              <a:t> </a:t>
            </a:r>
            <a:r>
              <a:rPr lang="en-US" sz="2000" dirty="0" err="1"/>
              <a:t>från</a:t>
            </a:r>
            <a:r>
              <a:rPr lang="en-US" sz="2000" dirty="0"/>
              <a:t> de </a:t>
            </a:r>
            <a:r>
              <a:rPr lang="en-US" sz="2000" dirty="0" err="1"/>
              <a:t>som</a:t>
            </a:r>
            <a:r>
              <a:rPr lang="en-US" sz="2000" dirty="0"/>
              <a:t> </a:t>
            </a:r>
            <a:r>
              <a:rPr lang="en-US" sz="2000" dirty="0" err="1"/>
              <a:t>slutar</a:t>
            </a:r>
            <a:r>
              <a:rPr lang="en-US" sz="2000" dirty="0"/>
              <a:t>?</a:t>
            </a:r>
            <a:br>
              <a:rPr lang="en-US" sz="2000" dirty="0"/>
            </a:br>
            <a:endParaRPr lang="da-DK" sz="2000" dirty="0"/>
          </a:p>
          <a:p>
            <a:pPr lvl="0"/>
            <a:r>
              <a:rPr lang="en-US" sz="2000" dirty="0" err="1"/>
              <a:t>Vill</a:t>
            </a:r>
            <a:r>
              <a:rPr lang="en-US" sz="2000" dirty="0"/>
              <a:t> vi </a:t>
            </a:r>
            <a:r>
              <a:rPr lang="en-US" sz="2000" dirty="0" err="1"/>
              <a:t>undvika</a:t>
            </a:r>
            <a:r>
              <a:rPr lang="en-US" sz="2000" dirty="0"/>
              <a:t> IT-</a:t>
            </a:r>
            <a:r>
              <a:rPr lang="en-US" sz="2000" dirty="0" err="1"/>
              <a:t>säkerhet</a:t>
            </a:r>
            <a:r>
              <a:rPr lang="en-US" sz="2000" dirty="0"/>
              <a:t> </a:t>
            </a:r>
            <a:r>
              <a:rPr lang="en-US" sz="2000" dirty="0" err="1"/>
              <a:t>och</a:t>
            </a:r>
            <a:r>
              <a:rPr lang="en-US" sz="2000" dirty="0"/>
              <a:t> </a:t>
            </a:r>
            <a:r>
              <a:rPr lang="en-US" sz="2000" dirty="0" err="1"/>
              <a:t>sekretessbrott</a:t>
            </a:r>
            <a:r>
              <a:rPr lang="en-US" sz="2000" dirty="0"/>
              <a:t>?</a:t>
            </a:r>
            <a:br>
              <a:rPr lang="en-US" sz="2000" dirty="0"/>
            </a:br>
            <a:endParaRPr lang="da-DK" sz="2000" dirty="0"/>
          </a:p>
          <a:p>
            <a:pPr lvl="0"/>
            <a:r>
              <a:rPr lang="en-US" sz="2000" dirty="0" err="1"/>
              <a:t>Vill</a:t>
            </a:r>
            <a:r>
              <a:rPr lang="en-US" sz="2000" dirty="0"/>
              <a:t> vi </a:t>
            </a:r>
            <a:r>
              <a:rPr lang="en-US" sz="2000" dirty="0" err="1"/>
              <a:t>skydda</a:t>
            </a:r>
            <a:r>
              <a:rPr lang="en-US" sz="2000" dirty="0"/>
              <a:t> </a:t>
            </a:r>
            <a:r>
              <a:rPr lang="en-US" sz="2000" dirty="0" err="1"/>
              <a:t>vårt</a:t>
            </a:r>
            <a:r>
              <a:rPr lang="en-US" sz="2000" dirty="0"/>
              <a:t> </a:t>
            </a:r>
            <a:r>
              <a:rPr lang="en-US" sz="2000" dirty="0" err="1"/>
              <a:t>arbetsgivarvarumärke</a:t>
            </a:r>
            <a:r>
              <a:rPr lang="en-US" sz="2000" dirty="0"/>
              <a:t> </a:t>
            </a:r>
            <a:r>
              <a:rPr lang="en-US" sz="2000" dirty="0" err="1"/>
              <a:t>när</a:t>
            </a:r>
            <a:r>
              <a:rPr lang="en-US" sz="2000" dirty="0"/>
              <a:t> </a:t>
            </a:r>
            <a:r>
              <a:rPr lang="en-US" sz="2000" dirty="0" err="1"/>
              <a:t>någon</a:t>
            </a:r>
            <a:r>
              <a:rPr lang="en-US" sz="2000" dirty="0"/>
              <a:t> </a:t>
            </a:r>
            <a:r>
              <a:rPr lang="en-US" sz="2000" dirty="0" err="1"/>
              <a:t>lämnar</a:t>
            </a:r>
            <a:r>
              <a:rPr lang="en-US" sz="2000" dirty="0"/>
              <a:t> </a:t>
            </a:r>
            <a:r>
              <a:rPr lang="en-US" sz="2000" dirty="0" err="1"/>
              <a:t>vår</a:t>
            </a:r>
            <a:r>
              <a:rPr lang="en-US" sz="2000" dirty="0"/>
              <a:t> </a:t>
            </a:r>
            <a:r>
              <a:rPr lang="en-US" sz="2000" dirty="0" err="1"/>
              <a:t>organisation</a:t>
            </a:r>
            <a:r>
              <a:rPr lang="en-US" sz="2000" dirty="0"/>
              <a:t>? </a:t>
            </a:r>
            <a:br>
              <a:rPr lang="en-US" sz="2000" dirty="0"/>
            </a:br>
            <a:endParaRPr lang="da-DK" sz="2000" dirty="0"/>
          </a:p>
          <a:p>
            <a:pPr lvl="0"/>
            <a:r>
              <a:rPr lang="en-US" sz="2000" dirty="0" err="1"/>
              <a:t>Vill</a:t>
            </a:r>
            <a:r>
              <a:rPr lang="en-US" sz="2000" dirty="0"/>
              <a:t> vi </a:t>
            </a:r>
            <a:r>
              <a:rPr lang="en-US" sz="2000" dirty="0" err="1"/>
              <a:t>behandla</a:t>
            </a:r>
            <a:r>
              <a:rPr lang="en-US" sz="2000" dirty="0"/>
              <a:t> de </a:t>
            </a:r>
            <a:r>
              <a:rPr lang="en-US" sz="2000" dirty="0" err="1"/>
              <a:t>som</a:t>
            </a:r>
            <a:r>
              <a:rPr lang="en-US" sz="2000" dirty="0"/>
              <a:t> </a:t>
            </a:r>
            <a:r>
              <a:rPr lang="en-US" sz="2000" dirty="0" err="1"/>
              <a:t>slutar</a:t>
            </a:r>
            <a:r>
              <a:rPr lang="en-US" sz="2000" dirty="0"/>
              <a:t> med </a:t>
            </a:r>
            <a:r>
              <a:rPr lang="en-US" sz="2000" dirty="0" err="1"/>
              <a:t>värdighet</a:t>
            </a:r>
            <a:r>
              <a:rPr lang="en-US" sz="2000" dirty="0"/>
              <a:t> </a:t>
            </a:r>
            <a:r>
              <a:rPr lang="en-US" sz="2000" dirty="0" err="1"/>
              <a:t>och</a:t>
            </a:r>
            <a:r>
              <a:rPr lang="en-US" sz="2000" dirty="0"/>
              <a:t> </a:t>
            </a:r>
            <a:r>
              <a:rPr lang="en-US" sz="2000" dirty="0" err="1"/>
              <a:t>respekt</a:t>
            </a:r>
            <a:r>
              <a:rPr lang="en-US" sz="2000" dirty="0"/>
              <a:t>? </a:t>
            </a:r>
            <a:br>
              <a:rPr lang="en-US" sz="2000" dirty="0"/>
            </a:br>
            <a:endParaRPr lang="da-DK" sz="2000" dirty="0"/>
          </a:p>
          <a:p>
            <a:pPr lvl="0"/>
            <a:r>
              <a:rPr lang="en-US" sz="2000" dirty="0" err="1"/>
              <a:t>Vill</a:t>
            </a:r>
            <a:r>
              <a:rPr lang="en-US" sz="2000" dirty="0"/>
              <a:t> vi </a:t>
            </a:r>
            <a:r>
              <a:rPr lang="en-US" sz="2000" dirty="0" err="1"/>
              <a:t>lämna</a:t>
            </a:r>
            <a:r>
              <a:rPr lang="en-US" sz="2000" dirty="0"/>
              <a:t> </a:t>
            </a:r>
            <a:r>
              <a:rPr lang="en-US" sz="2000" dirty="0" err="1"/>
              <a:t>dörren</a:t>
            </a:r>
            <a:r>
              <a:rPr lang="en-US" sz="2000" dirty="0"/>
              <a:t> </a:t>
            </a:r>
            <a:r>
              <a:rPr lang="en-US" sz="2000" dirty="0" err="1"/>
              <a:t>öppen</a:t>
            </a:r>
            <a:r>
              <a:rPr lang="en-US" sz="2000" dirty="0"/>
              <a:t> för de </a:t>
            </a:r>
            <a:r>
              <a:rPr lang="en-US" sz="2000" dirty="0" err="1"/>
              <a:t>medarbetare</a:t>
            </a:r>
            <a:r>
              <a:rPr lang="en-US" sz="2000" dirty="0"/>
              <a:t> </a:t>
            </a:r>
            <a:r>
              <a:rPr lang="en-US" sz="2000" dirty="0" err="1"/>
              <a:t>som</a:t>
            </a:r>
            <a:r>
              <a:rPr lang="en-US" sz="2000" dirty="0"/>
              <a:t> </a:t>
            </a:r>
            <a:r>
              <a:rPr lang="en-US" sz="2000" dirty="0" err="1"/>
              <a:t>vill</a:t>
            </a:r>
            <a:r>
              <a:rPr lang="en-US" sz="2000" dirty="0"/>
              <a:t> </a:t>
            </a:r>
            <a:r>
              <a:rPr lang="en-US" sz="2000" dirty="0" err="1"/>
              <a:t>återvända</a:t>
            </a:r>
            <a:r>
              <a:rPr lang="en-US" sz="2000" dirty="0"/>
              <a:t> </a:t>
            </a:r>
            <a:r>
              <a:rPr lang="en-US" sz="2000" dirty="0" err="1"/>
              <a:t>när</a:t>
            </a:r>
            <a:r>
              <a:rPr lang="en-US" sz="2000" dirty="0"/>
              <a:t> det </a:t>
            </a:r>
            <a:r>
              <a:rPr lang="en-US" sz="2000" dirty="0" err="1"/>
              <a:t>är</a:t>
            </a:r>
            <a:r>
              <a:rPr lang="en-US" sz="2000" dirty="0"/>
              <a:t> </a:t>
            </a:r>
            <a:r>
              <a:rPr lang="en-US" sz="2000" dirty="0" err="1"/>
              <a:t>möjligt</a:t>
            </a:r>
            <a:r>
              <a:rPr lang="en-US" sz="2000" dirty="0"/>
              <a:t>?</a:t>
            </a:r>
            <a:endParaRPr lang="da-DK" sz="2000" dirty="0"/>
          </a:p>
        </p:txBody>
      </p:sp>
      <p:sp>
        <p:nvSpPr>
          <p:cNvPr id="5" name="Pladsholder til indhold 4">
            <a:extLst>
              <a:ext uri="{FF2B5EF4-FFF2-40B4-BE49-F238E27FC236}">
                <a16:creationId xmlns:a16="http://schemas.microsoft.com/office/drawing/2014/main" id="{89D7FF69-487D-034B-928C-38620383DBA0}"/>
              </a:ext>
            </a:extLst>
          </p:cNvPr>
          <p:cNvSpPr>
            <a:spLocks noGrp="1"/>
          </p:cNvSpPr>
          <p:nvPr>
            <p:ph sz="quarter" idx="16"/>
          </p:nvPr>
        </p:nvSpPr>
        <p:spPr/>
        <p:txBody>
          <a:bodyPr/>
          <a:lstStyle/>
          <a:p>
            <a:r>
              <a:rPr lang="da-DK" b="1" dirty="0" err="1"/>
              <a:t>Låt</a:t>
            </a:r>
            <a:r>
              <a:rPr lang="da-DK" b="1" dirty="0"/>
              <a:t> oss </a:t>
            </a:r>
            <a:r>
              <a:rPr lang="da-DK" b="1" dirty="0" err="1"/>
              <a:t>vända</a:t>
            </a:r>
            <a:r>
              <a:rPr lang="da-DK" b="1" dirty="0"/>
              <a:t> på </a:t>
            </a:r>
            <a:r>
              <a:rPr lang="da-DK" b="1" dirty="0" err="1"/>
              <a:t>detta</a:t>
            </a:r>
            <a:endParaRPr lang="da-DK" b="1" dirty="0"/>
          </a:p>
          <a:p>
            <a:endParaRPr lang="da-DK" b="1" dirty="0" err="1"/>
          </a:p>
        </p:txBody>
      </p:sp>
      <p:pic>
        <p:nvPicPr>
          <p:cNvPr id="13" name="Pladsholder til billede 12" descr="Et billede, der indeholder tekst, linjetegning&#10;&#10;Automatisk genereret beskrivelse">
            <a:extLst>
              <a:ext uri="{FF2B5EF4-FFF2-40B4-BE49-F238E27FC236}">
                <a16:creationId xmlns:a16="http://schemas.microsoft.com/office/drawing/2014/main" id="{A39F1C4B-5BB5-0740-A8DF-B2F3114B4AF7}"/>
              </a:ext>
            </a:extLst>
          </p:cNvPr>
          <p:cNvPicPr>
            <a:picLocks noGrp="1" noChangeAspect="1"/>
          </p:cNvPicPr>
          <p:nvPr>
            <p:ph type="pic" sz="quarter" idx="15"/>
          </p:nvPr>
        </p:nvPicPr>
        <p:blipFill rotWithShape="1">
          <a:blip r:embed="rId2"/>
          <a:srcRect t="150" b="150"/>
          <a:stretch>
            <a:fillRect/>
          </a:stretch>
        </p:blipFill>
        <p:spPr>
          <a:xfrm>
            <a:off x="594154" y="2124805"/>
            <a:ext cx="3968578" cy="3967076"/>
          </a:xfrm>
        </p:spPr>
      </p:pic>
    </p:spTree>
    <p:extLst>
      <p:ext uri="{BB962C8B-B14F-4D97-AF65-F5344CB8AC3E}">
        <p14:creationId xmlns:p14="http://schemas.microsoft.com/office/powerpoint/2010/main" val="15522125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E27C374-1ED1-7145-9C50-00A24A2FBB29}"/>
              </a:ext>
            </a:extLst>
          </p:cNvPr>
          <p:cNvSpPr>
            <a:spLocks noGrp="1"/>
          </p:cNvSpPr>
          <p:nvPr>
            <p:ph type="title"/>
          </p:nvPr>
        </p:nvSpPr>
        <p:spPr>
          <a:xfrm>
            <a:off x="837143" y="1368001"/>
            <a:ext cx="7663389" cy="1732612"/>
          </a:xfrm>
        </p:spPr>
        <p:txBody>
          <a:bodyPr/>
          <a:lstStyle/>
          <a:p>
            <a:r>
              <a:rPr lang="en-US" dirty="0" err="1"/>
              <a:t>Här</a:t>
            </a:r>
            <a:r>
              <a:rPr lang="en-US" dirty="0"/>
              <a:t> </a:t>
            </a:r>
            <a:r>
              <a:rPr lang="en-US" dirty="0" err="1"/>
              <a:t>är</a:t>
            </a:r>
            <a:r>
              <a:rPr lang="en-US" dirty="0"/>
              <a:t> </a:t>
            </a:r>
            <a:r>
              <a:rPr lang="en-US" dirty="0" err="1"/>
              <a:t>ett</a:t>
            </a:r>
            <a:r>
              <a:rPr lang="en-US" dirty="0"/>
              <a:t> </a:t>
            </a:r>
            <a:r>
              <a:rPr lang="en-US" dirty="0" err="1"/>
              <a:t>sätt</a:t>
            </a:r>
            <a:r>
              <a:rPr lang="en-US" dirty="0"/>
              <a:t> för </a:t>
            </a:r>
            <a:r>
              <a:rPr lang="en-US" dirty="0" err="1"/>
              <a:t>oss</a:t>
            </a:r>
            <a:r>
              <a:rPr lang="en-US" dirty="0"/>
              <a:t> </a:t>
            </a:r>
            <a:r>
              <a:rPr lang="en-US" dirty="0" err="1"/>
              <a:t>att</a:t>
            </a:r>
            <a:r>
              <a:rPr lang="en-US" dirty="0"/>
              <a:t> </a:t>
            </a:r>
            <a:r>
              <a:rPr lang="en-US" dirty="0" err="1"/>
              <a:t>säkerställa</a:t>
            </a:r>
            <a:r>
              <a:rPr lang="en-US" dirty="0"/>
              <a:t> </a:t>
            </a:r>
            <a:r>
              <a:rPr lang="en-US" dirty="0" err="1"/>
              <a:t>ett</a:t>
            </a:r>
            <a:r>
              <a:rPr lang="en-US" dirty="0"/>
              <a:t> </a:t>
            </a:r>
            <a:r>
              <a:rPr lang="en-US" dirty="0" err="1"/>
              <a:t>professionellt</a:t>
            </a:r>
            <a:r>
              <a:rPr lang="en-US" dirty="0"/>
              <a:t> </a:t>
            </a:r>
            <a:r>
              <a:rPr lang="en-US" dirty="0" err="1"/>
              <a:t>avslut</a:t>
            </a:r>
            <a:r>
              <a:rPr lang="en-US" dirty="0"/>
              <a:t> </a:t>
            </a:r>
            <a:r>
              <a:rPr lang="en-US" dirty="0" err="1"/>
              <a:t>som</a:t>
            </a:r>
            <a:r>
              <a:rPr lang="en-US" dirty="0"/>
              <a:t> </a:t>
            </a:r>
            <a:r>
              <a:rPr lang="en-US" dirty="0" err="1"/>
              <a:t>lönar</a:t>
            </a:r>
            <a:r>
              <a:rPr lang="en-US" dirty="0"/>
              <a:t> sig</a:t>
            </a:r>
            <a:endParaRPr lang="da-DK" dirty="0"/>
          </a:p>
        </p:txBody>
      </p:sp>
      <p:sp>
        <p:nvSpPr>
          <p:cNvPr id="3" name="Pladsholder til indhold 2">
            <a:extLst>
              <a:ext uri="{FF2B5EF4-FFF2-40B4-BE49-F238E27FC236}">
                <a16:creationId xmlns:a16="http://schemas.microsoft.com/office/drawing/2014/main" id="{0311A742-8208-8E44-B036-6A660FB3741C}"/>
              </a:ext>
            </a:extLst>
          </p:cNvPr>
          <p:cNvSpPr>
            <a:spLocks noGrp="1"/>
          </p:cNvSpPr>
          <p:nvPr>
            <p:ph sz="half" idx="1"/>
          </p:nvPr>
        </p:nvSpPr>
        <p:spPr>
          <a:xfrm>
            <a:off x="1590582" y="4165378"/>
            <a:ext cx="4623951" cy="2032221"/>
          </a:xfrm>
        </p:spPr>
        <p:txBody>
          <a:bodyPr/>
          <a:lstStyle/>
          <a:p>
            <a:pPr marL="0" indent="0">
              <a:buNone/>
            </a:pPr>
            <a:r>
              <a:rPr lang="en-US" dirty="0"/>
              <a:t>Med </a:t>
            </a:r>
            <a:r>
              <a:rPr lang="en-US" dirty="0" err="1"/>
              <a:t>en</a:t>
            </a:r>
            <a:r>
              <a:rPr lang="en-US" dirty="0"/>
              <a:t> digital </a:t>
            </a:r>
            <a:r>
              <a:rPr lang="en-US" dirty="0" err="1"/>
              <a:t>lösning</a:t>
            </a:r>
            <a:r>
              <a:rPr lang="en-US" dirty="0"/>
              <a:t> </a:t>
            </a:r>
            <a:r>
              <a:rPr lang="en-US" dirty="0" err="1"/>
              <a:t>kan</a:t>
            </a:r>
            <a:r>
              <a:rPr lang="en-US" dirty="0"/>
              <a:t> vi </a:t>
            </a:r>
            <a:r>
              <a:rPr lang="en-US" dirty="0" err="1"/>
              <a:t>kvalitetssäkra</a:t>
            </a:r>
            <a:r>
              <a:rPr lang="en-US" dirty="0"/>
              <a:t> </a:t>
            </a:r>
            <a:r>
              <a:rPr lang="en-US" dirty="0" err="1"/>
              <a:t>avslutningsprocessen</a:t>
            </a:r>
            <a:r>
              <a:rPr lang="en-US" dirty="0"/>
              <a:t> </a:t>
            </a:r>
            <a:r>
              <a:rPr lang="en-US" dirty="0" err="1"/>
              <a:t>vilket</a:t>
            </a:r>
            <a:r>
              <a:rPr lang="en-US" dirty="0"/>
              <a:t> </a:t>
            </a:r>
            <a:r>
              <a:rPr lang="en-US" dirty="0" err="1"/>
              <a:t>garanterar</a:t>
            </a:r>
            <a:r>
              <a:rPr lang="en-US" dirty="0"/>
              <a:t> </a:t>
            </a:r>
            <a:r>
              <a:rPr lang="en-US" dirty="0" err="1"/>
              <a:t>en</a:t>
            </a:r>
            <a:r>
              <a:rPr lang="en-US" dirty="0"/>
              <a:t> </a:t>
            </a:r>
            <a:r>
              <a:rPr lang="en-US" dirty="0" err="1"/>
              <a:t>korrekt</a:t>
            </a:r>
            <a:r>
              <a:rPr lang="en-US" dirty="0"/>
              <a:t> </a:t>
            </a:r>
            <a:r>
              <a:rPr lang="en-US" dirty="0" err="1"/>
              <a:t>kunskapsöverföring</a:t>
            </a:r>
            <a:r>
              <a:rPr lang="en-US" dirty="0"/>
              <a:t> </a:t>
            </a:r>
            <a:r>
              <a:rPr lang="en-US" dirty="0" err="1"/>
              <a:t>från</a:t>
            </a:r>
            <a:r>
              <a:rPr lang="en-US" dirty="0"/>
              <a:t> de </a:t>
            </a:r>
            <a:r>
              <a:rPr lang="en-US" dirty="0" err="1"/>
              <a:t>som</a:t>
            </a:r>
            <a:r>
              <a:rPr lang="en-US" dirty="0"/>
              <a:t> </a:t>
            </a:r>
            <a:r>
              <a:rPr lang="en-US" dirty="0" err="1"/>
              <a:t>lämnar</a:t>
            </a:r>
            <a:r>
              <a:rPr lang="en-US" dirty="0"/>
              <a:t> till </a:t>
            </a:r>
            <a:r>
              <a:rPr lang="en-US" dirty="0" err="1"/>
              <a:t>nyanställda</a:t>
            </a:r>
            <a:r>
              <a:rPr lang="en-US" dirty="0"/>
              <a:t>.</a:t>
            </a:r>
            <a:endParaRPr lang="da-DK" dirty="0"/>
          </a:p>
        </p:txBody>
      </p:sp>
      <p:sp>
        <p:nvSpPr>
          <p:cNvPr id="5" name="Pladsholder til slidenummer 4">
            <a:extLst>
              <a:ext uri="{FF2B5EF4-FFF2-40B4-BE49-F238E27FC236}">
                <a16:creationId xmlns:a16="http://schemas.microsoft.com/office/drawing/2014/main" id="{68EC968A-A1B4-EB42-A9AC-000AC9B28FE6}"/>
              </a:ext>
            </a:extLst>
          </p:cNvPr>
          <p:cNvSpPr>
            <a:spLocks noGrp="1"/>
          </p:cNvSpPr>
          <p:nvPr>
            <p:ph type="sldNum" sz="quarter" idx="12"/>
          </p:nvPr>
        </p:nvSpPr>
        <p:spPr/>
        <p:txBody>
          <a:bodyPr/>
          <a:lstStyle/>
          <a:p>
            <a:fld id="{CE21FDA0-9B75-FD4B-8974-211DAFD3C1D2}" type="slidenum">
              <a:rPr lang="da-DK" smtClean="0"/>
              <a:pPr/>
              <a:t>5</a:t>
            </a:fld>
            <a:endParaRPr lang="da-DK"/>
          </a:p>
        </p:txBody>
      </p:sp>
      <p:sp>
        <p:nvSpPr>
          <p:cNvPr id="7" name="Pladsholder til tekst 6">
            <a:extLst>
              <a:ext uri="{FF2B5EF4-FFF2-40B4-BE49-F238E27FC236}">
                <a16:creationId xmlns:a16="http://schemas.microsoft.com/office/drawing/2014/main" id="{8DD65667-E928-6949-9083-91891C7B6575}"/>
              </a:ext>
            </a:extLst>
          </p:cNvPr>
          <p:cNvSpPr>
            <a:spLocks noGrp="1"/>
          </p:cNvSpPr>
          <p:nvPr>
            <p:ph type="body" idx="18"/>
          </p:nvPr>
        </p:nvSpPr>
        <p:spPr>
          <a:xfrm>
            <a:off x="1589384" y="3553381"/>
            <a:ext cx="4259547" cy="463070"/>
          </a:xfrm>
        </p:spPr>
        <p:txBody>
          <a:bodyPr/>
          <a:lstStyle/>
          <a:p>
            <a:r>
              <a:rPr lang="da-DK" dirty="0"/>
              <a:t>Digital offboarding</a:t>
            </a:r>
            <a:r>
              <a:rPr lang="en-US" dirty="0" err="1"/>
              <a:t>lösning</a:t>
            </a:r>
            <a:endParaRPr lang="da-DK" dirty="0"/>
          </a:p>
        </p:txBody>
      </p:sp>
      <p:pic>
        <p:nvPicPr>
          <p:cNvPr id="24" name="Pladsholder til indhold 23" descr="Badge Tick1 kontur">
            <a:extLst>
              <a:ext uri="{FF2B5EF4-FFF2-40B4-BE49-F238E27FC236}">
                <a16:creationId xmlns:a16="http://schemas.microsoft.com/office/drawing/2014/main" id="{B7EB32EE-337D-A74A-8584-D97C1D3B19FA}"/>
              </a:ext>
            </a:extLst>
          </p:cNvPr>
          <p:cNvPicPr>
            <a:picLocks noGrp="1" noChangeAspect="1"/>
          </p:cNvPicPr>
          <p:nvPr>
            <p:ph sz="quarter" idx="26"/>
          </p:nvPr>
        </p:nvPicPr>
        <p:blipFill>
          <a:blip r:embed="rId2">
            <a:extLst>
              <a:ext uri="{96DAC541-7B7A-43D3-8B79-37D633B846F1}">
                <asvg:svgBlip xmlns:asvg="http://schemas.microsoft.com/office/drawing/2016/SVG/main" r:embed="rId3"/>
              </a:ext>
            </a:extLst>
          </a:blip>
          <a:stretch>
            <a:fillRect/>
          </a:stretch>
        </p:blipFill>
        <p:spPr>
          <a:xfrm>
            <a:off x="827088" y="3637422"/>
            <a:ext cx="527050" cy="527050"/>
          </a:xfrm>
        </p:spPr>
      </p:pic>
      <p:pic>
        <p:nvPicPr>
          <p:cNvPr id="47" name="Pladsholder til indhold 46" descr="Et billede, der indeholder vektorgrafik&#10;&#10;Automatisk genereret beskrivelse">
            <a:extLst>
              <a:ext uri="{FF2B5EF4-FFF2-40B4-BE49-F238E27FC236}">
                <a16:creationId xmlns:a16="http://schemas.microsoft.com/office/drawing/2014/main" id="{DB7F3444-D290-BF42-B90F-A5894B971C6E}"/>
              </a:ext>
            </a:extLst>
          </p:cNvPr>
          <p:cNvPicPr>
            <a:picLocks noGrp="1" noChangeAspect="1"/>
          </p:cNvPicPr>
          <p:nvPr>
            <p:ph sz="half" idx="16"/>
          </p:nvPr>
        </p:nvPicPr>
        <p:blipFill>
          <a:blip r:embed="rId4"/>
          <a:stretch>
            <a:fillRect/>
          </a:stretch>
        </p:blipFill>
        <p:spPr>
          <a:xfrm>
            <a:off x="7429500" y="2303139"/>
            <a:ext cx="3935413" cy="3504260"/>
          </a:xfrm>
        </p:spPr>
      </p:pic>
    </p:spTree>
    <p:extLst>
      <p:ext uri="{BB962C8B-B14F-4D97-AF65-F5344CB8AC3E}">
        <p14:creationId xmlns:p14="http://schemas.microsoft.com/office/powerpoint/2010/main" val="20554489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6D77A63-C345-B047-81C6-5DE8B0A4A0B0}"/>
              </a:ext>
            </a:extLst>
          </p:cNvPr>
          <p:cNvSpPr>
            <a:spLocks noGrp="1"/>
          </p:cNvSpPr>
          <p:nvPr>
            <p:ph type="title"/>
          </p:nvPr>
        </p:nvSpPr>
        <p:spPr>
          <a:xfrm>
            <a:off x="838201" y="2628900"/>
            <a:ext cx="10609287" cy="1600200"/>
          </a:xfrm>
        </p:spPr>
        <p:txBody>
          <a:bodyPr/>
          <a:lstStyle/>
          <a:p>
            <a:pPr>
              <a:lnSpc>
                <a:spcPct val="100000"/>
              </a:lnSpc>
            </a:pPr>
            <a:r>
              <a:rPr lang="da-DK" dirty="0"/>
              <a:t>Vad kommer </a:t>
            </a:r>
            <a:r>
              <a:rPr lang="da-DK" dirty="0" err="1"/>
              <a:t>detta</a:t>
            </a:r>
            <a:r>
              <a:rPr lang="da-DK" dirty="0"/>
              <a:t> </a:t>
            </a:r>
            <a:r>
              <a:rPr lang="da-DK" dirty="0" err="1"/>
              <a:t>att</a:t>
            </a:r>
            <a:r>
              <a:rPr lang="da-DK" dirty="0"/>
              <a:t> </a:t>
            </a:r>
            <a:r>
              <a:rPr lang="da-DK" dirty="0" err="1"/>
              <a:t>göra</a:t>
            </a:r>
            <a:r>
              <a:rPr lang="da-DK" dirty="0"/>
              <a:t> </a:t>
            </a:r>
            <a:r>
              <a:rPr lang="da-DK" dirty="0" err="1"/>
              <a:t>för</a:t>
            </a:r>
            <a:r>
              <a:rPr lang="da-DK" dirty="0"/>
              <a:t> oss?</a:t>
            </a:r>
          </a:p>
        </p:txBody>
      </p:sp>
      <p:sp>
        <p:nvSpPr>
          <p:cNvPr id="3" name="Pladsholder til slidenummer 2">
            <a:extLst>
              <a:ext uri="{FF2B5EF4-FFF2-40B4-BE49-F238E27FC236}">
                <a16:creationId xmlns:a16="http://schemas.microsoft.com/office/drawing/2014/main" id="{75A0F803-726A-2348-97E9-670168A2859E}"/>
              </a:ext>
            </a:extLst>
          </p:cNvPr>
          <p:cNvSpPr>
            <a:spLocks noGrp="1"/>
          </p:cNvSpPr>
          <p:nvPr>
            <p:ph type="sldNum" sz="quarter" idx="12"/>
          </p:nvPr>
        </p:nvSpPr>
        <p:spPr/>
        <p:txBody>
          <a:bodyPr/>
          <a:lstStyle/>
          <a:p>
            <a:fld id="{CE21FDA0-9B75-FD4B-8974-211DAFD3C1D2}" type="slidenum">
              <a:rPr lang="da-DK" smtClean="0"/>
              <a:pPr/>
              <a:t>6</a:t>
            </a:fld>
            <a:endParaRPr lang="da-DK"/>
          </a:p>
        </p:txBody>
      </p:sp>
    </p:spTree>
    <p:extLst>
      <p:ext uri="{BB962C8B-B14F-4D97-AF65-F5344CB8AC3E}">
        <p14:creationId xmlns:p14="http://schemas.microsoft.com/office/powerpoint/2010/main" val="16351733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D631C-3C39-6F46-8A18-BE4136A12480}"/>
              </a:ext>
            </a:extLst>
          </p:cNvPr>
          <p:cNvSpPr txBox="1">
            <a:spLocks/>
          </p:cNvSpPr>
          <p:nvPr/>
        </p:nvSpPr>
        <p:spPr>
          <a:xfrm>
            <a:off x="5207204" y="1896534"/>
            <a:ext cx="5782530" cy="1532467"/>
          </a:xfrm>
          <a:prstGeom prst="rect">
            <a:avLst/>
          </a:prstGeom>
        </p:spPr>
        <p:txBody>
          <a:bodyPr/>
          <a:lstStyle>
            <a:lvl1pPr algn="l" defTabSz="914400" rtl="0" eaLnBrk="1" latinLnBrk="0" hangingPunct="1">
              <a:lnSpc>
                <a:spcPts val="4100"/>
              </a:lnSpc>
              <a:spcBef>
                <a:spcPct val="0"/>
              </a:spcBef>
              <a:buNone/>
              <a:defRPr sz="3500" b="1" i="0" kern="1200" baseline="0">
                <a:solidFill>
                  <a:schemeClr val="tx1"/>
                </a:solidFill>
                <a:latin typeface="Arial" panose="020B0604020202020204" pitchFamily="34" charset="0"/>
                <a:ea typeface="+mj-ea"/>
                <a:cs typeface="Arial" panose="020B0604020202020204" pitchFamily="34" charset="0"/>
              </a:defRPr>
            </a:lvl1pPr>
          </a:lstStyle>
          <a:p>
            <a:r>
              <a:rPr lang="da-DK" sz="4000" dirty="0" err="1"/>
              <a:t>Säkra</a:t>
            </a:r>
            <a:r>
              <a:rPr lang="da-DK" sz="4000" dirty="0"/>
              <a:t> </a:t>
            </a:r>
            <a:r>
              <a:rPr lang="da-DK" sz="4000" dirty="0" err="1"/>
              <a:t>kunskap</a:t>
            </a:r>
            <a:r>
              <a:rPr lang="da-DK" sz="4000" dirty="0"/>
              <a:t> </a:t>
            </a:r>
            <a:r>
              <a:rPr lang="da-DK" sz="4000" dirty="0" err="1"/>
              <a:t>och</a:t>
            </a:r>
            <a:r>
              <a:rPr lang="da-DK" sz="4000" dirty="0"/>
              <a:t> </a:t>
            </a:r>
            <a:r>
              <a:rPr lang="da-DK" sz="4000" dirty="0" err="1"/>
              <a:t>erfarenhet</a:t>
            </a:r>
            <a:endParaRPr lang="da-DK" sz="4000" dirty="0"/>
          </a:p>
        </p:txBody>
      </p:sp>
      <p:sp>
        <p:nvSpPr>
          <p:cNvPr id="3" name="Pladsholder til indhold 2">
            <a:extLst>
              <a:ext uri="{FF2B5EF4-FFF2-40B4-BE49-F238E27FC236}">
                <a16:creationId xmlns:a16="http://schemas.microsoft.com/office/drawing/2014/main" id="{BCAABE05-85B2-0F4C-99EA-1A00769E0A62}"/>
              </a:ext>
            </a:extLst>
          </p:cNvPr>
          <p:cNvSpPr txBox="1">
            <a:spLocks/>
          </p:cNvSpPr>
          <p:nvPr/>
        </p:nvSpPr>
        <p:spPr>
          <a:xfrm>
            <a:off x="5207203" y="3550405"/>
            <a:ext cx="6260272" cy="2139193"/>
          </a:xfrm>
          <a:prstGeom prst="rect">
            <a:avLst/>
          </a:prstGeom>
        </p:spPr>
        <p:txBody>
          <a:bodyPr/>
          <a:lstStyle>
            <a:lvl1pPr marL="108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1pPr>
            <a:lvl2pPr marL="21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2pPr>
            <a:lvl3pPr marL="324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3pPr>
            <a:lvl4pPr marL="432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4pPr>
            <a:lvl5pPr marL="57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en-US" sz="2000" dirty="0"/>
              <a:t>Med </a:t>
            </a:r>
            <a:r>
              <a:rPr lang="en-US" sz="2000" dirty="0" err="1"/>
              <a:t>en</a:t>
            </a:r>
            <a:r>
              <a:rPr lang="en-US" sz="2000" dirty="0"/>
              <a:t> digital </a:t>
            </a:r>
            <a:r>
              <a:rPr lang="en-US" sz="2000" dirty="0" err="1"/>
              <a:t>offboardinglösning</a:t>
            </a:r>
            <a:r>
              <a:rPr lang="en-US" sz="2000" dirty="0"/>
              <a:t> </a:t>
            </a:r>
            <a:r>
              <a:rPr lang="en-US" sz="2000" dirty="0" err="1"/>
              <a:t>kommer</a:t>
            </a:r>
            <a:r>
              <a:rPr lang="en-US" sz="2000" dirty="0"/>
              <a:t> vi </a:t>
            </a:r>
            <a:r>
              <a:rPr lang="en-US" sz="2000" dirty="0" err="1"/>
              <a:t>att</a:t>
            </a:r>
            <a:r>
              <a:rPr lang="en-US" sz="2000" dirty="0"/>
              <a:t> </a:t>
            </a:r>
            <a:r>
              <a:rPr lang="en-US" sz="2000" dirty="0" err="1"/>
              <a:t>kunna</a:t>
            </a:r>
            <a:r>
              <a:rPr lang="en-US" sz="2000" dirty="0"/>
              <a:t> </a:t>
            </a:r>
            <a:r>
              <a:rPr lang="en-US" sz="2000" dirty="0" err="1"/>
              <a:t>säkerställa</a:t>
            </a:r>
            <a:r>
              <a:rPr lang="en-US" sz="2000" dirty="0"/>
              <a:t> </a:t>
            </a:r>
            <a:r>
              <a:rPr lang="en-US" sz="2000" dirty="0" err="1"/>
              <a:t>och</a:t>
            </a:r>
            <a:r>
              <a:rPr lang="en-US" sz="2000" dirty="0"/>
              <a:t> </a:t>
            </a:r>
            <a:r>
              <a:rPr lang="en-US" sz="2000" dirty="0" err="1"/>
              <a:t>hantera</a:t>
            </a:r>
            <a:r>
              <a:rPr lang="en-US" sz="2000" dirty="0"/>
              <a:t> </a:t>
            </a:r>
            <a:r>
              <a:rPr lang="en-US" sz="2000" dirty="0" err="1"/>
              <a:t>kunskapsöverföring</a:t>
            </a:r>
            <a:r>
              <a:rPr lang="en-US" sz="2000" dirty="0"/>
              <a:t> </a:t>
            </a:r>
            <a:r>
              <a:rPr lang="en-US" sz="2000" dirty="0" err="1"/>
              <a:t>och</a:t>
            </a:r>
            <a:r>
              <a:rPr lang="en-US" sz="2000" dirty="0"/>
              <a:t> </a:t>
            </a:r>
            <a:r>
              <a:rPr lang="en-US" sz="2000" dirty="0" err="1"/>
              <a:t>administrativa</a:t>
            </a:r>
            <a:r>
              <a:rPr lang="en-US" sz="2000" dirty="0"/>
              <a:t> </a:t>
            </a:r>
            <a:r>
              <a:rPr lang="en-US" sz="2000" dirty="0" err="1"/>
              <a:t>offboardinguppgifter</a:t>
            </a:r>
            <a:r>
              <a:rPr lang="en-US" sz="2000" dirty="0"/>
              <a:t> </a:t>
            </a:r>
            <a:r>
              <a:rPr lang="en-US" sz="2000" dirty="0" err="1"/>
              <a:t>i</a:t>
            </a:r>
            <a:r>
              <a:rPr lang="en-US" sz="2000" dirty="0"/>
              <a:t> </a:t>
            </a:r>
            <a:r>
              <a:rPr lang="en-US" sz="2000" dirty="0" err="1"/>
              <a:t>en</a:t>
            </a:r>
            <a:r>
              <a:rPr lang="en-US" sz="2000" dirty="0"/>
              <a:t> </a:t>
            </a:r>
            <a:r>
              <a:rPr lang="en-US" sz="2000" dirty="0" err="1"/>
              <a:t>strömlinjeformad</a:t>
            </a:r>
            <a:r>
              <a:rPr lang="en-US" sz="2000" dirty="0"/>
              <a:t> </a:t>
            </a:r>
            <a:r>
              <a:rPr lang="en-US" sz="2000" dirty="0" err="1"/>
              <a:t>och</a:t>
            </a:r>
            <a:r>
              <a:rPr lang="en-US" sz="2000" dirty="0"/>
              <a:t> </a:t>
            </a:r>
            <a:r>
              <a:rPr lang="en-US" sz="2000" dirty="0" err="1"/>
              <a:t>automatiserad</a:t>
            </a:r>
            <a:r>
              <a:rPr lang="en-US" sz="2000" dirty="0"/>
              <a:t> process </a:t>
            </a:r>
            <a:r>
              <a:rPr lang="en-US" sz="2000" dirty="0" err="1"/>
              <a:t>som</a:t>
            </a:r>
            <a:r>
              <a:rPr lang="en-US" sz="2000" dirty="0"/>
              <a:t> </a:t>
            </a:r>
            <a:r>
              <a:rPr lang="en-US" sz="2000" dirty="0" err="1"/>
              <a:t>säkerställer</a:t>
            </a:r>
            <a:r>
              <a:rPr lang="en-US" sz="2000" dirty="0"/>
              <a:t> </a:t>
            </a:r>
            <a:r>
              <a:rPr lang="en-US" sz="2000" dirty="0" err="1"/>
              <a:t>att</a:t>
            </a:r>
            <a:r>
              <a:rPr lang="en-US" sz="2000" dirty="0"/>
              <a:t> vi </a:t>
            </a:r>
            <a:r>
              <a:rPr lang="en-US" sz="2000" dirty="0" err="1"/>
              <a:t>skyddar</a:t>
            </a:r>
            <a:r>
              <a:rPr lang="en-US" sz="2000" dirty="0"/>
              <a:t> </a:t>
            </a:r>
            <a:r>
              <a:rPr lang="en-US" sz="2000" dirty="0" err="1"/>
              <a:t>kunskap</a:t>
            </a:r>
            <a:r>
              <a:rPr lang="en-US" sz="2000" dirty="0"/>
              <a:t> </a:t>
            </a:r>
            <a:r>
              <a:rPr lang="en-US" sz="2000" dirty="0" err="1"/>
              <a:t>och</a:t>
            </a:r>
            <a:r>
              <a:rPr lang="en-US" sz="2000" dirty="0"/>
              <a:t> </a:t>
            </a:r>
            <a:r>
              <a:rPr lang="en-US" sz="2000" dirty="0" err="1"/>
              <a:t>undviker</a:t>
            </a:r>
            <a:r>
              <a:rPr lang="en-US" sz="2000" dirty="0"/>
              <a:t> data- </a:t>
            </a:r>
            <a:r>
              <a:rPr lang="en-US" sz="2000" dirty="0" err="1"/>
              <a:t>och</a:t>
            </a:r>
            <a:r>
              <a:rPr lang="en-US" sz="2000" dirty="0"/>
              <a:t> IT-</a:t>
            </a:r>
            <a:r>
              <a:rPr lang="en-US" sz="2000" dirty="0" err="1"/>
              <a:t>intrång</a:t>
            </a:r>
            <a:r>
              <a:rPr lang="en-US" sz="2000" dirty="0"/>
              <a:t>.</a:t>
            </a:r>
          </a:p>
        </p:txBody>
      </p:sp>
      <p:sp>
        <p:nvSpPr>
          <p:cNvPr id="4" name="Pladsholder til slidenummer 4">
            <a:extLst>
              <a:ext uri="{FF2B5EF4-FFF2-40B4-BE49-F238E27FC236}">
                <a16:creationId xmlns:a16="http://schemas.microsoft.com/office/drawing/2014/main" id="{A34BE51F-6064-2F47-B3B0-B1593E2533EA}"/>
              </a:ext>
            </a:extLst>
          </p:cNvPr>
          <p:cNvSpPr txBox="1">
            <a:spLocks/>
          </p:cNvSpPr>
          <p:nvPr/>
        </p:nvSpPr>
        <p:spPr>
          <a:xfrm>
            <a:off x="216001" y="216000"/>
            <a:ext cx="622200" cy="365125"/>
          </a:xfrm>
          <a:prstGeom prst="rect">
            <a:avLst/>
          </a:prstGeom>
        </p:spPr>
        <p:txBody>
          <a:bodyPr/>
          <a:lstStyle>
            <a:defPPr>
              <a:defRPr lang="en-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E21FDA0-9B75-FD4B-8974-211DAFD3C1D2}" type="slidenum">
              <a:rPr lang="da-DK" smtClean="0"/>
              <a:pPr/>
              <a:t>7</a:t>
            </a:fld>
            <a:endParaRPr lang="da-DK"/>
          </a:p>
        </p:txBody>
      </p:sp>
      <p:cxnSp>
        <p:nvCxnSpPr>
          <p:cNvPr id="5" name="Lige forbindelse 4">
            <a:extLst>
              <a:ext uri="{FF2B5EF4-FFF2-40B4-BE49-F238E27FC236}">
                <a16:creationId xmlns:a16="http://schemas.microsoft.com/office/drawing/2014/main" id="{13452485-035D-1846-AD98-968F75EBE2A6}"/>
              </a:ext>
            </a:extLst>
          </p:cNvPr>
          <p:cNvCxnSpPr/>
          <p:nvPr/>
        </p:nvCxnSpPr>
        <p:spPr>
          <a:xfrm>
            <a:off x="5207204" y="3262624"/>
            <a:ext cx="1181227"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6" name="Rektangel 5">
            <a:extLst>
              <a:ext uri="{FF2B5EF4-FFF2-40B4-BE49-F238E27FC236}">
                <a16:creationId xmlns:a16="http://schemas.microsoft.com/office/drawing/2014/main" id="{AB100F4E-D066-624B-8C7E-501BA969523D}"/>
              </a:ext>
            </a:extLst>
          </p:cNvPr>
          <p:cNvSpPr/>
          <p:nvPr/>
        </p:nvSpPr>
        <p:spPr>
          <a:xfrm>
            <a:off x="0" y="0"/>
            <a:ext cx="4443710" cy="6858000"/>
          </a:xfrm>
          <a:prstGeom prst="rect">
            <a:avLst/>
          </a:prstGeom>
          <a:solidFill>
            <a:srgbClr val="EFEF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7" name="Tekstfelt 6">
            <a:extLst>
              <a:ext uri="{FF2B5EF4-FFF2-40B4-BE49-F238E27FC236}">
                <a16:creationId xmlns:a16="http://schemas.microsoft.com/office/drawing/2014/main" id="{F8170938-215F-7843-9A5E-E5386DF97BDC}"/>
              </a:ext>
            </a:extLst>
          </p:cNvPr>
          <p:cNvSpPr txBox="1"/>
          <p:nvPr/>
        </p:nvSpPr>
        <p:spPr>
          <a:xfrm>
            <a:off x="1528396" y="1677574"/>
            <a:ext cx="1386918" cy="3170099"/>
          </a:xfrm>
          <a:prstGeom prst="rect">
            <a:avLst/>
          </a:prstGeom>
          <a:noFill/>
        </p:spPr>
        <p:txBody>
          <a:bodyPr wrap="none" rtlCol="0">
            <a:spAutoFit/>
          </a:bodyPr>
          <a:lstStyle/>
          <a:p>
            <a:r>
              <a:rPr lang="da-DK" sz="20000" dirty="0">
                <a:solidFill>
                  <a:srgbClr val="26253E"/>
                </a:solidFill>
                <a:latin typeface="Telegraf" pitchFamily="2" charset="77"/>
              </a:rPr>
              <a:t>1</a:t>
            </a:r>
          </a:p>
        </p:txBody>
      </p:sp>
    </p:spTree>
    <p:extLst>
      <p:ext uri="{BB962C8B-B14F-4D97-AF65-F5344CB8AC3E}">
        <p14:creationId xmlns:p14="http://schemas.microsoft.com/office/powerpoint/2010/main" val="18508579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459071" y="2985103"/>
            <a:ext cx="8894729" cy="2186972"/>
          </a:xfrm>
        </p:spPr>
        <p:txBody>
          <a:bodyPr/>
          <a:lstStyle/>
          <a:p>
            <a:pPr lvl="0"/>
            <a:r>
              <a:rPr lang="en-US" dirty="0" err="1"/>
              <a:t>Kostnaden</a:t>
            </a:r>
            <a:r>
              <a:rPr lang="en-US" dirty="0"/>
              <a:t> för </a:t>
            </a:r>
            <a:r>
              <a:rPr lang="en-US" dirty="0" err="1"/>
              <a:t>att</a:t>
            </a:r>
            <a:r>
              <a:rPr lang="en-US" dirty="0"/>
              <a:t> </a:t>
            </a:r>
            <a:r>
              <a:rPr lang="en-US" dirty="0" err="1"/>
              <a:t>ersätta</a:t>
            </a:r>
            <a:r>
              <a:rPr lang="en-US" dirty="0"/>
              <a:t> </a:t>
            </a:r>
            <a:r>
              <a:rPr lang="en-US" dirty="0" err="1"/>
              <a:t>en</a:t>
            </a:r>
            <a:r>
              <a:rPr lang="en-US" dirty="0"/>
              <a:t> </a:t>
            </a:r>
            <a:r>
              <a:rPr lang="en-US" dirty="0" err="1"/>
              <a:t>medarbetare</a:t>
            </a:r>
            <a:r>
              <a:rPr lang="en-US" dirty="0"/>
              <a:t> </a:t>
            </a:r>
            <a:r>
              <a:rPr lang="en-US" dirty="0" err="1"/>
              <a:t>kan</a:t>
            </a:r>
            <a:r>
              <a:rPr lang="en-US" dirty="0"/>
              <a:t> </a:t>
            </a:r>
            <a:r>
              <a:rPr lang="en-US" dirty="0" err="1"/>
              <a:t>uppgå</a:t>
            </a:r>
            <a:r>
              <a:rPr lang="en-US" dirty="0"/>
              <a:t> till </a:t>
            </a:r>
            <a:r>
              <a:rPr lang="en-US" dirty="0" err="1"/>
              <a:t>så</a:t>
            </a:r>
            <a:r>
              <a:rPr lang="en-US" dirty="0"/>
              <a:t> </a:t>
            </a:r>
            <a:r>
              <a:rPr lang="en-US" dirty="0" err="1"/>
              <a:t>mycket</a:t>
            </a:r>
            <a:r>
              <a:rPr lang="en-US" dirty="0"/>
              <a:t> </a:t>
            </a:r>
            <a:r>
              <a:rPr lang="en-US" dirty="0" err="1"/>
              <a:t>som</a:t>
            </a:r>
            <a:r>
              <a:rPr lang="en-US" dirty="0"/>
              <a:t> </a:t>
            </a:r>
            <a:r>
              <a:rPr lang="en-US" u="sng" dirty="0"/>
              <a:t>2 </a:t>
            </a:r>
            <a:r>
              <a:rPr lang="en-US" u="sng" dirty="0" err="1"/>
              <a:t>gånger</a:t>
            </a:r>
            <a:r>
              <a:rPr lang="en-US" u="sng" dirty="0"/>
              <a:t> </a:t>
            </a:r>
            <a:r>
              <a:rPr lang="en-US" u="sng" dirty="0" err="1"/>
              <a:t>årslönen</a:t>
            </a:r>
            <a:r>
              <a:rPr lang="en-US" dirty="0"/>
              <a:t>. </a:t>
            </a:r>
            <a:endParaRPr lang="da-DK" dirty="0"/>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8</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1263794" y="1898795"/>
            <a:ext cx="2650982" cy="1477328"/>
          </a:xfrm>
          <a:prstGeom prst="rect">
            <a:avLst/>
          </a:prstGeom>
          <a:noFill/>
        </p:spPr>
        <p:txBody>
          <a:bodyPr wrap="square" rtlCol="0">
            <a:spAutoFit/>
          </a:bodyPr>
          <a:lstStyle/>
          <a:p>
            <a:pPr algn="ctr"/>
            <a:r>
              <a:rPr lang="da-DK" sz="9000" b="1" dirty="0">
                <a:solidFill>
                  <a:srgbClr val="26253E">
                    <a:alpha val="20000"/>
                  </a:srgbClr>
                </a:solidFill>
                <a:latin typeface="Telegraf" pitchFamily="2" charset="77"/>
              </a:rPr>
              <a:t>2x</a:t>
            </a:r>
          </a:p>
        </p:txBody>
      </p:sp>
    </p:spTree>
    <p:extLst>
      <p:ext uri="{BB962C8B-B14F-4D97-AF65-F5344CB8AC3E}">
        <p14:creationId xmlns:p14="http://schemas.microsoft.com/office/powerpoint/2010/main" val="3192135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459071" y="2985103"/>
            <a:ext cx="7256429" cy="2086960"/>
          </a:xfrm>
        </p:spPr>
        <p:txBody>
          <a:bodyPr/>
          <a:lstStyle/>
          <a:p>
            <a:pPr lvl="0"/>
            <a:r>
              <a:rPr lang="en-US" u="sng" dirty="0"/>
              <a:t>71% </a:t>
            </a:r>
            <a:r>
              <a:rPr lang="en-US" dirty="0"/>
              <a:t>av </a:t>
            </a:r>
            <a:r>
              <a:rPr lang="en-US" dirty="0" err="1"/>
              <a:t>organisationerna</a:t>
            </a:r>
            <a:r>
              <a:rPr lang="en-US" dirty="0"/>
              <a:t> </a:t>
            </a:r>
            <a:r>
              <a:rPr lang="en-US" dirty="0" err="1"/>
              <a:t>har</a:t>
            </a:r>
            <a:r>
              <a:rPr lang="en-US" dirty="0"/>
              <a:t> </a:t>
            </a:r>
            <a:r>
              <a:rPr lang="en-US" dirty="0" err="1"/>
              <a:t>ingen</a:t>
            </a:r>
            <a:r>
              <a:rPr lang="en-US" dirty="0"/>
              <a:t> </a:t>
            </a:r>
            <a:r>
              <a:rPr lang="en-US" dirty="0" err="1"/>
              <a:t>formell</a:t>
            </a:r>
            <a:r>
              <a:rPr lang="en-US" dirty="0"/>
              <a:t> </a:t>
            </a:r>
            <a:r>
              <a:rPr lang="en-US" dirty="0" err="1"/>
              <a:t>offboardingprocess</a:t>
            </a:r>
            <a:r>
              <a:rPr lang="en-US" dirty="0"/>
              <a:t>.  </a:t>
            </a:r>
            <a:endParaRPr lang="da-DK" dirty="0"/>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9</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1292370" y="1913083"/>
            <a:ext cx="2440092" cy="1477328"/>
          </a:xfrm>
          <a:prstGeom prst="rect">
            <a:avLst/>
          </a:prstGeom>
          <a:noFill/>
        </p:spPr>
        <p:txBody>
          <a:bodyPr wrap="none" rtlCol="0">
            <a:spAutoFit/>
          </a:bodyPr>
          <a:lstStyle/>
          <a:p>
            <a:r>
              <a:rPr lang="da-DK" sz="9000" b="1" dirty="0">
                <a:solidFill>
                  <a:srgbClr val="26253E">
                    <a:alpha val="20000"/>
                  </a:srgbClr>
                </a:solidFill>
                <a:latin typeface="Telegraf" pitchFamily="2" charset="77"/>
              </a:rPr>
              <a:t>71%</a:t>
            </a:r>
          </a:p>
        </p:txBody>
      </p:sp>
    </p:spTree>
    <p:extLst>
      <p:ext uri="{BB962C8B-B14F-4D97-AF65-F5344CB8AC3E}">
        <p14:creationId xmlns:p14="http://schemas.microsoft.com/office/powerpoint/2010/main" val="101940063"/>
      </p:ext>
    </p:extLst>
  </p:cSld>
  <p:clrMapOvr>
    <a:masterClrMapping/>
  </p:clrMapOvr>
</p:sld>
</file>

<file path=ppt/theme/theme1.xml><?xml version="1.0" encoding="utf-8"?>
<a:theme xmlns:a="http://schemas.openxmlformats.org/drawingml/2006/main" name="Office Theme">
  <a:themeElements>
    <a:clrScheme name="Talentech">
      <a:dk1>
        <a:srgbClr val="26243E"/>
      </a:dk1>
      <a:lt1>
        <a:srgbClr val="FFFFFF"/>
      </a:lt1>
      <a:dk2>
        <a:srgbClr val="26243E"/>
      </a:dk2>
      <a:lt2>
        <a:srgbClr val="E7E6E6"/>
      </a:lt2>
      <a:accent1>
        <a:srgbClr val="26243E"/>
      </a:accent1>
      <a:accent2>
        <a:srgbClr val="FFCFCD"/>
      </a:accent2>
      <a:accent3>
        <a:srgbClr val="E7E6E6"/>
      </a:accent3>
      <a:accent4>
        <a:srgbClr val="FFC870"/>
      </a:accent4>
      <a:accent5>
        <a:srgbClr val="3FC3B3"/>
      </a:accent5>
      <a:accent6>
        <a:srgbClr val="D04348"/>
      </a:accent6>
      <a:hlink>
        <a:srgbClr val="41405E"/>
      </a:hlink>
      <a:folHlink>
        <a:srgbClr val="26243E"/>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990ff15b-f25f-4384-a8c6-09e8c290628c" xsi:nil="true"/>
    <lcf76f155ced4ddcb4097134ff3c332f xmlns="9e03a0cf-c92b-42a0-b454-136942871d12">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F6A19B76E0F15F43846831D2439FA509" ma:contentTypeVersion="18" ma:contentTypeDescription="Opret et nyt dokument." ma:contentTypeScope="" ma:versionID="26c979aad71c7fb8a0103343b81708de">
  <xsd:schema xmlns:xsd="http://www.w3.org/2001/XMLSchema" xmlns:xs="http://www.w3.org/2001/XMLSchema" xmlns:p="http://schemas.microsoft.com/office/2006/metadata/properties" xmlns:ns2="9e03a0cf-c92b-42a0-b454-136942871d12" xmlns:ns3="990ff15b-f25f-4384-a8c6-09e8c290628c" targetNamespace="http://schemas.microsoft.com/office/2006/metadata/properties" ma:root="true" ma:fieldsID="02c03ac0ee36cf5d91d371afbcc19750" ns2:_="" ns3:_="">
    <xsd:import namespace="9e03a0cf-c92b-42a0-b454-136942871d12"/>
    <xsd:import namespace="990ff15b-f25f-4384-a8c6-09e8c290628c"/>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ServiceLocation" minOccurs="0"/>
                <xsd:element ref="ns2:MediaLengthInSeconds" minOccurs="0"/>
                <xsd:element ref="ns3:TaxCatchAll" minOccurs="0"/>
                <xsd:element ref="ns2: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e03a0cf-c92b-42a0-b454-136942871d1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Billedmærker" ma:readOnly="false" ma:fieldId="{5cf76f15-5ced-4ddc-b409-7134ff3c332f}" ma:taxonomyMulti="true" ma:sspId="ef820d20-ebe3-4c81-b7ca-bbdc8cab6b49"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990ff15b-f25f-4384-a8c6-09e8c290628c" elementFormDefault="qualified">
    <xsd:import namespace="http://schemas.microsoft.com/office/2006/documentManagement/types"/>
    <xsd:import namespace="http://schemas.microsoft.com/office/infopath/2007/PartnerControls"/>
    <xsd:element name="SharedWithUsers" ma:index="10"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Delt med detaljer" ma:internalName="SharedWithDetails" ma:readOnly="true">
      <xsd:simpleType>
        <xsd:restriction base="dms:Note">
          <xsd:maxLength value="255"/>
        </xsd:restriction>
      </xsd:simpleType>
    </xsd:element>
    <xsd:element name="TaxCatchAll" ma:index="21" nillable="true" ma:displayName="Taxonomy Catch All Column" ma:hidden="true" ma:list="{bd55211a-c5ea-4cf8-aa8c-bfbebb43da2f}" ma:internalName="TaxCatchAll" ma:showField="CatchAllData" ma:web="990ff15b-f25f-4384-a8c6-09e8c290628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dhol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7936574-AA27-449D-896E-223EE76C7BBD}">
  <ds:schemaRefs>
    <ds:schemaRef ds:uri="http://schemas.microsoft.com/sharepoint/v3/contenttype/forms"/>
  </ds:schemaRefs>
</ds:datastoreItem>
</file>

<file path=customXml/itemProps2.xml><?xml version="1.0" encoding="utf-8"?>
<ds:datastoreItem xmlns:ds="http://schemas.openxmlformats.org/officeDocument/2006/customXml" ds:itemID="{4517D4B0-4DDD-41C9-82B5-DC739C657986}">
  <ds:schemaRefs>
    <ds:schemaRef ds:uri="http://schemas.microsoft.com/office/2006/metadata/properties"/>
    <ds:schemaRef ds:uri="http://schemas.microsoft.com/office/infopath/2007/PartnerControls"/>
    <ds:schemaRef ds:uri="990ff15b-f25f-4384-a8c6-09e8c290628c"/>
    <ds:schemaRef ds:uri="9e03a0cf-c92b-42a0-b454-136942871d12"/>
  </ds:schemaRefs>
</ds:datastoreItem>
</file>

<file path=customXml/itemProps3.xml><?xml version="1.0" encoding="utf-8"?>
<ds:datastoreItem xmlns:ds="http://schemas.openxmlformats.org/officeDocument/2006/customXml" ds:itemID="{4DA84CEB-4497-4EB9-85C1-9A75F546999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e03a0cf-c92b-42a0-b454-136942871d12"/>
    <ds:schemaRef ds:uri="990ff15b-f25f-4384-a8c6-09e8c290628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68578</TotalTime>
  <Words>850</Words>
  <Application>Microsoft Office PowerPoint</Application>
  <PresentationFormat>Bredbild</PresentationFormat>
  <Paragraphs>103</Paragraphs>
  <Slides>23</Slides>
  <Notes>1</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23</vt:i4>
      </vt:variant>
    </vt:vector>
  </HeadingPairs>
  <TitlesOfParts>
    <vt:vector size="27" baseType="lpstr">
      <vt:lpstr>Arial</vt:lpstr>
      <vt:lpstr>Telegraf</vt:lpstr>
      <vt:lpstr>Wingdings</vt:lpstr>
      <vt:lpstr>Office Theme</vt:lpstr>
      <vt:lpstr>PowerPoint-presentation</vt:lpstr>
      <vt:lpstr>Kostnaden för att ersätta en medarbetare är dyrt. Väldigt dyrt. </vt:lpstr>
      <vt:lpstr>PowerPoint-presentation</vt:lpstr>
      <vt:lpstr>PowerPoint-presentation</vt:lpstr>
      <vt:lpstr>Här är ett sätt för oss att säkerställa ett professionellt avslut som lönar sig</vt:lpstr>
      <vt:lpstr>Vad kommer detta att göra för oss?</vt:lpstr>
      <vt:lpstr>PowerPoint-presentation</vt:lpstr>
      <vt:lpstr>Kostnaden för att ersätta en medarbetare kan uppgå till så mycket som 2 gånger årslönen. </vt:lpstr>
      <vt:lpstr>71% av organisationerna har ingen formell offboardingprocess.  </vt:lpstr>
      <vt:lpstr>PowerPoint-presentation</vt:lpstr>
      <vt:lpstr>52% av de som frivilligt har slutat sin anställning säger att deras arbetsplats kunde ha gjort något för att hindra dem från att lämna.</vt:lpstr>
      <vt:lpstr>51% säger att ingen chef eller ledare pratade med dem om deras arbetstillfredsställelse eller framtid under de tre månaderna innan de lämnade.</vt:lpstr>
      <vt:lpstr>PowerPoint-presentation</vt:lpstr>
      <vt:lpstr>40% skulle överväga att återvända till en tidigare arbetsgivare. Något som skulle minska våra rekryteringskostnader. </vt:lpstr>
      <vt:lpstr>80% säger att det inte fanns någon strategi hos deras tidigare arbetsgivare att uppmuntra dem till att återvända.</vt:lpstr>
      <vt:lpstr>64% säger att det inte verkade finnas någon strategi för att upprätthålla en relation med dem.</vt:lpstr>
      <vt:lpstr>Sammanfattning En digital offboardinglösning gör det möjligt för oss att säkra kunskap och kunnande samtidigt som vi minimerar dataförlust och IT-säkerhetsbrott. Feedback från de som avslutar sin anställning kommer att göra det möjligt för oss att förbättra oss framöver och vi kommer att visa de som lämnar oss att vi har uppskattat deras arbete. Vi kommer att öka sannolikheten för att de som slutar, rekommenderar oss som arbetsgivare och kanske till och med kommer tillbaka en dag.</vt:lpstr>
      <vt:lpstr>… Och det finns mer!</vt:lpstr>
      <vt:lpstr>PowerPoint-presentation</vt:lpstr>
      <vt:lpstr>PowerPoint-presentation</vt:lpstr>
      <vt:lpstr>För att göra det ännu enklare har jag listat systemkraven vi behöver för att lyckas  Se översikt </vt:lpstr>
      <vt:lpstr>PowerPoint-presentation</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Anette Larsen</dc:creator>
  <cp:lastModifiedBy>Camilla Hallmans</cp:lastModifiedBy>
  <cp:revision>355</cp:revision>
  <dcterms:created xsi:type="dcterms:W3CDTF">2022-07-05T19:57:09Z</dcterms:created>
  <dcterms:modified xsi:type="dcterms:W3CDTF">2023-01-18T15:35:27Z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0x010100F6A19B76E0F15F43846831D2439FA509</vt:lpwstr>
  </property>
  <property fmtid="{D5CDD505-2E9C-101B-9397-08002B2CF9AE}" pid="3" name="MediaServiceImageTags">
    <vt:lpwstr/>
  </property>
</Properties>
</file>