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35"/>
  </p:notesMasterIdLst>
  <p:sldIdLst>
    <p:sldId id="334" r:id="rId6"/>
    <p:sldId id="335" r:id="rId7"/>
    <p:sldId id="336" r:id="rId8"/>
    <p:sldId id="337" r:id="rId9"/>
    <p:sldId id="473" r:id="rId10"/>
    <p:sldId id="479" r:id="rId11"/>
    <p:sldId id="475" r:id="rId12"/>
    <p:sldId id="341" r:id="rId13"/>
    <p:sldId id="342" r:id="rId14"/>
    <p:sldId id="343" r:id="rId15"/>
    <p:sldId id="476" r:id="rId16"/>
    <p:sldId id="344" r:id="rId17"/>
    <p:sldId id="482" r:id="rId18"/>
    <p:sldId id="355" r:id="rId19"/>
    <p:sldId id="477" r:id="rId20"/>
    <p:sldId id="354" r:id="rId21"/>
    <p:sldId id="480" r:id="rId22"/>
    <p:sldId id="478" r:id="rId23"/>
    <p:sldId id="340" r:id="rId24"/>
    <p:sldId id="483" r:id="rId25"/>
    <p:sldId id="353" r:id="rId26"/>
    <p:sldId id="352" r:id="rId27"/>
    <p:sldId id="484" r:id="rId28"/>
    <p:sldId id="345" r:id="rId29"/>
    <p:sldId id="463" r:id="rId30"/>
    <p:sldId id="521" r:id="rId31"/>
    <p:sldId id="522" r:id="rId32"/>
    <p:sldId id="356" r:id="rId33"/>
    <p:sldId id="350" r:id="rId34"/>
  </p:sldIdLst>
  <p:sldSz cx="12192000" cy="6858000"/>
  <p:notesSz cx="6858000" cy="9144000"/>
  <p:defaultTex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39"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EFF3"/>
    <a:srgbClr val="26253E"/>
    <a:srgbClr val="D8D8E4"/>
    <a:srgbClr val="FFCF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10233E-D5F0-AC41-A215-B1A6604E2159}" v="5" dt="2022-11-18T15:53:41.6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339"/>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g Ringsbu" userId="72aa1c2a-f904-4dd5-986a-2fc346bf95c3" providerId="ADAL" clId="{2710233E-D5F0-AC41-A215-B1A6604E2159}"/>
    <pc:docChg chg="modSld">
      <pc:chgData name="Stig Ringsbu" userId="72aa1c2a-f904-4dd5-986a-2fc346bf95c3" providerId="ADAL" clId="{2710233E-D5F0-AC41-A215-B1A6604E2159}" dt="2022-11-18T15:53:41.697" v="4" actId="1038"/>
      <pc:docMkLst>
        <pc:docMk/>
      </pc:docMkLst>
      <pc:sldChg chg="modSp mod modAnim">
        <pc:chgData name="Stig Ringsbu" userId="72aa1c2a-f904-4dd5-986a-2fc346bf95c3" providerId="ADAL" clId="{2710233E-D5F0-AC41-A215-B1A6604E2159}" dt="2022-11-18T15:53:41.697" v="4" actId="1038"/>
        <pc:sldMkLst>
          <pc:docMk/>
          <pc:sldMk cId="2488307247" sldId="356"/>
        </pc:sldMkLst>
        <pc:spChg chg="mod">
          <ac:chgData name="Stig Ringsbu" userId="72aa1c2a-f904-4dd5-986a-2fc346bf95c3" providerId="ADAL" clId="{2710233E-D5F0-AC41-A215-B1A6604E2159}" dt="2022-11-18T15:53:41.697" v="4" actId="1038"/>
          <ac:spMkLst>
            <pc:docMk/>
            <pc:sldMk cId="2488307247" sldId="356"/>
            <ac:spMk id="6" creationId="{FC37E9F0-389C-5C47-8A6B-689119CCE2C6}"/>
          </ac:spMkLst>
        </pc:spChg>
      </pc:sldChg>
    </pc:docChg>
  </pc:docChgLst>
  <pc:docChgLst>
    <pc:chgData name="Karoline Bergseng" userId="a191bf17-18b9-4daf-b65b-528a96134e97" providerId="ADAL" clId="{2B4D78D4-CA00-0D44-8FA3-972DFC9CA376}"/>
    <pc:docChg chg="undo custSel modSld">
      <pc:chgData name="Karoline Bergseng" userId="a191bf17-18b9-4daf-b65b-528a96134e97" providerId="ADAL" clId="{2B4D78D4-CA00-0D44-8FA3-972DFC9CA376}" dt="2022-11-14T14:55:01.714" v="217" actId="113"/>
      <pc:docMkLst>
        <pc:docMk/>
      </pc:docMkLst>
      <pc:sldChg chg="modSp mod">
        <pc:chgData name="Karoline Bergseng" userId="a191bf17-18b9-4daf-b65b-528a96134e97" providerId="ADAL" clId="{2B4D78D4-CA00-0D44-8FA3-972DFC9CA376}" dt="2022-11-14T14:51:00.847" v="207" actId="14100"/>
        <pc:sldMkLst>
          <pc:docMk/>
          <pc:sldMk cId="1562036685" sldId="334"/>
        </pc:sldMkLst>
        <pc:spChg chg="mod">
          <ac:chgData name="Karoline Bergseng" userId="a191bf17-18b9-4daf-b65b-528a96134e97" providerId="ADAL" clId="{2B4D78D4-CA00-0D44-8FA3-972DFC9CA376}" dt="2022-11-14T14:51:00.847" v="207" actId="14100"/>
          <ac:spMkLst>
            <pc:docMk/>
            <pc:sldMk cId="1562036685" sldId="334"/>
            <ac:spMk id="6" creationId="{2994E3BC-0699-5A4D-86E1-BA4B0539C944}"/>
          </ac:spMkLst>
        </pc:spChg>
      </pc:sldChg>
      <pc:sldChg chg="modSp mod">
        <pc:chgData name="Karoline Bergseng" userId="a191bf17-18b9-4daf-b65b-528a96134e97" providerId="ADAL" clId="{2B4D78D4-CA00-0D44-8FA3-972DFC9CA376}" dt="2022-11-11T14:00:46.974" v="17" actId="1076"/>
        <pc:sldMkLst>
          <pc:docMk/>
          <pc:sldMk cId="1495695462" sldId="335"/>
        </pc:sldMkLst>
        <pc:spChg chg="mod">
          <ac:chgData name="Karoline Bergseng" userId="a191bf17-18b9-4daf-b65b-528a96134e97" providerId="ADAL" clId="{2B4D78D4-CA00-0D44-8FA3-972DFC9CA376}" dt="2022-11-11T14:00:46.974" v="17" actId="1076"/>
          <ac:spMkLst>
            <pc:docMk/>
            <pc:sldMk cId="1495695462" sldId="335"/>
            <ac:spMk id="2" creationId="{BA9C81F5-BDE8-3740-3AF0-B636D282407B}"/>
          </ac:spMkLst>
        </pc:spChg>
      </pc:sldChg>
      <pc:sldChg chg="modSp mod">
        <pc:chgData name="Karoline Bergseng" userId="a191bf17-18b9-4daf-b65b-528a96134e97" providerId="ADAL" clId="{2B4D78D4-CA00-0D44-8FA3-972DFC9CA376}" dt="2022-11-11T14:29:24.595" v="71" actId="404"/>
        <pc:sldMkLst>
          <pc:docMk/>
          <pc:sldMk cId="1183155058" sldId="336"/>
        </pc:sldMkLst>
        <pc:spChg chg="mod">
          <ac:chgData name="Karoline Bergseng" userId="a191bf17-18b9-4daf-b65b-528a96134e97" providerId="ADAL" clId="{2B4D78D4-CA00-0D44-8FA3-972DFC9CA376}" dt="2022-11-11T14:29:24.595" v="71" actId="404"/>
          <ac:spMkLst>
            <pc:docMk/>
            <pc:sldMk cId="1183155058" sldId="336"/>
            <ac:spMk id="4" creationId="{75F219A4-3D92-C24B-850C-556356D4EF64}"/>
          </ac:spMkLst>
        </pc:spChg>
      </pc:sldChg>
      <pc:sldChg chg="modSp mod">
        <pc:chgData name="Karoline Bergseng" userId="a191bf17-18b9-4daf-b65b-528a96134e97" providerId="ADAL" clId="{2B4D78D4-CA00-0D44-8FA3-972DFC9CA376}" dt="2022-11-14T14:53:25.675" v="214" actId="2710"/>
        <pc:sldMkLst>
          <pc:docMk/>
          <pc:sldMk cId="3032851468" sldId="341"/>
        </pc:sldMkLst>
        <pc:spChg chg="mod">
          <ac:chgData name="Karoline Bergseng" userId="a191bf17-18b9-4daf-b65b-528a96134e97" providerId="ADAL" clId="{2B4D78D4-CA00-0D44-8FA3-972DFC9CA376}" dt="2022-11-14T14:53:25.675" v="214" actId="2710"/>
          <ac:spMkLst>
            <pc:docMk/>
            <pc:sldMk cId="3032851468" sldId="341"/>
            <ac:spMk id="2" creationId="{9BB369E3-347A-B642-A993-66E3112B6AFA}"/>
          </ac:spMkLst>
        </pc:spChg>
      </pc:sldChg>
      <pc:sldChg chg="modSp mod">
        <pc:chgData name="Karoline Bergseng" userId="a191bf17-18b9-4daf-b65b-528a96134e97" providerId="ADAL" clId="{2B4D78D4-CA00-0D44-8FA3-972DFC9CA376}" dt="2022-11-14T14:54:00.960" v="215" actId="2710"/>
        <pc:sldMkLst>
          <pc:docMk/>
          <pc:sldMk cId="916646667" sldId="342"/>
        </pc:sldMkLst>
        <pc:spChg chg="mod">
          <ac:chgData name="Karoline Bergseng" userId="a191bf17-18b9-4daf-b65b-528a96134e97" providerId="ADAL" clId="{2B4D78D4-CA00-0D44-8FA3-972DFC9CA376}" dt="2022-11-14T14:54:00.960" v="215" actId="2710"/>
          <ac:spMkLst>
            <pc:docMk/>
            <pc:sldMk cId="916646667" sldId="342"/>
            <ac:spMk id="2" creationId="{9BB369E3-347A-B642-A993-66E3112B6AFA}"/>
          </ac:spMkLst>
        </pc:spChg>
      </pc:sldChg>
      <pc:sldChg chg="modSp mod">
        <pc:chgData name="Karoline Bergseng" userId="a191bf17-18b9-4daf-b65b-528a96134e97" providerId="ADAL" clId="{2B4D78D4-CA00-0D44-8FA3-972DFC9CA376}" dt="2022-11-14T14:54:36.943" v="216" actId="2710"/>
        <pc:sldMkLst>
          <pc:docMk/>
          <pc:sldMk cId="3104181690" sldId="343"/>
        </pc:sldMkLst>
        <pc:spChg chg="mod">
          <ac:chgData name="Karoline Bergseng" userId="a191bf17-18b9-4daf-b65b-528a96134e97" providerId="ADAL" clId="{2B4D78D4-CA00-0D44-8FA3-972DFC9CA376}" dt="2022-11-14T14:54:36.943" v="216" actId="2710"/>
          <ac:spMkLst>
            <pc:docMk/>
            <pc:sldMk cId="3104181690" sldId="343"/>
            <ac:spMk id="2" creationId="{9BB369E3-347A-B642-A993-66E3112B6AFA}"/>
          </ac:spMkLst>
        </pc:spChg>
      </pc:sldChg>
      <pc:sldChg chg="modSp mod">
        <pc:chgData name="Karoline Bergseng" userId="a191bf17-18b9-4daf-b65b-528a96134e97" providerId="ADAL" clId="{2B4D78D4-CA00-0D44-8FA3-972DFC9CA376}" dt="2022-11-14T09:45:22.766" v="141" actId="2710"/>
        <pc:sldMkLst>
          <pc:docMk/>
          <pc:sldMk cId="3151779384" sldId="344"/>
        </pc:sldMkLst>
        <pc:spChg chg="mod">
          <ac:chgData name="Karoline Bergseng" userId="a191bf17-18b9-4daf-b65b-528a96134e97" providerId="ADAL" clId="{2B4D78D4-CA00-0D44-8FA3-972DFC9CA376}" dt="2022-11-14T09:45:22.766" v="141" actId="2710"/>
          <ac:spMkLst>
            <pc:docMk/>
            <pc:sldMk cId="3151779384" sldId="344"/>
            <ac:spMk id="2" creationId="{9BB369E3-347A-B642-A993-66E3112B6AFA}"/>
          </ac:spMkLst>
        </pc:spChg>
      </pc:sldChg>
      <pc:sldChg chg="modSp mod">
        <pc:chgData name="Karoline Bergseng" userId="a191bf17-18b9-4daf-b65b-528a96134e97" providerId="ADAL" clId="{2B4D78D4-CA00-0D44-8FA3-972DFC9CA376}" dt="2022-11-14T09:48:13.693" v="181" actId="2710"/>
        <pc:sldMkLst>
          <pc:docMk/>
          <pc:sldMk cId="1223451148" sldId="352"/>
        </pc:sldMkLst>
        <pc:spChg chg="mod">
          <ac:chgData name="Karoline Bergseng" userId="a191bf17-18b9-4daf-b65b-528a96134e97" providerId="ADAL" clId="{2B4D78D4-CA00-0D44-8FA3-972DFC9CA376}" dt="2022-11-14T09:48:13.693" v="181" actId="2710"/>
          <ac:spMkLst>
            <pc:docMk/>
            <pc:sldMk cId="1223451148" sldId="352"/>
            <ac:spMk id="2" creationId="{9BB369E3-347A-B642-A993-66E3112B6AFA}"/>
          </ac:spMkLst>
        </pc:spChg>
      </pc:sldChg>
      <pc:sldChg chg="modSp mod">
        <pc:chgData name="Karoline Bergseng" userId="a191bf17-18b9-4daf-b65b-528a96134e97" providerId="ADAL" clId="{2B4D78D4-CA00-0D44-8FA3-972DFC9CA376}" dt="2022-11-14T09:48:02.817" v="179" actId="2710"/>
        <pc:sldMkLst>
          <pc:docMk/>
          <pc:sldMk cId="3327736595" sldId="353"/>
        </pc:sldMkLst>
        <pc:spChg chg="mod">
          <ac:chgData name="Karoline Bergseng" userId="a191bf17-18b9-4daf-b65b-528a96134e97" providerId="ADAL" clId="{2B4D78D4-CA00-0D44-8FA3-972DFC9CA376}" dt="2022-11-14T09:48:02.817" v="179" actId="2710"/>
          <ac:spMkLst>
            <pc:docMk/>
            <pc:sldMk cId="3327736595" sldId="353"/>
            <ac:spMk id="2" creationId="{9BB369E3-347A-B642-A993-66E3112B6AFA}"/>
          </ac:spMkLst>
        </pc:spChg>
      </pc:sldChg>
      <pc:sldChg chg="modSp mod">
        <pc:chgData name="Karoline Bergseng" userId="a191bf17-18b9-4daf-b65b-528a96134e97" providerId="ADAL" clId="{2B4D78D4-CA00-0D44-8FA3-972DFC9CA376}" dt="2022-11-14T09:46:42.032" v="160" actId="2710"/>
        <pc:sldMkLst>
          <pc:docMk/>
          <pc:sldMk cId="2640552977" sldId="354"/>
        </pc:sldMkLst>
        <pc:spChg chg="mod">
          <ac:chgData name="Karoline Bergseng" userId="a191bf17-18b9-4daf-b65b-528a96134e97" providerId="ADAL" clId="{2B4D78D4-CA00-0D44-8FA3-972DFC9CA376}" dt="2022-11-14T09:46:42.032" v="160" actId="2710"/>
          <ac:spMkLst>
            <pc:docMk/>
            <pc:sldMk cId="2640552977" sldId="354"/>
            <ac:spMk id="2" creationId="{9BB369E3-347A-B642-A993-66E3112B6AFA}"/>
          </ac:spMkLst>
        </pc:spChg>
      </pc:sldChg>
      <pc:sldChg chg="modSp mod">
        <pc:chgData name="Karoline Bergseng" userId="a191bf17-18b9-4daf-b65b-528a96134e97" providerId="ADAL" clId="{2B4D78D4-CA00-0D44-8FA3-972DFC9CA376}" dt="2022-11-14T09:45:33.101" v="143" actId="2710"/>
        <pc:sldMkLst>
          <pc:docMk/>
          <pc:sldMk cId="1134567825" sldId="355"/>
        </pc:sldMkLst>
        <pc:spChg chg="mod">
          <ac:chgData name="Karoline Bergseng" userId="a191bf17-18b9-4daf-b65b-528a96134e97" providerId="ADAL" clId="{2B4D78D4-CA00-0D44-8FA3-972DFC9CA376}" dt="2022-11-14T09:45:33.101" v="143" actId="2710"/>
          <ac:spMkLst>
            <pc:docMk/>
            <pc:sldMk cId="1134567825" sldId="355"/>
            <ac:spMk id="2" creationId="{9BB369E3-347A-B642-A993-66E3112B6AFA}"/>
          </ac:spMkLst>
        </pc:spChg>
      </pc:sldChg>
      <pc:sldChg chg="modSp mod modAnim">
        <pc:chgData name="Karoline Bergseng" userId="a191bf17-18b9-4daf-b65b-528a96134e97" providerId="ADAL" clId="{2B4D78D4-CA00-0D44-8FA3-972DFC9CA376}" dt="2022-11-11T14:03:56.395" v="48" actId="1036"/>
        <pc:sldMkLst>
          <pc:docMk/>
          <pc:sldMk cId="2488307247" sldId="356"/>
        </pc:sldMkLst>
        <pc:spChg chg="mod">
          <ac:chgData name="Karoline Bergseng" userId="a191bf17-18b9-4daf-b65b-528a96134e97" providerId="ADAL" clId="{2B4D78D4-CA00-0D44-8FA3-972DFC9CA376}" dt="2022-11-11T14:03:56.395" v="48" actId="1036"/>
          <ac:spMkLst>
            <pc:docMk/>
            <pc:sldMk cId="2488307247" sldId="356"/>
            <ac:spMk id="6" creationId="{FC37E9F0-389C-5C47-8A6B-689119CCE2C6}"/>
          </ac:spMkLst>
        </pc:spChg>
      </pc:sldChg>
      <pc:sldChg chg="modSp mod">
        <pc:chgData name="Karoline Bergseng" userId="a191bf17-18b9-4daf-b65b-528a96134e97" providerId="ADAL" clId="{2B4D78D4-CA00-0D44-8FA3-972DFC9CA376}" dt="2022-11-14T09:48:40.386" v="187" actId="1076"/>
        <pc:sldMkLst>
          <pc:docMk/>
          <pc:sldMk cId="2201773059" sldId="463"/>
        </pc:sldMkLst>
        <pc:spChg chg="mod">
          <ac:chgData name="Karoline Bergseng" userId="a191bf17-18b9-4daf-b65b-528a96134e97" providerId="ADAL" clId="{2B4D78D4-CA00-0D44-8FA3-972DFC9CA376}" dt="2022-11-14T09:48:40.386" v="187" actId="1076"/>
          <ac:spMkLst>
            <pc:docMk/>
            <pc:sldMk cId="2201773059" sldId="463"/>
            <ac:spMk id="3" creationId="{DBB86DAF-F265-3D4D-8902-DBA4056B26C6}"/>
          </ac:spMkLst>
        </pc:spChg>
      </pc:sldChg>
      <pc:sldChg chg="modSp mod">
        <pc:chgData name="Karoline Bergseng" userId="a191bf17-18b9-4daf-b65b-528a96134e97" providerId="ADAL" clId="{2B4D78D4-CA00-0D44-8FA3-972DFC9CA376}" dt="2022-11-14T14:51:58.459" v="208" actId="113"/>
        <pc:sldMkLst>
          <pc:docMk/>
          <pc:sldMk cId="1721775257" sldId="473"/>
        </pc:sldMkLst>
        <pc:spChg chg="mod">
          <ac:chgData name="Karoline Bergseng" userId="a191bf17-18b9-4daf-b65b-528a96134e97" providerId="ADAL" clId="{2B4D78D4-CA00-0D44-8FA3-972DFC9CA376}" dt="2022-11-14T09:38:33.907" v="109" actId="403"/>
          <ac:spMkLst>
            <pc:docMk/>
            <pc:sldMk cId="1721775257" sldId="473"/>
            <ac:spMk id="2" creationId="{5E27C374-1ED1-7145-9C50-00A24A2FBB29}"/>
          </ac:spMkLst>
        </pc:spChg>
        <pc:spChg chg="mod">
          <ac:chgData name="Karoline Bergseng" userId="a191bf17-18b9-4daf-b65b-528a96134e97" providerId="ADAL" clId="{2B4D78D4-CA00-0D44-8FA3-972DFC9CA376}" dt="2022-11-14T14:51:58.459" v="208" actId="113"/>
          <ac:spMkLst>
            <pc:docMk/>
            <pc:sldMk cId="1721775257" sldId="473"/>
            <ac:spMk id="3" creationId="{0311A742-8208-8E44-B036-6A660FB3741C}"/>
          </ac:spMkLst>
        </pc:spChg>
        <pc:spChg chg="mod">
          <ac:chgData name="Karoline Bergseng" userId="a191bf17-18b9-4daf-b65b-528a96134e97" providerId="ADAL" clId="{2B4D78D4-CA00-0D44-8FA3-972DFC9CA376}" dt="2022-11-11T14:34:38.291" v="73" actId="403"/>
          <ac:spMkLst>
            <pc:docMk/>
            <pc:sldMk cId="1721775257" sldId="473"/>
            <ac:spMk id="7" creationId="{8DD65667-E928-6949-9083-91891C7B6575}"/>
          </ac:spMkLst>
        </pc:spChg>
      </pc:sldChg>
      <pc:sldChg chg="modSp mod">
        <pc:chgData name="Karoline Bergseng" userId="a191bf17-18b9-4daf-b65b-528a96134e97" providerId="ADAL" clId="{2B4D78D4-CA00-0D44-8FA3-972DFC9CA376}" dt="2022-11-14T14:52:43.078" v="213" actId="14100"/>
        <pc:sldMkLst>
          <pc:docMk/>
          <pc:sldMk cId="2373181529" sldId="475"/>
        </pc:sldMkLst>
        <pc:spChg chg="mod">
          <ac:chgData name="Karoline Bergseng" userId="a191bf17-18b9-4daf-b65b-528a96134e97" providerId="ADAL" clId="{2B4D78D4-CA00-0D44-8FA3-972DFC9CA376}" dt="2022-11-14T09:43:28.462" v="120" actId="14100"/>
          <ac:spMkLst>
            <pc:docMk/>
            <pc:sldMk cId="2373181529" sldId="475"/>
            <ac:spMk id="2" creationId="{D55D631C-3C39-6F46-8A18-BE4136A12480}"/>
          </ac:spMkLst>
        </pc:spChg>
        <pc:spChg chg="mod">
          <ac:chgData name="Karoline Bergseng" userId="a191bf17-18b9-4daf-b65b-528a96134e97" providerId="ADAL" clId="{2B4D78D4-CA00-0D44-8FA3-972DFC9CA376}" dt="2022-11-14T14:52:43.078" v="213" actId="14100"/>
          <ac:spMkLst>
            <pc:docMk/>
            <pc:sldMk cId="2373181529" sldId="475"/>
            <ac:spMk id="3" creationId="{BCAABE05-85B2-0F4C-99EA-1A00769E0A62}"/>
          </ac:spMkLst>
        </pc:spChg>
      </pc:sldChg>
      <pc:sldChg chg="modSp mod">
        <pc:chgData name="Karoline Bergseng" userId="a191bf17-18b9-4daf-b65b-528a96134e97" providerId="ADAL" clId="{2B4D78D4-CA00-0D44-8FA3-972DFC9CA376}" dt="2022-11-14T14:55:01.714" v="217" actId="113"/>
        <pc:sldMkLst>
          <pc:docMk/>
          <pc:sldMk cId="3231005848" sldId="476"/>
        </pc:sldMkLst>
        <pc:spChg chg="mod">
          <ac:chgData name="Karoline Bergseng" userId="a191bf17-18b9-4daf-b65b-528a96134e97" providerId="ADAL" clId="{2B4D78D4-CA00-0D44-8FA3-972DFC9CA376}" dt="2022-11-14T09:44:59.655" v="138" actId="14100"/>
          <ac:spMkLst>
            <pc:docMk/>
            <pc:sldMk cId="3231005848" sldId="476"/>
            <ac:spMk id="2" creationId="{D55D631C-3C39-6F46-8A18-BE4136A12480}"/>
          </ac:spMkLst>
        </pc:spChg>
        <pc:spChg chg="mod">
          <ac:chgData name="Karoline Bergseng" userId="a191bf17-18b9-4daf-b65b-528a96134e97" providerId="ADAL" clId="{2B4D78D4-CA00-0D44-8FA3-972DFC9CA376}" dt="2022-11-14T14:55:01.714" v="217" actId="113"/>
          <ac:spMkLst>
            <pc:docMk/>
            <pc:sldMk cId="3231005848" sldId="476"/>
            <ac:spMk id="9" creationId="{D48CB887-DED5-9C48-B5A3-603DE02EE662}"/>
          </ac:spMkLst>
        </pc:spChg>
      </pc:sldChg>
      <pc:sldChg chg="modSp mod">
        <pc:chgData name="Karoline Bergseng" userId="a191bf17-18b9-4daf-b65b-528a96134e97" providerId="ADAL" clId="{2B4D78D4-CA00-0D44-8FA3-972DFC9CA376}" dt="2022-11-14T09:46:35.333" v="159" actId="20577"/>
        <pc:sldMkLst>
          <pc:docMk/>
          <pc:sldMk cId="2252607091" sldId="477"/>
        </pc:sldMkLst>
        <pc:spChg chg="mod">
          <ac:chgData name="Karoline Bergseng" userId="a191bf17-18b9-4daf-b65b-528a96134e97" providerId="ADAL" clId="{2B4D78D4-CA00-0D44-8FA3-972DFC9CA376}" dt="2022-11-14T09:46:35.333" v="159" actId="20577"/>
          <ac:spMkLst>
            <pc:docMk/>
            <pc:sldMk cId="2252607091" sldId="477"/>
            <ac:spMk id="2" creationId="{D55D631C-3C39-6F46-8A18-BE4136A12480}"/>
          </ac:spMkLst>
        </pc:spChg>
        <pc:spChg chg="mod">
          <ac:chgData name="Karoline Bergseng" userId="a191bf17-18b9-4daf-b65b-528a96134e97" providerId="ADAL" clId="{2B4D78D4-CA00-0D44-8FA3-972DFC9CA376}" dt="2022-11-14T09:46:19.766" v="157" actId="20577"/>
          <ac:spMkLst>
            <pc:docMk/>
            <pc:sldMk cId="2252607091" sldId="477"/>
            <ac:spMk id="3" creationId="{BCAABE05-85B2-0F4C-99EA-1A00769E0A62}"/>
          </ac:spMkLst>
        </pc:spChg>
      </pc:sldChg>
      <pc:sldChg chg="modSp mod">
        <pc:chgData name="Karoline Bergseng" userId="a191bf17-18b9-4daf-b65b-528a96134e97" providerId="ADAL" clId="{2B4D78D4-CA00-0D44-8FA3-972DFC9CA376}" dt="2022-11-14T09:47:45.923" v="177" actId="113"/>
        <pc:sldMkLst>
          <pc:docMk/>
          <pc:sldMk cId="3473720306" sldId="478"/>
        </pc:sldMkLst>
        <pc:spChg chg="mod">
          <ac:chgData name="Karoline Bergseng" userId="a191bf17-18b9-4daf-b65b-528a96134e97" providerId="ADAL" clId="{2B4D78D4-CA00-0D44-8FA3-972DFC9CA376}" dt="2022-11-14T09:47:16.816" v="164" actId="255"/>
          <ac:spMkLst>
            <pc:docMk/>
            <pc:sldMk cId="3473720306" sldId="478"/>
            <ac:spMk id="2" creationId="{D55D631C-3C39-6F46-8A18-BE4136A12480}"/>
          </ac:spMkLst>
        </pc:spChg>
        <pc:spChg chg="mod">
          <ac:chgData name="Karoline Bergseng" userId="a191bf17-18b9-4daf-b65b-528a96134e97" providerId="ADAL" clId="{2B4D78D4-CA00-0D44-8FA3-972DFC9CA376}" dt="2022-11-14T09:47:45.923" v="177" actId="113"/>
          <ac:spMkLst>
            <pc:docMk/>
            <pc:sldMk cId="3473720306" sldId="478"/>
            <ac:spMk id="3" creationId="{BCAABE05-85B2-0F4C-99EA-1A00769E0A62}"/>
          </ac:spMkLst>
        </pc:spChg>
      </pc:sldChg>
      <pc:sldChg chg="modSp mod">
        <pc:chgData name="Karoline Bergseng" userId="a191bf17-18b9-4daf-b65b-528a96134e97" providerId="ADAL" clId="{2B4D78D4-CA00-0D44-8FA3-972DFC9CA376}" dt="2022-11-14T09:46:46.202" v="161" actId="2710"/>
        <pc:sldMkLst>
          <pc:docMk/>
          <pc:sldMk cId="3381730431" sldId="480"/>
        </pc:sldMkLst>
        <pc:spChg chg="mod">
          <ac:chgData name="Karoline Bergseng" userId="a191bf17-18b9-4daf-b65b-528a96134e97" providerId="ADAL" clId="{2B4D78D4-CA00-0D44-8FA3-972DFC9CA376}" dt="2022-11-14T09:46:46.202" v="161" actId="2710"/>
          <ac:spMkLst>
            <pc:docMk/>
            <pc:sldMk cId="3381730431" sldId="480"/>
            <ac:spMk id="2" creationId="{9BB369E3-347A-B642-A993-66E3112B6AFA}"/>
          </ac:spMkLst>
        </pc:spChg>
      </pc:sldChg>
      <pc:sldChg chg="modSp mod">
        <pc:chgData name="Karoline Bergseng" userId="a191bf17-18b9-4daf-b65b-528a96134e97" providerId="ADAL" clId="{2B4D78D4-CA00-0D44-8FA3-972DFC9CA376}" dt="2022-11-14T09:45:27.449" v="142" actId="2710"/>
        <pc:sldMkLst>
          <pc:docMk/>
          <pc:sldMk cId="239183084" sldId="482"/>
        </pc:sldMkLst>
        <pc:spChg chg="mod">
          <ac:chgData name="Karoline Bergseng" userId="a191bf17-18b9-4daf-b65b-528a96134e97" providerId="ADAL" clId="{2B4D78D4-CA00-0D44-8FA3-972DFC9CA376}" dt="2022-11-14T09:45:27.449" v="142" actId="2710"/>
          <ac:spMkLst>
            <pc:docMk/>
            <pc:sldMk cId="239183084" sldId="482"/>
            <ac:spMk id="2" creationId="{9BB369E3-347A-B642-A993-66E3112B6AFA}"/>
          </ac:spMkLst>
        </pc:spChg>
      </pc:sldChg>
      <pc:sldChg chg="modSp mod">
        <pc:chgData name="Karoline Bergseng" userId="a191bf17-18b9-4daf-b65b-528a96134e97" providerId="ADAL" clId="{2B4D78D4-CA00-0D44-8FA3-972DFC9CA376}" dt="2022-11-14T12:43:39.991" v="206" actId="108"/>
        <pc:sldMkLst>
          <pc:docMk/>
          <pc:sldMk cId="2497656798" sldId="483"/>
        </pc:sldMkLst>
        <pc:spChg chg="mod">
          <ac:chgData name="Karoline Bergseng" userId="a191bf17-18b9-4daf-b65b-528a96134e97" providerId="ADAL" clId="{2B4D78D4-CA00-0D44-8FA3-972DFC9CA376}" dt="2022-11-14T12:43:39.991" v="206" actId="108"/>
          <ac:spMkLst>
            <pc:docMk/>
            <pc:sldMk cId="2497656798" sldId="483"/>
            <ac:spMk id="2" creationId="{9BB369E3-347A-B642-A993-66E3112B6AFA}"/>
          </ac:spMkLst>
        </pc:spChg>
      </pc:sldChg>
      <pc:sldChg chg="modSp mod">
        <pc:chgData name="Karoline Bergseng" userId="a191bf17-18b9-4daf-b65b-528a96134e97" providerId="ADAL" clId="{2B4D78D4-CA00-0D44-8FA3-972DFC9CA376}" dt="2022-11-11T14:42:59.042" v="105" actId="404"/>
        <pc:sldMkLst>
          <pc:docMk/>
          <pc:sldMk cId="1542104588" sldId="484"/>
        </pc:sldMkLst>
        <pc:spChg chg="mod">
          <ac:chgData name="Karoline Bergseng" userId="a191bf17-18b9-4daf-b65b-528a96134e97" providerId="ADAL" clId="{2B4D78D4-CA00-0D44-8FA3-972DFC9CA376}" dt="2022-11-11T14:42:59.042" v="105" actId="404"/>
          <ac:spMkLst>
            <pc:docMk/>
            <pc:sldMk cId="1542104588" sldId="484"/>
            <ac:spMk id="2" creationId="{899DD725-F522-C04C-A7E8-4EE86DD7B689}"/>
          </ac:spMkLst>
        </pc:spChg>
      </pc:sldChg>
      <pc:sldChg chg="modSp mod">
        <pc:chgData name="Karoline Bergseng" userId="a191bf17-18b9-4daf-b65b-528a96134e97" providerId="ADAL" clId="{2B4D78D4-CA00-0D44-8FA3-972DFC9CA376}" dt="2022-11-14T09:48:50.023" v="188" actId="404"/>
        <pc:sldMkLst>
          <pc:docMk/>
          <pc:sldMk cId="3893979399" sldId="521"/>
        </pc:sldMkLst>
        <pc:spChg chg="mod">
          <ac:chgData name="Karoline Bergseng" userId="a191bf17-18b9-4daf-b65b-528a96134e97" providerId="ADAL" clId="{2B4D78D4-CA00-0D44-8FA3-972DFC9CA376}" dt="2022-11-14T09:48:50.023" v="188" actId="404"/>
          <ac:spMkLst>
            <pc:docMk/>
            <pc:sldMk cId="3893979399" sldId="521"/>
            <ac:spMk id="3" creationId="{B3D0893B-CDCE-8640-AE9E-4E98DD08D6C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da-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305F1BF-D95E-674F-B7F7-F89C67676273}" type="datetimeFigureOut">
              <a:rPr lang="da-DK" smtClean="0"/>
              <a:pPr/>
              <a:t>18-11-2022</a:t>
            </a:fld>
            <a:endParaRPr lang="da-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da-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06664583-91AC-C64B-92D1-012FADAB7886}" type="slidenum">
              <a:rPr lang="da-DK" smtClean="0"/>
              <a:pPr/>
              <a:t>‹#›</a:t>
            </a:fld>
            <a:endParaRPr lang="da-DK"/>
          </a:p>
        </p:txBody>
      </p:sp>
    </p:spTree>
    <p:extLst>
      <p:ext uri="{BB962C8B-B14F-4D97-AF65-F5344CB8AC3E}">
        <p14:creationId xmlns:p14="http://schemas.microsoft.com/office/powerpoint/2010/main" val="342037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2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27.png"/><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Master" Target="../slideMasters/slideMaster1.xml"/><Relationship Id="rId5" Type="http://schemas.openxmlformats.org/officeDocument/2006/relationships/image" Target="../media/image32.svg"/><Relationship Id="rId4" Type="http://schemas.openxmlformats.org/officeDocument/2006/relationships/image" Target="../media/image3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Master" Target="../slideMasters/slideMaster1.xml"/><Relationship Id="rId5" Type="http://schemas.openxmlformats.org/officeDocument/2006/relationships/image" Target="../media/image36.svg"/><Relationship Id="rId4" Type="http://schemas.openxmlformats.org/officeDocument/2006/relationships/image" Target="../media/image3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18" Type="http://schemas.openxmlformats.org/officeDocument/2006/relationships/image" Target="../media/image7.png"/><Relationship Id="rId3" Type="http://schemas.openxmlformats.org/officeDocument/2006/relationships/image" Target="../media/image10.svg"/><Relationship Id="rId21" Type="http://schemas.openxmlformats.org/officeDocument/2006/relationships/image" Target="../media/image26.svg"/><Relationship Id="rId7" Type="http://schemas.openxmlformats.org/officeDocument/2006/relationships/image" Target="../media/image14.svg"/><Relationship Id="rId12" Type="http://schemas.openxmlformats.org/officeDocument/2006/relationships/image" Target="../media/image19.png"/><Relationship Id="rId17" Type="http://schemas.openxmlformats.org/officeDocument/2006/relationships/image" Target="../media/image24.svg"/><Relationship Id="rId2" Type="http://schemas.openxmlformats.org/officeDocument/2006/relationships/image" Target="../media/image9.png"/><Relationship Id="rId16" Type="http://schemas.openxmlformats.org/officeDocument/2006/relationships/image" Target="../media/image23.png"/><Relationship Id="rId20" Type="http://schemas.openxmlformats.org/officeDocument/2006/relationships/image" Target="../media/image25.png"/><Relationship Id="rId1" Type="http://schemas.openxmlformats.org/officeDocument/2006/relationships/slideMaster" Target="../slideMasters/slideMaster1.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5" Type="http://schemas.openxmlformats.org/officeDocument/2006/relationships/image" Target="../media/image22.svg"/><Relationship Id="rId10" Type="http://schemas.openxmlformats.org/officeDocument/2006/relationships/image" Target="../media/image17.png"/><Relationship Id="rId19" Type="http://schemas.openxmlformats.org/officeDocument/2006/relationships/image" Target="../media/image8.svg"/><Relationship Id="rId4" Type="http://schemas.openxmlformats.org/officeDocument/2006/relationships/image" Target="../media/image11.png"/><Relationship Id="rId9" Type="http://schemas.openxmlformats.org/officeDocument/2006/relationships/image" Target="../media/image16.svg"/><Relationship Id="rId14" Type="http://schemas.openxmlformats.org/officeDocument/2006/relationships/image" Target="../media/image2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Title Slide">
    <p:bg>
      <p:bgPr>
        <a:solidFill>
          <a:schemeClr val="tx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528EF42-D08E-0F6D-D546-490B8FDDA4B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36976" y="977900"/>
            <a:ext cx="5055024" cy="5889186"/>
          </a:xfrm>
          <a:prstGeom prst="rect">
            <a:avLst/>
          </a:prstGeom>
        </p:spPr>
      </p:pic>
      <p:sp>
        <p:nvSpPr>
          <p:cNvPr id="2" name="Title 1">
            <a:extLst>
              <a:ext uri="{FF2B5EF4-FFF2-40B4-BE49-F238E27FC236}">
                <a16:creationId xmlns:a16="http://schemas.microsoft.com/office/drawing/2014/main" id="{9D3BBC25-42E0-4DC2-91FE-EFE49996E895}"/>
              </a:ext>
            </a:extLst>
          </p:cNvPr>
          <p:cNvSpPr>
            <a:spLocks noGrp="1"/>
          </p:cNvSpPr>
          <p:nvPr>
            <p:ph type="ctrTitle" hasCustomPrompt="1"/>
          </p:nvPr>
        </p:nvSpPr>
        <p:spPr>
          <a:xfrm>
            <a:off x="846000" y="2160000"/>
            <a:ext cx="9144000" cy="810000"/>
          </a:xfrm>
        </p:spPr>
        <p:txBody>
          <a:bodyPr anchor="t" anchorCtr="0">
            <a:noAutofit/>
          </a:bodyPr>
          <a:lstStyle>
            <a:lvl1pPr algn="l">
              <a:lnSpc>
                <a:spcPts val="7600"/>
              </a:lnSpc>
              <a:defRPr sz="7000" cap="all" baseline="0">
                <a:solidFill>
                  <a:schemeClr val="accent2"/>
                </a:solidFill>
                <a:latin typeface="Telegraf" pitchFamily="2" charset="77"/>
              </a:defRPr>
            </a:lvl1pPr>
          </a:lstStyle>
          <a:p>
            <a:r>
              <a:rPr lang="en-GB"/>
              <a:t>TALENTECH</a:t>
            </a:r>
            <a:endParaRPr lang="da-DK"/>
          </a:p>
        </p:txBody>
      </p:sp>
      <p:sp>
        <p:nvSpPr>
          <p:cNvPr id="3" name="Subtitle 2">
            <a:extLst>
              <a:ext uri="{FF2B5EF4-FFF2-40B4-BE49-F238E27FC236}">
                <a16:creationId xmlns:a16="http://schemas.microsoft.com/office/drawing/2014/main" id="{8C10B09E-C87A-8468-2977-760555E5E0E6}"/>
              </a:ext>
            </a:extLst>
          </p:cNvPr>
          <p:cNvSpPr>
            <a:spLocks noGrp="1"/>
          </p:cNvSpPr>
          <p:nvPr>
            <p:ph type="subTitle" idx="1" hasCustomPrompt="1"/>
          </p:nvPr>
        </p:nvSpPr>
        <p:spPr>
          <a:xfrm>
            <a:off x="846000" y="3060000"/>
            <a:ext cx="9144000" cy="810000"/>
          </a:xfrm>
        </p:spPr>
        <p:txBody>
          <a:bodyPr anchor="t" anchorCtr="0">
            <a:noAutofit/>
          </a:bodyPr>
          <a:lstStyle>
            <a:lvl1pPr marL="0" indent="0" algn="l">
              <a:lnSpc>
                <a:spcPts val="7600"/>
              </a:lnSpc>
              <a:buNone/>
              <a:defRPr sz="7000" b="1" i="0" cap="all" baseline="0">
                <a:solidFill>
                  <a:schemeClr val="bg1"/>
                </a:solidFill>
                <a:latin typeface="Telegraf" pitchFamily="2" charset="77"/>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INTRODUCTION</a:t>
            </a:r>
            <a:endParaRPr lang="da-DK"/>
          </a:p>
        </p:txBody>
      </p:sp>
      <p:sp>
        <p:nvSpPr>
          <p:cNvPr id="4" name="Date Placeholder 3">
            <a:extLst>
              <a:ext uri="{FF2B5EF4-FFF2-40B4-BE49-F238E27FC236}">
                <a16:creationId xmlns:a16="http://schemas.microsoft.com/office/drawing/2014/main" id="{EC53C6D0-B0A4-FC88-1B8B-9C336742A7C8}"/>
              </a:ext>
            </a:extLst>
          </p:cNvPr>
          <p:cNvSpPr>
            <a:spLocks noGrp="1"/>
          </p:cNvSpPr>
          <p:nvPr>
            <p:ph type="dt" sz="half" idx="10"/>
          </p:nvPr>
        </p:nvSpPr>
        <p:spPr/>
        <p:txBody>
          <a:bodyPr/>
          <a:lstStyle>
            <a:lvl1pPr>
              <a:defRPr>
                <a:latin typeface="Telegraf" pitchFamily="2" charset="77"/>
              </a:defRPr>
            </a:lvl1pPr>
          </a:lstStyle>
          <a:p>
            <a:fld id="{BBA8FECC-03A8-C541-B3A1-B18AC6B65B4E}" type="datetime2">
              <a:rPr lang="da-DK" smtClean="0"/>
              <a:pPr/>
              <a:t>18. november 2022</a:t>
            </a:fld>
            <a:endParaRPr lang="da-DK"/>
          </a:p>
        </p:txBody>
      </p:sp>
      <p:sp>
        <p:nvSpPr>
          <p:cNvPr id="5" name="Footer Placeholder 4">
            <a:extLst>
              <a:ext uri="{FF2B5EF4-FFF2-40B4-BE49-F238E27FC236}">
                <a16:creationId xmlns:a16="http://schemas.microsoft.com/office/drawing/2014/main" id="{CC151199-CBBB-FBFA-4DA0-4EB586E8B201}"/>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0A237971-8166-5457-991B-4B03B13856C3}"/>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a:p>
        </p:txBody>
      </p:sp>
      <p:sp>
        <p:nvSpPr>
          <p:cNvPr id="28" name="Text Placeholder 27">
            <a:extLst>
              <a:ext uri="{FF2B5EF4-FFF2-40B4-BE49-F238E27FC236}">
                <a16:creationId xmlns:a16="http://schemas.microsoft.com/office/drawing/2014/main" id="{3886092F-862E-A5A5-3633-22F1513915B7}"/>
              </a:ext>
            </a:extLst>
          </p:cNvPr>
          <p:cNvSpPr>
            <a:spLocks noGrp="1"/>
          </p:cNvSpPr>
          <p:nvPr>
            <p:ph type="body" sz="quarter" idx="13" hasCustomPrompt="1"/>
          </p:nvPr>
        </p:nvSpPr>
        <p:spPr>
          <a:xfrm>
            <a:off x="846000" y="5040000"/>
            <a:ext cx="4027083" cy="365125"/>
          </a:xfrm>
        </p:spPr>
        <p:txBody>
          <a:bodyPr>
            <a:noAutofit/>
          </a:bodyPr>
          <a:lstStyle>
            <a:lvl1pPr marL="0" indent="0">
              <a:lnSpc>
                <a:spcPts val="2400"/>
              </a:lnSpc>
              <a:buNone/>
              <a:defRPr sz="2000" b="1" i="0" baseline="0">
                <a:solidFill>
                  <a:schemeClr val="bg1"/>
                </a:solidFill>
                <a:latin typeface="Telegraf" pitchFamily="2" charset="77"/>
                <a:cs typeface="Arial" panose="020B0604020202020204" pitchFamily="34" charset="0"/>
              </a:defRPr>
            </a:lvl1pPr>
            <a:lvl2pPr>
              <a:lnSpc>
                <a:spcPts val="2400"/>
              </a:lnSpc>
              <a:defRPr sz="2000" b="1" i="0" baseline="0">
                <a:solidFill>
                  <a:schemeClr val="bg1"/>
                </a:solidFill>
                <a:latin typeface="+mj-lt"/>
                <a:cs typeface="Arial" panose="020B0604020202020204" pitchFamily="34" charset="0"/>
              </a:defRPr>
            </a:lvl2pPr>
            <a:lvl3pPr>
              <a:lnSpc>
                <a:spcPts val="2400"/>
              </a:lnSpc>
              <a:defRPr sz="2000" b="1" i="0" baseline="0">
                <a:solidFill>
                  <a:schemeClr val="bg1"/>
                </a:solidFill>
                <a:latin typeface="+mj-lt"/>
                <a:cs typeface="Arial" panose="020B0604020202020204" pitchFamily="34" charset="0"/>
              </a:defRPr>
            </a:lvl3pPr>
            <a:lvl4pPr>
              <a:lnSpc>
                <a:spcPts val="2400"/>
              </a:lnSpc>
              <a:defRPr sz="2000" b="1" i="0" baseline="0">
                <a:solidFill>
                  <a:schemeClr val="bg1"/>
                </a:solidFill>
                <a:latin typeface="+mj-lt"/>
                <a:cs typeface="Arial" panose="020B0604020202020204" pitchFamily="34" charset="0"/>
              </a:defRPr>
            </a:lvl4pPr>
            <a:lvl5pPr>
              <a:lnSpc>
                <a:spcPts val="2400"/>
              </a:lnSpc>
              <a:defRPr sz="2000" b="1" i="0" baseline="0">
                <a:solidFill>
                  <a:schemeClr val="bg1"/>
                </a:solidFill>
                <a:latin typeface="+mj-lt"/>
                <a:cs typeface="Arial" panose="020B0604020202020204" pitchFamily="34" charset="0"/>
              </a:defRPr>
            </a:lvl5pPr>
          </a:lstStyle>
          <a:p>
            <a:pPr lvl="0"/>
            <a:r>
              <a:rPr lang="en-GB"/>
              <a:t>The Full Talent Journey Platform</a:t>
            </a:r>
            <a:endParaRPr lang="da-DK"/>
          </a:p>
        </p:txBody>
      </p:sp>
      <p:pic>
        <p:nvPicPr>
          <p:cNvPr id="8" name="Graphic 7">
            <a:extLst>
              <a:ext uri="{FF2B5EF4-FFF2-40B4-BE49-F238E27FC236}">
                <a16:creationId xmlns:a16="http://schemas.microsoft.com/office/drawing/2014/main" id="{E6EE5D55-9A92-3608-2BDB-5D9C469C86A5}"/>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1555148" y="229550"/>
            <a:ext cx="450000" cy="450000"/>
          </a:xfrm>
          <a:prstGeom prst="rect">
            <a:avLst/>
          </a:prstGeom>
        </p:spPr>
      </p:pic>
    </p:spTree>
    <p:extLst>
      <p:ext uri="{BB962C8B-B14F-4D97-AF65-F5344CB8AC3E}">
        <p14:creationId xmlns:p14="http://schemas.microsoft.com/office/powerpoint/2010/main" val="4235279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08_Three Content_pink">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1590582" y="4412569"/>
            <a:ext cx="4259547" cy="144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7447628" y="4412570"/>
            <a:ext cx="3904585" cy="144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
        <p:nvSpPr>
          <p:cNvPr id="8" name="Picture Placeholder 9">
            <a:extLst>
              <a:ext uri="{FF2B5EF4-FFF2-40B4-BE49-F238E27FC236}">
                <a16:creationId xmlns:a16="http://schemas.microsoft.com/office/drawing/2014/main" id="{6D73A8AC-58F2-B8F2-2F66-B9791EEBFE6D}"/>
              </a:ext>
            </a:extLst>
          </p:cNvPr>
          <p:cNvSpPr>
            <a:spLocks noGrp="1"/>
          </p:cNvSpPr>
          <p:nvPr>
            <p:ph type="pic" sz="quarter" idx="14"/>
          </p:nvPr>
        </p:nvSpPr>
        <p:spPr>
          <a:xfrm>
            <a:off x="839788" y="3796628"/>
            <a:ext cx="648000" cy="648000"/>
          </a:xfrm>
        </p:spPr>
        <p:txBody>
          <a:bodyPr/>
          <a:lstStyle/>
          <a:p>
            <a:endParaRPr lang="da-DK"/>
          </a:p>
        </p:txBody>
      </p:sp>
      <p:sp>
        <p:nvSpPr>
          <p:cNvPr id="10" name="Picture Placeholder 9">
            <a:extLst>
              <a:ext uri="{FF2B5EF4-FFF2-40B4-BE49-F238E27FC236}">
                <a16:creationId xmlns:a16="http://schemas.microsoft.com/office/drawing/2014/main" id="{916B31F0-57B1-E842-6C1A-DDE761E38EA7}"/>
              </a:ext>
            </a:extLst>
          </p:cNvPr>
          <p:cNvSpPr>
            <a:spLocks noGrp="1"/>
          </p:cNvSpPr>
          <p:nvPr>
            <p:ph type="pic" sz="quarter" idx="15"/>
          </p:nvPr>
        </p:nvSpPr>
        <p:spPr>
          <a:xfrm>
            <a:off x="6716504" y="3796628"/>
            <a:ext cx="648000" cy="648000"/>
          </a:xfrm>
        </p:spPr>
        <p:txBody>
          <a:bodyPr/>
          <a:lstStyle/>
          <a:p>
            <a:endParaRPr lang="da-DK"/>
          </a:p>
        </p:txBody>
      </p:sp>
      <p:sp>
        <p:nvSpPr>
          <p:cNvPr id="12" name="Content Placeholder 3">
            <a:extLst>
              <a:ext uri="{FF2B5EF4-FFF2-40B4-BE49-F238E27FC236}">
                <a16:creationId xmlns:a16="http://schemas.microsoft.com/office/drawing/2014/main" id="{24144CAB-617F-6897-B118-8AC236AF5278}"/>
              </a:ext>
            </a:extLst>
          </p:cNvPr>
          <p:cNvSpPr>
            <a:spLocks noGrp="1"/>
          </p:cNvSpPr>
          <p:nvPr>
            <p:ph sz="half" idx="16"/>
          </p:nvPr>
        </p:nvSpPr>
        <p:spPr>
          <a:xfrm>
            <a:off x="7447628" y="1965781"/>
            <a:ext cx="3904585" cy="144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13" name="Picture Placeholder 9">
            <a:extLst>
              <a:ext uri="{FF2B5EF4-FFF2-40B4-BE49-F238E27FC236}">
                <a16:creationId xmlns:a16="http://schemas.microsoft.com/office/drawing/2014/main" id="{AA0F8BE1-3DB3-9141-F17E-DDF201984650}"/>
              </a:ext>
            </a:extLst>
          </p:cNvPr>
          <p:cNvSpPr>
            <a:spLocks noGrp="1"/>
          </p:cNvSpPr>
          <p:nvPr>
            <p:ph type="pic" sz="quarter" idx="17"/>
          </p:nvPr>
        </p:nvSpPr>
        <p:spPr>
          <a:xfrm>
            <a:off x="6716504" y="1368001"/>
            <a:ext cx="648000" cy="648000"/>
          </a:xfrm>
        </p:spPr>
        <p:txBody>
          <a:bodyPr/>
          <a:lstStyle/>
          <a:p>
            <a:endParaRPr lang="da-DK"/>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1589384" y="3800571"/>
            <a:ext cx="4259547" cy="463070"/>
          </a:xfrm>
        </p:spPr>
        <p:txBody>
          <a:bodyPr anchor="b"/>
          <a:lstStyle>
            <a:lvl1pPr marL="0" indent="0">
              <a:lnSpc>
                <a:spcPts val="2600"/>
              </a:lnSpc>
              <a:buNone/>
              <a:defRPr sz="16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18">
            <a:extLst>
              <a:ext uri="{FF2B5EF4-FFF2-40B4-BE49-F238E27FC236}">
                <a16:creationId xmlns:a16="http://schemas.microsoft.com/office/drawing/2014/main" id="{1DCC9395-BDE4-48F9-0645-6045648A05E1}"/>
              </a:ext>
            </a:extLst>
          </p:cNvPr>
          <p:cNvSpPr>
            <a:spLocks noGrp="1"/>
          </p:cNvSpPr>
          <p:nvPr>
            <p:ph type="body" sz="quarter" idx="21"/>
          </p:nvPr>
        </p:nvSpPr>
        <p:spPr>
          <a:xfrm>
            <a:off x="7447629" y="1368001"/>
            <a:ext cx="3904584" cy="468476"/>
          </a:xfrm>
        </p:spPr>
        <p:txBody>
          <a:bodyPr anchor="b" anchorCtr="0"/>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1600" b="1" i="0">
                <a:latin typeface="Arial" panose="020B0604020202020204" pitchFamily="34" charset="0"/>
                <a:cs typeface="Arial" panose="020B0604020202020204" pitchFamily="34" charset="0"/>
              </a:defRPr>
            </a:lvl1pPr>
            <a:lvl2pPr>
              <a:defRPr>
                <a:latin typeface="+mj-lt"/>
              </a:defRPr>
            </a:lvl2pPr>
            <a:lvl3pPr>
              <a:defRPr>
                <a:latin typeface="+mj-lt"/>
              </a:defRPr>
            </a:lvl3pPr>
            <a:lvl4pPr>
              <a:defRPr>
                <a:latin typeface="+mj-lt"/>
              </a:defRPr>
            </a:lvl4pPr>
            <a:lvl5pPr>
              <a:defRPr>
                <a:latin typeface="+mj-lt"/>
              </a:defRPr>
            </a:lvl5pPr>
          </a:lstStyle>
          <a:p>
            <a:pPr marL="0" marR="0" lvl="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a:pPr>
            <a:r>
              <a:rPr lang="en-GB"/>
              <a:t>Click to edit Master text styles</a:t>
            </a:r>
          </a:p>
        </p:txBody>
      </p:sp>
      <p:sp>
        <p:nvSpPr>
          <p:cNvPr id="21" name="Text Placeholder 20">
            <a:extLst>
              <a:ext uri="{FF2B5EF4-FFF2-40B4-BE49-F238E27FC236}">
                <a16:creationId xmlns:a16="http://schemas.microsoft.com/office/drawing/2014/main" id="{777E98E0-042A-11FE-F91F-EE0107A5615D}"/>
              </a:ext>
            </a:extLst>
          </p:cNvPr>
          <p:cNvSpPr>
            <a:spLocks noGrp="1"/>
          </p:cNvSpPr>
          <p:nvPr>
            <p:ph type="body" sz="quarter" idx="22"/>
          </p:nvPr>
        </p:nvSpPr>
        <p:spPr>
          <a:xfrm>
            <a:off x="7447629" y="3735403"/>
            <a:ext cx="3904583" cy="530226"/>
          </a:xfrm>
        </p:spPr>
        <p:txBody>
          <a:bodyPr anchor="b" anchorCtr="0"/>
          <a:lstStyle>
            <a:lvl1pPr marL="0" indent="0">
              <a:lnSpc>
                <a:spcPts val="2600"/>
              </a:lnSpc>
              <a:buNone/>
              <a:defRPr sz="1600" b="1" i="0" baseline="0"/>
            </a:lvl1pPr>
            <a:lvl2pPr>
              <a:lnSpc>
                <a:spcPts val="2600"/>
              </a:lnSpc>
              <a:defRPr sz="1600" b="1" i="0" baseline="0"/>
            </a:lvl2pPr>
            <a:lvl3pPr>
              <a:lnSpc>
                <a:spcPts val="2600"/>
              </a:lnSpc>
              <a:defRPr sz="1600" b="1" i="0" baseline="0"/>
            </a:lvl3pPr>
            <a:lvl4pPr>
              <a:lnSpc>
                <a:spcPts val="2600"/>
              </a:lnSpc>
              <a:defRPr sz="1600" b="1" i="0" baseline="0"/>
            </a:lvl4pPr>
            <a:lvl5pPr>
              <a:lnSpc>
                <a:spcPts val="2600"/>
              </a:lnSpc>
              <a:defRPr sz="1600" b="1" i="0" baseline="0"/>
            </a:lvl5pPr>
          </a:lstStyle>
          <a:p>
            <a:pPr lvl="0"/>
            <a:r>
              <a:rPr lang="en-GB"/>
              <a:t>Click to edit Master text style</a:t>
            </a:r>
          </a:p>
        </p:txBody>
      </p:sp>
    </p:spTree>
    <p:extLst>
      <p:ext uri="{BB962C8B-B14F-4D97-AF65-F5344CB8AC3E}">
        <p14:creationId xmlns:p14="http://schemas.microsoft.com/office/powerpoint/2010/main" val="409162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09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p:txBody>
          <a:bodyPr/>
          <a:lstStyle/>
          <a:p>
            <a:r>
              <a:rPr lang="en-GB"/>
              <a:t>Click to edit Master title style</a:t>
            </a:r>
            <a:endParaRPr lang="da-DK"/>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18.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554AA85C-C18B-3D60-E634-CE8B87718DCB}"/>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7" name="Text Placeholder 7">
            <a:extLst>
              <a:ext uri="{FF2B5EF4-FFF2-40B4-BE49-F238E27FC236}">
                <a16:creationId xmlns:a16="http://schemas.microsoft.com/office/drawing/2014/main" id="{F98D78EC-805D-1B81-E16D-F80A7229E4A6}"/>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Tree>
    <p:extLst>
      <p:ext uri="{BB962C8B-B14F-4D97-AF65-F5344CB8AC3E}">
        <p14:creationId xmlns:p14="http://schemas.microsoft.com/office/powerpoint/2010/main" val="1869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988DA-15D6-0C0F-8E6B-1BC0DBE69BBF}"/>
              </a:ext>
            </a:extLst>
          </p:cNvPr>
          <p:cNvSpPr>
            <a:spLocks noGrp="1"/>
          </p:cNvSpPr>
          <p:nvPr>
            <p:ph type="dt" sz="half" idx="10"/>
          </p:nvPr>
        </p:nvSpPr>
        <p:spPr/>
        <p:txBody>
          <a:bodyPr/>
          <a:lstStyle/>
          <a:p>
            <a:fld id="{798B8A3A-B3BE-B147-8433-083925D49248}" type="datetime2">
              <a:rPr lang="da-DK" smtClean="0"/>
              <a:t>18. november 2022</a:t>
            </a:fld>
            <a:endParaRPr lang="da-DK"/>
          </a:p>
        </p:txBody>
      </p:sp>
      <p:sp>
        <p:nvSpPr>
          <p:cNvPr id="3" name="Footer Placeholder 2">
            <a:extLst>
              <a:ext uri="{FF2B5EF4-FFF2-40B4-BE49-F238E27FC236}">
                <a16:creationId xmlns:a16="http://schemas.microsoft.com/office/drawing/2014/main" id="{05755FC6-19D2-5284-22BE-41B26E20FD19}"/>
              </a:ext>
            </a:extLst>
          </p:cNvPr>
          <p:cNvSpPr>
            <a:spLocks noGrp="1"/>
          </p:cNvSpPr>
          <p:nvPr>
            <p:ph type="ftr" sz="quarter" idx="11"/>
          </p:nvPr>
        </p:nvSpPr>
        <p:spPr/>
        <p:txBody>
          <a:bodyPr/>
          <a:lstStyle/>
          <a:p>
            <a:endParaRPr lang="da-DK"/>
          </a:p>
        </p:txBody>
      </p:sp>
      <p:sp>
        <p:nvSpPr>
          <p:cNvPr id="4" name="Slide Number Placeholder 3">
            <a:extLst>
              <a:ext uri="{FF2B5EF4-FFF2-40B4-BE49-F238E27FC236}">
                <a16:creationId xmlns:a16="http://schemas.microsoft.com/office/drawing/2014/main" id="{02C27223-812B-239C-A4FB-5672FD89E5D7}"/>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5" name="Text Placeholder 7">
            <a:extLst>
              <a:ext uri="{FF2B5EF4-FFF2-40B4-BE49-F238E27FC236}">
                <a16:creationId xmlns:a16="http://schemas.microsoft.com/office/drawing/2014/main" id="{964DF9E3-E81E-83B4-AB90-1D51A89402EA}"/>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Tree>
    <p:extLst>
      <p:ext uri="{BB962C8B-B14F-4D97-AF65-F5344CB8AC3E}">
        <p14:creationId xmlns:p14="http://schemas.microsoft.com/office/powerpoint/2010/main" val="3696397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Talentech">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BE37E-6DFF-2C9B-C833-632AEE3FA959}"/>
              </a:ext>
            </a:extLst>
          </p:cNvPr>
          <p:cNvSpPr>
            <a:spLocks noGrp="1"/>
          </p:cNvSpPr>
          <p:nvPr>
            <p:ph type="title"/>
          </p:nvPr>
        </p:nvSpPr>
        <p:spPr/>
        <p:txBody>
          <a:bodyPr/>
          <a:lstStyle>
            <a:lvl1pPr>
              <a:defRPr>
                <a:solidFill>
                  <a:schemeClr val="bg1"/>
                </a:solidFill>
              </a:defRPr>
            </a:lvl1pPr>
          </a:lstStyle>
          <a:p>
            <a:r>
              <a:rPr lang="en-GB"/>
              <a:t>Click to edit Master title style</a:t>
            </a:r>
            <a:endParaRPr lang="da-DK"/>
          </a:p>
        </p:txBody>
      </p:sp>
      <p:sp>
        <p:nvSpPr>
          <p:cNvPr id="3" name="Content Placeholder 2">
            <a:extLst>
              <a:ext uri="{FF2B5EF4-FFF2-40B4-BE49-F238E27FC236}">
                <a16:creationId xmlns:a16="http://schemas.microsoft.com/office/drawing/2014/main" id="{2AB9CE7E-FB90-8138-F632-7FAC6B5ABABB}"/>
              </a:ext>
            </a:extLst>
          </p:cNvPr>
          <p:cNvSpPr>
            <a:spLocks noGrp="1"/>
          </p:cNvSpPr>
          <p:nvPr>
            <p:ph idx="1"/>
          </p:nvPr>
        </p:nvSpPr>
        <p:spPr>
          <a:xfrm>
            <a:off x="847344" y="3356429"/>
            <a:ext cx="10504869" cy="282053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23E5D589-4888-F171-46C1-A0122699E418}"/>
              </a:ext>
            </a:extLst>
          </p:cNvPr>
          <p:cNvSpPr>
            <a:spLocks noGrp="1"/>
          </p:cNvSpPr>
          <p:nvPr>
            <p:ph type="dt" sz="half" idx="10"/>
          </p:nvPr>
        </p:nvSpPr>
        <p:spPr/>
        <p:txBody>
          <a:bodyPr/>
          <a:lstStyle/>
          <a:p>
            <a:fld id="{0D173060-BBCA-B94B-A1F3-D762D58B8B2C}" type="datetime2">
              <a:rPr lang="da-DK" smtClean="0"/>
              <a:t>18. november 2022</a:t>
            </a:fld>
            <a:endParaRPr lang="da-DK"/>
          </a:p>
        </p:txBody>
      </p:sp>
      <p:sp>
        <p:nvSpPr>
          <p:cNvPr id="5" name="Footer Placeholder 4">
            <a:extLst>
              <a:ext uri="{FF2B5EF4-FFF2-40B4-BE49-F238E27FC236}">
                <a16:creationId xmlns:a16="http://schemas.microsoft.com/office/drawing/2014/main" id="{8FDED45F-EA74-FFA4-556C-C3DBE65553D8}"/>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a:p>
        </p:txBody>
      </p:sp>
      <p:pic>
        <p:nvPicPr>
          <p:cNvPr id="7" name="Graphic 6">
            <a:extLst>
              <a:ext uri="{FF2B5EF4-FFF2-40B4-BE49-F238E27FC236}">
                <a16:creationId xmlns:a16="http://schemas.microsoft.com/office/drawing/2014/main" id="{505BB0EF-A6CE-7C60-6C22-6B149772B9B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6F08B55C-1E69-E53E-4930-47928C245A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9" name="Text Placeholder 7">
            <a:extLst>
              <a:ext uri="{FF2B5EF4-FFF2-40B4-BE49-F238E27FC236}">
                <a16:creationId xmlns:a16="http://schemas.microsoft.com/office/drawing/2014/main" id="{64435615-B97B-6969-1ACB-1602ACFF77BD}"/>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solidFill>
                  <a:schemeClr val="bg1"/>
                </a:solidFill>
              </a:defRPr>
            </a:lvl1pPr>
          </a:lstStyle>
          <a:p>
            <a:pPr lvl="0"/>
            <a:r>
              <a:rPr lang="en-GB"/>
              <a:t>Type chapter name here</a:t>
            </a:r>
          </a:p>
        </p:txBody>
      </p:sp>
      <p:pic>
        <p:nvPicPr>
          <p:cNvPr id="10" name="Object 1" descr="preencoded.png">
            <a:extLst>
              <a:ext uri="{FF2B5EF4-FFF2-40B4-BE49-F238E27FC236}">
                <a16:creationId xmlns:a16="http://schemas.microsoft.com/office/drawing/2014/main" id="{46F17E49-3D75-C6A3-8ABF-DAA8F8B0F0BD}"/>
              </a:ext>
            </a:extLst>
          </p:cNvPr>
          <p:cNvPicPr>
            <a:picLocks noChangeAspect="1"/>
          </p:cNvPicPr>
          <p:nvPr userDrawn="1"/>
        </p:nvPicPr>
        <p:blipFill>
          <a:blip r:embed="rId6"/>
          <a:srcRect/>
          <a:stretch/>
        </p:blipFill>
        <p:spPr>
          <a:xfrm>
            <a:off x="6374296" y="1040296"/>
            <a:ext cx="5817704" cy="5817704"/>
          </a:xfrm>
          <a:prstGeom prst="rect">
            <a:avLst/>
          </a:prstGeom>
        </p:spPr>
      </p:pic>
      <p:pic>
        <p:nvPicPr>
          <p:cNvPr id="11" name="Object 2" descr="preencoded.png">
            <a:extLst>
              <a:ext uri="{FF2B5EF4-FFF2-40B4-BE49-F238E27FC236}">
                <a16:creationId xmlns:a16="http://schemas.microsoft.com/office/drawing/2014/main" id="{2F1432EF-E572-5C0F-5A5E-4A0BDD2A5D1F}"/>
              </a:ext>
            </a:extLst>
          </p:cNvPr>
          <p:cNvPicPr>
            <a:picLocks noChangeAspect="1"/>
          </p:cNvPicPr>
          <p:nvPr userDrawn="1"/>
        </p:nvPicPr>
        <p:blipFill>
          <a:blip r:embed="rId7"/>
          <a:srcRect/>
          <a:stretch/>
        </p:blipFill>
        <p:spPr>
          <a:xfrm>
            <a:off x="9399012" y="4110281"/>
            <a:ext cx="187863" cy="236344"/>
          </a:xfrm>
          <a:prstGeom prst="rect">
            <a:avLst/>
          </a:prstGeom>
        </p:spPr>
      </p:pic>
      <p:pic>
        <p:nvPicPr>
          <p:cNvPr id="12" name="Object 3" descr="preencoded.png">
            <a:extLst>
              <a:ext uri="{FF2B5EF4-FFF2-40B4-BE49-F238E27FC236}">
                <a16:creationId xmlns:a16="http://schemas.microsoft.com/office/drawing/2014/main" id="{E7E56F32-9E22-BF66-CD0A-869AE7948470}"/>
              </a:ext>
            </a:extLst>
          </p:cNvPr>
          <p:cNvPicPr>
            <a:picLocks noChangeAspect="1"/>
          </p:cNvPicPr>
          <p:nvPr userDrawn="1"/>
        </p:nvPicPr>
        <p:blipFill>
          <a:blip r:embed="rId7"/>
          <a:srcRect/>
          <a:stretch/>
        </p:blipFill>
        <p:spPr>
          <a:xfrm>
            <a:off x="9202824" y="3414600"/>
            <a:ext cx="187863" cy="236344"/>
          </a:xfrm>
          <a:prstGeom prst="rect">
            <a:avLst/>
          </a:prstGeom>
        </p:spPr>
      </p:pic>
      <p:pic>
        <p:nvPicPr>
          <p:cNvPr id="13" name="Object 4" descr="preencoded.png">
            <a:extLst>
              <a:ext uri="{FF2B5EF4-FFF2-40B4-BE49-F238E27FC236}">
                <a16:creationId xmlns:a16="http://schemas.microsoft.com/office/drawing/2014/main" id="{40D90785-FB3D-D652-C682-347F23241C94}"/>
              </a:ext>
            </a:extLst>
          </p:cNvPr>
          <p:cNvPicPr>
            <a:picLocks noChangeAspect="1"/>
          </p:cNvPicPr>
          <p:nvPr userDrawn="1"/>
        </p:nvPicPr>
        <p:blipFill>
          <a:blip r:embed="rId7"/>
          <a:srcRect/>
          <a:stretch/>
        </p:blipFill>
        <p:spPr>
          <a:xfrm>
            <a:off x="9846987" y="3475031"/>
            <a:ext cx="187863" cy="236344"/>
          </a:xfrm>
          <a:prstGeom prst="rect">
            <a:avLst/>
          </a:prstGeom>
        </p:spPr>
      </p:pic>
      <p:pic>
        <p:nvPicPr>
          <p:cNvPr id="14" name="Object 5" descr="preencoded.png">
            <a:extLst>
              <a:ext uri="{FF2B5EF4-FFF2-40B4-BE49-F238E27FC236}">
                <a16:creationId xmlns:a16="http://schemas.microsoft.com/office/drawing/2014/main" id="{D69E5B81-38D2-E687-72B9-AE4512F4AFEF}"/>
              </a:ext>
            </a:extLst>
          </p:cNvPr>
          <p:cNvPicPr>
            <a:picLocks noChangeAspect="1"/>
          </p:cNvPicPr>
          <p:nvPr userDrawn="1"/>
        </p:nvPicPr>
        <p:blipFill>
          <a:blip r:embed="rId7"/>
          <a:srcRect/>
          <a:stretch/>
        </p:blipFill>
        <p:spPr>
          <a:xfrm>
            <a:off x="10337487" y="3214256"/>
            <a:ext cx="187863" cy="236344"/>
          </a:xfrm>
          <a:prstGeom prst="rect">
            <a:avLst/>
          </a:prstGeom>
        </p:spPr>
      </p:pic>
      <p:pic>
        <p:nvPicPr>
          <p:cNvPr id="15" name="Object 6" descr="preencoded.png">
            <a:extLst>
              <a:ext uri="{FF2B5EF4-FFF2-40B4-BE49-F238E27FC236}">
                <a16:creationId xmlns:a16="http://schemas.microsoft.com/office/drawing/2014/main" id="{F7552CC0-9C48-3AE6-46E8-FC2FD27059DD}"/>
              </a:ext>
            </a:extLst>
          </p:cNvPr>
          <p:cNvPicPr>
            <a:picLocks noChangeAspect="1"/>
          </p:cNvPicPr>
          <p:nvPr userDrawn="1"/>
        </p:nvPicPr>
        <p:blipFill>
          <a:blip r:embed="rId7"/>
          <a:srcRect/>
          <a:stretch/>
        </p:blipFill>
        <p:spPr>
          <a:xfrm>
            <a:off x="8669787" y="4587431"/>
            <a:ext cx="187863" cy="236344"/>
          </a:xfrm>
          <a:prstGeom prst="rect">
            <a:avLst/>
          </a:prstGeom>
        </p:spPr>
      </p:pic>
    </p:spTree>
    <p:extLst>
      <p:ext uri="{BB962C8B-B14F-4D97-AF65-F5344CB8AC3E}">
        <p14:creationId xmlns:p14="http://schemas.microsoft.com/office/powerpoint/2010/main" val="563632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20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40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60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80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100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pos="529"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Content in box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6244604" cy="936719"/>
          </a:xfrm>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hasCustomPrompt="1"/>
          </p:nvPr>
        </p:nvSpPr>
        <p:spPr>
          <a:xfrm>
            <a:off x="846364" y="2538000"/>
            <a:ext cx="2610000" cy="4320000"/>
          </a:xfrm>
          <a:solidFill>
            <a:schemeClr val="accent3"/>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a:t>Text here</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
        <p:nvSpPr>
          <p:cNvPr id="18" name="Content Placeholder 2">
            <a:extLst>
              <a:ext uri="{FF2B5EF4-FFF2-40B4-BE49-F238E27FC236}">
                <a16:creationId xmlns:a16="http://schemas.microsoft.com/office/drawing/2014/main" id="{3A769C48-A534-D7C7-AAA3-B4E1EDC30FCA}"/>
              </a:ext>
            </a:extLst>
          </p:cNvPr>
          <p:cNvSpPr>
            <a:spLocks noGrp="1"/>
          </p:cNvSpPr>
          <p:nvPr>
            <p:ph sz="half" idx="14" hasCustomPrompt="1"/>
          </p:nvPr>
        </p:nvSpPr>
        <p:spPr>
          <a:xfrm>
            <a:off x="3448978" y="2538000"/>
            <a:ext cx="2610000" cy="4320000"/>
          </a:xfrm>
          <a:solidFill>
            <a:schemeClr val="accent2"/>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a:t>Text here</a:t>
            </a:r>
          </a:p>
          <a:p>
            <a:pPr lvl="1"/>
            <a:r>
              <a:rPr lang="en-GB"/>
              <a:t>Second level</a:t>
            </a:r>
          </a:p>
          <a:p>
            <a:pPr lvl="2"/>
            <a:r>
              <a:rPr lang="en-GB"/>
              <a:t>Third level</a:t>
            </a:r>
          </a:p>
          <a:p>
            <a:pPr lvl="3"/>
            <a:r>
              <a:rPr lang="en-GB"/>
              <a:t>Fourth level</a:t>
            </a:r>
          </a:p>
          <a:p>
            <a:pPr lvl="4"/>
            <a:r>
              <a:rPr lang="en-GB"/>
              <a:t>Fifth level</a:t>
            </a:r>
            <a:endParaRPr lang="da-DK"/>
          </a:p>
        </p:txBody>
      </p:sp>
      <p:sp>
        <p:nvSpPr>
          <p:cNvPr id="19" name="Content Placeholder 2">
            <a:extLst>
              <a:ext uri="{FF2B5EF4-FFF2-40B4-BE49-F238E27FC236}">
                <a16:creationId xmlns:a16="http://schemas.microsoft.com/office/drawing/2014/main" id="{AD5862DE-CA60-1A84-4916-97D025A87142}"/>
              </a:ext>
            </a:extLst>
          </p:cNvPr>
          <p:cNvSpPr>
            <a:spLocks noGrp="1"/>
          </p:cNvSpPr>
          <p:nvPr>
            <p:ph sz="half" idx="15" hasCustomPrompt="1"/>
          </p:nvPr>
        </p:nvSpPr>
        <p:spPr>
          <a:xfrm>
            <a:off x="6052256" y="2538000"/>
            <a:ext cx="2610000" cy="4320000"/>
          </a:xfrm>
          <a:solidFill>
            <a:schemeClr val="tx1"/>
          </a:solidFill>
        </p:spPr>
        <p:txBody>
          <a:bodyPr lIns="216000" tIns="360000" rIns="180000" bIns="180000"/>
          <a:lstStyle>
            <a:lvl1pPr marL="180000" indent="-180000">
              <a:buFontTx/>
              <a:buBlip>
                <a:blip r:embed="rId4">
                  <a:extLst>
                    <a:ext uri="{96DAC541-7B7A-43D3-8B79-37D633B846F1}">
                      <asvg:svgBlip xmlns:asvg="http://schemas.microsoft.com/office/drawing/2016/SVG/main" r:embed="rId5"/>
                    </a:ext>
                  </a:extLst>
                </a:blip>
              </a:buBlip>
              <a:defRPr>
                <a:solidFill>
                  <a:schemeClr val="bg1"/>
                </a:solidFill>
              </a:defRPr>
            </a:lvl1pPr>
            <a:lvl2pPr marL="360000" indent="-180000">
              <a:buFontTx/>
              <a:buBlip>
                <a:blip r:embed="rId4">
                  <a:extLst>
                    <a:ext uri="{96DAC541-7B7A-43D3-8B79-37D633B846F1}">
                      <asvg:svgBlip xmlns:asvg="http://schemas.microsoft.com/office/drawing/2016/SVG/main" r:embed="rId5"/>
                    </a:ext>
                  </a:extLst>
                </a:blip>
              </a:buBlip>
              <a:defRPr>
                <a:solidFill>
                  <a:schemeClr val="bg1"/>
                </a:solidFill>
              </a:defRPr>
            </a:lvl2pPr>
            <a:lvl3pPr marL="540000" indent="-180000">
              <a:buFontTx/>
              <a:buBlip>
                <a:blip r:embed="rId4">
                  <a:extLst>
                    <a:ext uri="{96DAC541-7B7A-43D3-8B79-37D633B846F1}">
                      <asvg:svgBlip xmlns:asvg="http://schemas.microsoft.com/office/drawing/2016/SVG/main" r:embed="rId5"/>
                    </a:ext>
                  </a:extLst>
                </a:blip>
              </a:buBlip>
              <a:defRPr>
                <a:solidFill>
                  <a:schemeClr val="bg1"/>
                </a:solidFill>
              </a:defRPr>
            </a:lvl3pPr>
            <a:lvl4pPr marL="720000" indent="-180000">
              <a:buFontTx/>
              <a:buBlip>
                <a:blip r:embed="rId4">
                  <a:extLst>
                    <a:ext uri="{96DAC541-7B7A-43D3-8B79-37D633B846F1}">
                      <asvg:svgBlip xmlns:asvg="http://schemas.microsoft.com/office/drawing/2016/SVG/main" r:embed="rId5"/>
                    </a:ext>
                  </a:extLst>
                </a:blip>
              </a:buBlip>
              <a:defRPr>
                <a:solidFill>
                  <a:schemeClr val="bg1"/>
                </a:solidFill>
              </a:defRPr>
            </a:lvl4pPr>
            <a:lvl5pPr marL="900000" indent="-180000">
              <a:buFontTx/>
              <a:buBlip>
                <a:blip r:embed="rId4">
                  <a:extLst>
                    <a:ext uri="{96DAC541-7B7A-43D3-8B79-37D633B846F1}">
                      <asvg:svgBlip xmlns:asvg="http://schemas.microsoft.com/office/drawing/2016/SVG/main" r:embed="rId5"/>
                    </a:ext>
                  </a:extLst>
                </a:blip>
              </a:buBlip>
              <a:defRPr>
                <a:solidFill>
                  <a:schemeClr val="bg1"/>
                </a:solidFill>
              </a:defRPr>
            </a:lvl5pPr>
          </a:lstStyle>
          <a:p>
            <a:pPr lvl="0"/>
            <a:r>
              <a:rPr lang="en-GB"/>
              <a:t>Text here</a:t>
            </a:r>
          </a:p>
          <a:p>
            <a:pPr lvl="1"/>
            <a:r>
              <a:rPr lang="en-GB"/>
              <a:t>Second level</a:t>
            </a:r>
          </a:p>
          <a:p>
            <a:pPr lvl="2"/>
            <a:r>
              <a:rPr lang="en-GB"/>
              <a:t>Third level</a:t>
            </a:r>
          </a:p>
          <a:p>
            <a:pPr lvl="3"/>
            <a:r>
              <a:rPr lang="en-GB"/>
              <a:t>Fourth level</a:t>
            </a:r>
          </a:p>
          <a:p>
            <a:pPr lvl="4"/>
            <a:r>
              <a:rPr lang="en-GB"/>
              <a:t>Fifth level</a:t>
            </a:r>
            <a:endParaRPr lang="da-DK"/>
          </a:p>
        </p:txBody>
      </p:sp>
      <p:sp>
        <p:nvSpPr>
          <p:cNvPr id="20" name="Content Placeholder 2">
            <a:extLst>
              <a:ext uri="{FF2B5EF4-FFF2-40B4-BE49-F238E27FC236}">
                <a16:creationId xmlns:a16="http://schemas.microsoft.com/office/drawing/2014/main" id="{253AA1B4-8936-06B5-5473-1EA785160F2A}"/>
              </a:ext>
            </a:extLst>
          </p:cNvPr>
          <p:cNvSpPr>
            <a:spLocks noGrp="1"/>
          </p:cNvSpPr>
          <p:nvPr>
            <p:ph sz="half" idx="16" hasCustomPrompt="1"/>
          </p:nvPr>
        </p:nvSpPr>
        <p:spPr>
          <a:xfrm>
            <a:off x="8662256" y="2538000"/>
            <a:ext cx="2610000" cy="4320000"/>
          </a:xfrm>
          <a:solidFill>
            <a:schemeClr val="accent3"/>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a:t>Text here</a:t>
            </a:r>
          </a:p>
          <a:p>
            <a:pPr lvl="1"/>
            <a:r>
              <a:rPr lang="en-GB"/>
              <a:t>Second level</a:t>
            </a:r>
          </a:p>
          <a:p>
            <a:pPr lvl="2"/>
            <a:r>
              <a:rPr lang="en-GB"/>
              <a:t>Third level</a:t>
            </a:r>
          </a:p>
          <a:p>
            <a:pPr lvl="3"/>
            <a:r>
              <a:rPr lang="en-GB"/>
              <a:t>Fourth level</a:t>
            </a:r>
          </a:p>
          <a:p>
            <a:pPr lvl="4"/>
            <a:r>
              <a:rPr lang="en-GB"/>
              <a:t>Fifth level</a:t>
            </a:r>
            <a:endParaRPr lang="da-DK"/>
          </a:p>
        </p:txBody>
      </p:sp>
    </p:spTree>
    <p:extLst>
      <p:ext uri="{BB962C8B-B14F-4D97-AF65-F5344CB8AC3E}">
        <p14:creationId xmlns:p14="http://schemas.microsoft.com/office/powerpoint/2010/main" val="4286835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Quot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a:xfrm>
            <a:off x="2496000" y="1980000"/>
            <a:ext cx="7200000" cy="2700000"/>
          </a:xfrm>
        </p:spPr>
        <p:txBody>
          <a:bodyPr anchor="ctr" anchorCtr="0">
            <a:noAutofit/>
          </a:bodyPr>
          <a:lstStyle>
            <a:lvl1pPr>
              <a:lnSpc>
                <a:spcPts val="4000"/>
              </a:lnSpc>
              <a:defRPr sz="3200" b="0" i="0" baseline="0">
                <a:solidFill>
                  <a:schemeClr val="bg1"/>
                </a:solidFill>
                <a:latin typeface="+mn-lt"/>
              </a:defRPr>
            </a:lvl1pPr>
          </a:lstStyle>
          <a:p>
            <a:r>
              <a:rPr lang="en-GB"/>
              <a:t>Click to edit Master title style</a:t>
            </a:r>
            <a:endParaRPr lang="da-DK"/>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18.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554AA85C-C18B-3D60-E634-CE8B87718DCB}"/>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a:p>
        </p:txBody>
      </p:sp>
      <p:sp>
        <p:nvSpPr>
          <p:cNvPr id="8" name="Text Placeholder 27">
            <a:extLst>
              <a:ext uri="{FF2B5EF4-FFF2-40B4-BE49-F238E27FC236}">
                <a16:creationId xmlns:a16="http://schemas.microsoft.com/office/drawing/2014/main" id="{3821F1AF-6391-68F9-D858-620A8D9003F0}"/>
              </a:ext>
            </a:extLst>
          </p:cNvPr>
          <p:cNvSpPr>
            <a:spLocks noGrp="1"/>
          </p:cNvSpPr>
          <p:nvPr>
            <p:ph type="body" sz="quarter" idx="13" hasCustomPrompt="1"/>
          </p:nvPr>
        </p:nvSpPr>
        <p:spPr>
          <a:xfrm>
            <a:off x="838200" y="245329"/>
            <a:ext cx="1457325" cy="187325"/>
          </a:xfrm>
        </p:spPr>
        <p:txBody>
          <a:bodyPr anchor="ctr" anchorCtr="0">
            <a:noAutofit/>
          </a:bodyPr>
          <a:lstStyle>
            <a:lvl1pPr marL="0" indent="0">
              <a:lnSpc>
                <a:spcPts val="1050"/>
              </a:lnSpc>
              <a:buNone/>
              <a:defRPr sz="750" baseline="0">
                <a:solidFill>
                  <a:schemeClr val="bg1"/>
                </a:solidFill>
              </a:defRPr>
            </a:lvl1pPr>
            <a:lvl2pPr marL="144000" indent="0">
              <a:lnSpc>
                <a:spcPts val="1200"/>
              </a:lnSpc>
              <a:buNone/>
              <a:defRPr sz="800" baseline="0">
                <a:solidFill>
                  <a:schemeClr val="bg1"/>
                </a:solidFill>
              </a:defRPr>
            </a:lvl2pPr>
            <a:lvl3pPr>
              <a:lnSpc>
                <a:spcPts val="1200"/>
              </a:lnSpc>
              <a:defRPr sz="800" baseline="0">
                <a:solidFill>
                  <a:schemeClr val="bg1"/>
                </a:solidFill>
              </a:defRPr>
            </a:lvl3pPr>
            <a:lvl4pPr>
              <a:lnSpc>
                <a:spcPts val="1200"/>
              </a:lnSpc>
              <a:defRPr sz="800" baseline="0">
                <a:solidFill>
                  <a:schemeClr val="bg1"/>
                </a:solidFill>
              </a:defRPr>
            </a:lvl4pPr>
            <a:lvl5pPr>
              <a:lnSpc>
                <a:spcPts val="1200"/>
              </a:lnSpc>
              <a:defRPr sz="800" baseline="0">
                <a:solidFill>
                  <a:schemeClr val="bg1"/>
                </a:solidFill>
              </a:defRPr>
            </a:lvl5pPr>
          </a:lstStyle>
          <a:p>
            <a:pPr lvl="0"/>
            <a:r>
              <a:rPr lang="en-GB"/>
              <a:t>Chapter name</a:t>
            </a:r>
          </a:p>
        </p:txBody>
      </p:sp>
      <p:pic>
        <p:nvPicPr>
          <p:cNvPr id="7" name="Graphic 6">
            <a:extLst>
              <a:ext uri="{FF2B5EF4-FFF2-40B4-BE49-F238E27FC236}">
                <a16:creationId xmlns:a16="http://schemas.microsoft.com/office/drawing/2014/main" id="{9BE68189-32E0-75CC-453A-2B7BC3B8EE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10" name="Object 4" descr="preencoded.png">
            <a:extLst>
              <a:ext uri="{FF2B5EF4-FFF2-40B4-BE49-F238E27FC236}">
                <a16:creationId xmlns:a16="http://schemas.microsoft.com/office/drawing/2014/main" id="{D2E06782-92E3-4C4D-03C8-DC176F353916}"/>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471418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Contac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2999995" y="3892042"/>
            <a:ext cx="4259547" cy="1440000"/>
          </a:xfrm>
        </p:spPr>
        <p:txBody>
          <a:bodyPr/>
          <a:lstStyle>
            <a:lvl1pPr>
              <a:lnSpc>
                <a:spcPts val="2200"/>
              </a:lnSpc>
              <a:defRPr/>
            </a:lvl1pPr>
            <a:lvl2pPr marL="0" indent="-360000">
              <a:lnSpc>
                <a:spcPts val="2200"/>
              </a:lnSpc>
              <a:buFontTx/>
              <a:buBlip>
                <a:blip r:embed="rId2">
                  <a:extLst>
                    <a:ext uri="{96DAC541-7B7A-43D3-8B79-37D633B846F1}">
                      <asvg:svgBlip xmlns:asvg="http://schemas.microsoft.com/office/drawing/2016/SVG/main" r:embed="rId3"/>
                    </a:ext>
                  </a:extLst>
                </a:blip>
              </a:buBlip>
              <a:defRPr/>
            </a:lvl2pPr>
            <a:lvl3pPr marL="0" indent="-360000">
              <a:lnSpc>
                <a:spcPts val="2200"/>
              </a:lnSpc>
              <a:buSzPct val="130000"/>
              <a:buFontTx/>
              <a:buBlip>
                <a:blip r:embed="rId4">
                  <a:extLst>
                    <a:ext uri="{96DAC541-7B7A-43D3-8B79-37D633B846F1}">
                      <asvg:svgBlip xmlns:asvg="http://schemas.microsoft.com/office/drawing/2016/SVG/main" r:embed="rId5"/>
                    </a:ext>
                  </a:extLst>
                </a:blip>
              </a:buBlip>
              <a:defRPr/>
            </a:lvl3pPr>
            <a:lvl4pPr marL="0" indent="-360000">
              <a:lnSpc>
                <a:spcPts val="2200"/>
              </a:lnSpc>
              <a:defRPr/>
            </a:lvl4pPr>
            <a:lvl5pPr marL="0" indent="-360000">
              <a:lnSpc>
                <a:spcPts val="2200"/>
              </a:lnSpc>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2998797" y="3424419"/>
            <a:ext cx="4259547" cy="463070"/>
          </a:xfrm>
        </p:spPr>
        <p:txBody>
          <a:bodyPr anchor="b"/>
          <a:lstStyle>
            <a:lvl1pPr marL="0" indent="0">
              <a:lnSpc>
                <a:spcPts val="2800"/>
              </a:lnSpc>
              <a:buNone/>
              <a:defRPr sz="1800" b="0"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1" name="Picture Placeholder 9">
            <a:extLst>
              <a:ext uri="{FF2B5EF4-FFF2-40B4-BE49-F238E27FC236}">
                <a16:creationId xmlns:a16="http://schemas.microsoft.com/office/drawing/2014/main" id="{C484E1AE-3316-7324-C33E-EBA690FA916A}"/>
              </a:ext>
            </a:extLst>
          </p:cNvPr>
          <p:cNvSpPr>
            <a:spLocks noGrp="1"/>
          </p:cNvSpPr>
          <p:nvPr>
            <p:ph type="pic" sz="quarter" idx="14"/>
          </p:nvPr>
        </p:nvSpPr>
        <p:spPr>
          <a:xfrm>
            <a:off x="839787" y="3420475"/>
            <a:ext cx="1924039" cy="1924039"/>
          </a:xfrm>
          <a:prstGeom prst="ellipse">
            <a:avLst/>
          </a:prstGeom>
          <a:pattFill prst="pct60">
            <a:fgClr>
              <a:srgbClr val="EFEFF3"/>
            </a:fgClr>
            <a:bgClr>
              <a:schemeClr val="bg1"/>
            </a:bgClr>
          </a:pattFill>
        </p:spPr>
        <p:txBody>
          <a:bodyPr anchor="ctr" anchorCtr="0"/>
          <a:lstStyle>
            <a:lvl1pPr marL="0" indent="0" algn="ctr">
              <a:buNone/>
              <a:defRPr/>
            </a:lvl1pPr>
          </a:lstStyle>
          <a:p>
            <a:endParaRPr lang="da-DK"/>
          </a:p>
        </p:txBody>
      </p:sp>
    </p:spTree>
    <p:extLst>
      <p:ext uri="{BB962C8B-B14F-4D97-AF65-F5344CB8AC3E}">
        <p14:creationId xmlns:p14="http://schemas.microsoft.com/office/powerpoint/2010/main" val="39593873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p:nvPr>
        </p:nvSpPr>
        <p:spPr>
          <a:xfrm>
            <a:off x="839788" y="1368000"/>
            <a:ext cx="3932237" cy="1600200"/>
          </a:xfrm>
        </p:spPr>
        <p:txBody>
          <a:bodyPr anchor="t" anchorCtr="0"/>
          <a:lstStyle>
            <a:lvl1pPr>
              <a:defRPr sz="3200"/>
            </a:lvl1pPr>
          </a:lstStyle>
          <a:p>
            <a:r>
              <a:rPr lang="en-GB"/>
              <a:t>Click to edit Master title style</a:t>
            </a:r>
            <a:endParaRPr lang="da-DK"/>
          </a:p>
        </p:txBody>
      </p:sp>
      <p:sp>
        <p:nvSpPr>
          <p:cNvPr id="3" name="Content Placeholder 2">
            <a:extLst>
              <a:ext uri="{FF2B5EF4-FFF2-40B4-BE49-F238E27FC236}">
                <a16:creationId xmlns:a16="http://schemas.microsoft.com/office/drawing/2014/main" id="{5578E029-33E7-8FA2-1B2C-9A82A9856F6D}"/>
              </a:ext>
            </a:extLst>
          </p:cNvPr>
          <p:cNvSpPr>
            <a:spLocks noGrp="1"/>
          </p:cNvSpPr>
          <p:nvPr>
            <p:ph idx="1"/>
          </p:nvPr>
        </p:nvSpPr>
        <p:spPr>
          <a:xfrm>
            <a:off x="5183188" y="3348000"/>
            <a:ext cx="6172200" cy="2513050"/>
          </a:xfrm>
        </p:spPr>
        <p:txBody>
          <a:bodyPr/>
          <a:lstStyle>
            <a:lvl1pPr>
              <a:lnSpc>
                <a:spcPts val="1800"/>
              </a:lnSpc>
              <a:defRPr sz="1200" baseline="0"/>
            </a:lvl1pPr>
            <a:lvl2pPr>
              <a:lnSpc>
                <a:spcPts val="1800"/>
              </a:lnSpc>
              <a:defRPr sz="1200" baseline="0"/>
            </a:lvl2pPr>
            <a:lvl3pPr>
              <a:lnSpc>
                <a:spcPts val="1800"/>
              </a:lnSpc>
              <a:defRPr sz="1200" baseline="0"/>
            </a:lvl3pPr>
            <a:lvl4pPr>
              <a:lnSpc>
                <a:spcPts val="1800"/>
              </a:lnSpc>
              <a:defRPr sz="1200" baseline="0"/>
            </a:lvl4pPr>
            <a:lvl5pPr>
              <a:lnSpc>
                <a:spcPts val="1800"/>
              </a:lnSpc>
              <a:defRPr sz="1200" baseline="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Text Placeholder 3">
            <a:extLst>
              <a:ext uri="{FF2B5EF4-FFF2-40B4-BE49-F238E27FC236}">
                <a16:creationId xmlns:a16="http://schemas.microsoft.com/office/drawing/2014/main" id="{B8520A74-6545-6338-305A-BEEDA44F7603}"/>
              </a:ext>
            </a:extLst>
          </p:cNvPr>
          <p:cNvSpPr>
            <a:spLocks noGrp="1"/>
          </p:cNvSpPr>
          <p:nvPr>
            <p:ph type="body" sz="half" idx="2"/>
          </p:nvPr>
        </p:nvSpPr>
        <p:spPr>
          <a:xfrm>
            <a:off x="846000" y="3348000"/>
            <a:ext cx="3932237" cy="2513050"/>
          </a:xfrm>
        </p:spPr>
        <p:txBody>
          <a:bodyPr anchor="t" anchorCtr="0"/>
          <a:lstStyle>
            <a:lvl1pPr marL="0" indent="0">
              <a:lnSpc>
                <a:spcPts val="2800"/>
              </a:lnSpc>
              <a:buNone/>
              <a:defRPr sz="18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p>
            <a:fld id="{8548A973-7624-4F4F-9921-E3A1FFC20EA6}" type="datetime2">
              <a:rPr lang="da-DK" smtClean="0"/>
              <a:t>18.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8" name="Text Placeholder 7">
            <a:extLst>
              <a:ext uri="{FF2B5EF4-FFF2-40B4-BE49-F238E27FC236}">
                <a16:creationId xmlns:a16="http://schemas.microsoft.com/office/drawing/2014/main" id="{E5940CD5-4923-F62F-A0C4-F3E4BB94423B}"/>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Tree>
    <p:extLst>
      <p:ext uri="{BB962C8B-B14F-4D97-AF65-F5344CB8AC3E}">
        <p14:creationId xmlns:p14="http://schemas.microsoft.com/office/powerpoint/2010/main" val="8301665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hasCustomPrompt="1"/>
          </p:nvPr>
        </p:nvSpPr>
        <p:spPr>
          <a:xfrm>
            <a:off x="838200" y="2628900"/>
            <a:ext cx="10494364" cy="1600200"/>
          </a:xfrm>
        </p:spPr>
        <p:txBody>
          <a:bodyPr anchor="ctr" anchorCtr="0"/>
          <a:lstStyle>
            <a:lvl1pPr algn="ctr">
              <a:defRPr sz="4000">
                <a:latin typeface="Telegraf" pitchFamily="2" charset="77"/>
              </a:defRPr>
            </a:lvl1pPr>
          </a:lstStyle>
          <a:p>
            <a:r>
              <a:rPr lang="en-GB"/>
              <a:t>Insert </a:t>
            </a:r>
            <a:r>
              <a:rPr lang="en-GB" err="1"/>
              <a:t>titel</a:t>
            </a:r>
            <a:endParaRPr lang="da-DK"/>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lvl1pPr>
              <a:defRPr>
                <a:latin typeface="Telegraf" pitchFamily="2" charset="77"/>
              </a:defRPr>
            </a:lvl1pPr>
          </a:lstStyle>
          <a:p>
            <a:fld id="{8548A973-7624-4F4F-9921-E3A1FFC20EA6}" type="datetime2">
              <a:rPr lang="da-DK" smtClean="0"/>
              <a:pPr/>
              <a:t>18.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Tree>
    <p:extLst>
      <p:ext uri="{BB962C8B-B14F-4D97-AF65-F5344CB8AC3E}">
        <p14:creationId xmlns:p14="http://schemas.microsoft.com/office/powerpoint/2010/main" val="831010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hasCustomPrompt="1"/>
          </p:nvPr>
        </p:nvSpPr>
        <p:spPr>
          <a:xfrm>
            <a:off x="2848131" y="2628900"/>
            <a:ext cx="8079699" cy="1600200"/>
          </a:xfrm>
        </p:spPr>
        <p:txBody>
          <a:bodyPr anchor="ctr" anchorCtr="0"/>
          <a:lstStyle>
            <a:lvl1pPr algn="l">
              <a:defRPr sz="2800">
                <a:latin typeface="Telegraf" pitchFamily="2" charset="77"/>
              </a:defRPr>
            </a:lvl1pPr>
          </a:lstStyle>
          <a:p>
            <a:r>
              <a:rPr lang="en-GB"/>
              <a:t>Insert argument</a:t>
            </a:r>
            <a:endParaRPr lang="da-DK"/>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lvl1pPr>
              <a:defRPr>
                <a:latin typeface="Telegraf" pitchFamily="2" charset="77"/>
              </a:defRPr>
            </a:lvl1pPr>
          </a:lstStyle>
          <a:p>
            <a:fld id="{8548A973-7624-4F4F-9921-E3A1FFC20EA6}" type="datetime2">
              <a:rPr lang="da-DK" smtClean="0"/>
              <a:pPr/>
              <a:t>18.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
        <p:nvSpPr>
          <p:cNvPr id="4" name="Pladsholder til indhold 3">
            <a:extLst>
              <a:ext uri="{FF2B5EF4-FFF2-40B4-BE49-F238E27FC236}">
                <a16:creationId xmlns:a16="http://schemas.microsoft.com/office/drawing/2014/main" id="{B5B8C8CA-DD01-6340-A0AD-1CC6B280D369}"/>
              </a:ext>
            </a:extLst>
          </p:cNvPr>
          <p:cNvSpPr>
            <a:spLocks noGrp="1"/>
          </p:cNvSpPr>
          <p:nvPr>
            <p:ph sz="quarter" idx="13" hasCustomPrompt="1"/>
          </p:nvPr>
        </p:nvSpPr>
        <p:spPr>
          <a:xfrm>
            <a:off x="1058779" y="2628901"/>
            <a:ext cx="1558254" cy="1600200"/>
          </a:xfrm>
        </p:spPr>
        <p:txBody>
          <a:bodyPr/>
          <a:lstStyle/>
          <a:p>
            <a:pPr lvl="0"/>
            <a:r>
              <a:rPr lang="da-DK"/>
              <a:t>ikon</a:t>
            </a:r>
          </a:p>
        </p:txBody>
      </p:sp>
    </p:spTree>
    <p:extLst>
      <p:ext uri="{BB962C8B-B14F-4D97-AF65-F5344CB8AC3E}">
        <p14:creationId xmlns:p14="http://schemas.microsoft.com/office/powerpoint/2010/main" val="747346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_Section Header">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5A6D-A29B-780A-548D-FB190E2E49B8}"/>
              </a:ext>
            </a:extLst>
          </p:cNvPr>
          <p:cNvSpPr>
            <a:spLocks noGrp="1"/>
          </p:cNvSpPr>
          <p:nvPr>
            <p:ph type="title" hasCustomPrompt="1"/>
          </p:nvPr>
        </p:nvSpPr>
        <p:spPr>
          <a:xfrm>
            <a:off x="846000" y="1440000"/>
            <a:ext cx="9144000" cy="810000"/>
          </a:xfrm>
        </p:spPr>
        <p:txBody>
          <a:bodyPr anchor="t" anchorCtr="0">
            <a:noAutofit/>
          </a:bodyPr>
          <a:lstStyle>
            <a:lvl1pPr>
              <a:lnSpc>
                <a:spcPts val="8000"/>
              </a:lnSpc>
              <a:defRPr sz="7000" b="1" i="0" cap="all" baseline="0">
                <a:solidFill>
                  <a:schemeClr val="bg1"/>
                </a:solidFill>
              </a:defRPr>
            </a:lvl1pPr>
          </a:lstStyle>
          <a:p>
            <a:r>
              <a:rPr lang="en-GB" err="1"/>
              <a:t>ChAPTER</a:t>
            </a:r>
            <a:r>
              <a:rPr lang="en-GB"/>
              <a:t> NO</a:t>
            </a:r>
            <a:endParaRPr lang="da-DK"/>
          </a:p>
        </p:txBody>
      </p:sp>
      <p:sp>
        <p:nvSpPr>
          <p:cNvPr id="3" name="Text Placeholder 2">
            <a:extLst>
              <a:ext uri="{FF2B5EF4-FFF2-40B4-BE49-F238E27FC236}">
                <a16:creationId xmlns:a16="http://schemas.microsoft.com/office/drawing/2014/main" id="{CCA05F2F-3BB2-95BA-2919-F6FFA36D4BD8}"/>
              </a:ext>
            </a:extLst>
          </p:cNvPr>
          <p:cNvSpPr>
            <a:spLocks noGrp="1"/>
          </p:cNvSpPr>
          <p:nvPr>
            <p:ph type="body" idx="1" hasCustomPrompt="1"/>
          </p:nvPr>
        </p:nvSpPr>
        <p:spPr>
          <a:xfrm>
            <a:off x="846000" y="2340000"/>
            <a:ext cx="9144000" cy="810000"/>
          </a:xfrm>
        </p:spPr>
        <p:txBody>
          <a:bodyPr anchor="t" anchorCtr="0">
            <a:noAutofit/>
          </a:bodyPr>
          <a:lstStyle>
            <a:lvl1pPr marL="0" indent="0">
              <a:lnSpc>
                <a:spcPts val="8000"/>
              </a:lnSpc>
              <a:buNone/>
              <a:defRPr sz="7000" b="1" i="0" cap="all" baseline="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CHAPTER HEADING</a:t>
            </a:r>
          </a:p>
        </p:txBody>
      </p:sp>
      <p:sp>
        <p:nvSpPr>
          <p:cNvPr id="4" name="Date Placeholder 3">
            <a:extLst>
              <a:ext uri="{FF2B5EF4-FFF2-40B4-BE49-F238E27FC236}">
                <a16:creationId xmlns:a16="http://schemas.microsoft.com/office/drawing/2014/main" id="{1F5A35A9-EB03-E1BF-CCA2-B478BEBCD770}"/>
              </a:ext>
            </a:extLst>
          </p:cNvPr>
          <p:cNvSpPr>
            <a:spLocks noGrp="1"/>
          </p:cNvSpPr>
          <p:nvPr>
            <p:ph type="dt" sz="half" idx="10"/>
          </p:nvPr>
        </p:nvSpPr>
        <p:spPr/>
        <p:txBody>
          <a:bodyPr/>
          <a:lstStyle/>
          <a:p>
            <a:fld id="{8448093C-F366-C24E-AA10-6FDB0B1E12DA}" type="datetime2">
              <a:rPr lang="da-DK" smtClean="0"/>
              <a:t>18. november 2022</a:t>
            </a:fld>
            <a:endParaRPr lang="da-DK"/>
          </a:p>
        </p:txBody>
      </p:sp>
      <p:sp>
        <p:nvSpPr>
          <p:cNvPr id="5" name="Footer Placeholder 4">
            <a:extLst>
              <a:ext uri="{FF2B5EF4-FFF2-40B4-BE49-F238E27FC236}">
                <a16:creationId xmlns:a16="http://schemas.microsoft.com/office/drawing/2014/main" id="{67E73A8A-9814-FFC8-48E1-BA8477B38A2D}"/>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892EDD01-E19E-BB30-7492-D6E908900A96}"/>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a:p>
        </p:txBody>
      </p:sp>
      <p:sp>
        <p:nvSpPr>
          <p:cNvPr id="10" name="Object21">
            <a:extLst>
              <a:ext uri="{FF2B5EF4-FFF2-40B4-BE49-F238E27FC236}">
                <a16:creationId xmlns:a16="http://schemas.microsoft.com/office/drawing/2014/main" id="{09DA315D-76B3-6024-E155-A769EA6591E0}"/>
              </a:ext>
            </a:extLst>
          </p:cNvPr>
          <p:cNvSpPr/>
          <p:nvPr userDrawn="1"/>
        </p:nvSpPr>
        <p:spPr>
          <a:xfrm>
            <a:off x="1133383" y="5499934"/>
            <a:ext cx="917243" cy="358553"/>
          </a:xfrm>
          <a:prstGeom prst="rect">
            <a:avLst/>
          </a:prstGeom>
          <a:noFill/>
          <a:ln/>
        </p:spPr>
        <p:txBody>
          <a:bodyPr wrap="square" lIns="0" tIns="0" rIns="0" bIns="0" rtlCol="0" anchor="ctr"/>
          <a:lstStyle/>
          <a:p>
            <a:pPr algn="ctr">
              <a:lnSpc>
                <a:spcPts val="1550"/>
              </a:lnSpc>
            </a:pPr>
            <a:r>
              <a:rPr lang="en-US" sz="1300" spc="20" baseline="0">
                <a:solidFill>
                  <a:srgbClr val="FFFFFF"/>
                </a:solidFill>
                <a:latin typeface="Arial" panose="020B0604020202020204" pitchFamily="34" charset="0"/>
                <a:ea typeface="Telegraf SemiBold" pitchFamily="34" charset="-122"/>
                <a:cs typeface="Arial" panose="020B0604020202020204" pitchFamily="34" charset="0"/>
              </a:rPr>
              <a:t>Attraction</a:t>
            </a:r>
            <a:endParaRPr lang="en-US" sz="1300" spc="20" baseline="0">
              <a:latin typeface="Arial" panose="020B0604020202020204" pitchFamily="34" charset="0"/>
              <a:cs typeface="Arial" panose="020B0604020202020204" pitchFamily="34" charset="0"/>
            </a:endParaRPr>
          </a:p>
        </p:txBody>
      </p:sp>
      <p:pic>
        <p:nvPicPr>
          <p:cNvPr id="12" name="Object 3">
            <a:extLst>
              <a:ext uri="{FF2B5EF4-FFF2-40B4-BE49-F238E27FC236}">
                <a16:creationId xmlns:a16="http://schemas.microsoft.com/office/drawing/2014/main" id="{9F276EFB-FAED-3960-1327-681F062A24C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8167266" y="4924920"/>
            <a:ext cx="648000" cy="648000"/>
          </a:xfrm>
          <a:prstGeom prst="rect">
            <a:avLst/>
          </a:prstGeom>
        </p:spPr>
      </p:pic>
      <p:pic>
        <p:nvPicPr>
          <p:cNvPr id="13" name="Object 4">
            <a:extLst>
              <a:ext uri="{FF2B5EF4-FFF2-40B4-BE49-F238E27FC236}">
                <a16:creationId xmlns:a16="http://schemas.microsoft.com/office/drawing/2014/main" id="{A2614B60-DCF7-8DB8-F44A-899BAD1B87BA}"/>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6373675" y="4924920"/>
            <a:ext cx="648000" cy="648000"/>
          </a:xfrm>
          <a:prstGeom prst="rect">
            <a:avLst/>
          </a:prstGeom>
        </p:spPr>
      </p:pic>
      <p:pic>
        <p:nvPicPr>
          <p:cNvPr id="14" name="Object 5">
            <a:extLst>
              <a:ext uri="{FF2B5EF4-FFF2-40B4-BE49-F238E27FC236}">
                <a16:creationId xmlns:a16="http://schemas.microsoft.com/office/drawing/2014/main" id="{4F86A87E-C29E-1942-66A2-CC2C4284972B}"/>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4605198" y="4924920"/>
            <a:ext cx="648000" cy="648000"/>
          </a:xfrm>
          <a:prstGeom prst="rect">
            <a:avLst/>
          </a:prstGeom>
        </p:spPr>
      </p:pic>
      <p:pic>
        <p:nvPicPr>
          <p:cNvPr id="15" name="Object 6">
            <a:extLst>
              <a:ext uri="{FF2B5EF4-FFF2-40B4-BE49-F238E27FC236}">
                <a16:creationId xmlns:a16="http://schemas.microsoft.com/office/drawing/2014/main" id="{1BCCCA81-9068-981C-5C52-17DBA4AFAC25}"/>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9790812" y="4924920"/>
            <a:ext cx="648000" cy="648000"/>
          </a:xfrm>
          <a:prstGeom prst="rect">
            <a:avLst/>
          </a:prstGeom>
        </p:spPr>
      </p:pic>
      <p:pic>
        <p:nvPicPr>
          <p:cNvPr id="16" name="Object 7" descr="preencoded.png">
            <a:extLst>
              <a:ext uri="{FF2B5EF4-FFF2-40B4-BE49-F238E27FC236}">
                <a16:creationId xmlns:a16="http://schemas.microsoft.com/office/drawing/2014/main" id="{E8095FA1-23F7-63E0-C8F3-4CA389DB9EB6}"/>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838200" y="6031930"/>
            <a:ext cx="10496550" cy="69850"/>
          </a:xfrm>
          <a:prstGeom prst="rect">
            <a:avLst/>
          </a:prstGeom>
        </p:spPr>
      </p:pic>
      <p:pic>
        <p:nvPicPr>
          <p:cNvPr id="17" name="Object 8" descr="preencoded.png">
            <a:extLst>
              <a:ext uri="{FF2B5EF4-FFF2-40B4-BE49-F238E27FC236}">
                <a16:creationId xmlns:a16="http://schemas.microsoft.com/office/drawing/2014/main" id="{620FFAD9-BBF7-3106-B972-77C4653DCFC7}"/>
              </a:ext>
            </a:extLst>
          </p:cNvPr>
          <p:cNvPicPr>
            <a:picLocks noChangeAspect="1"/>
          </p:cNvPicPr>
          <p:nvPr userDrawn="1"/>
        </p:nvPicPr>
        <p:blipFill>
          <a:blip r:embed="rId12">
            <a:extLst>
              <a:ext uri="{96DAC541-7B7A-43D3-8B79-37D633B846F1}">
                <asvg:svgBlip xmlns:asvg="http://schemas.microsoft.com/office/drawing/2016/SVG/main" r:embed="rId13"/>
              </a:ext>
            </a:extLst>
          </a:blip>
          <a:srcRect/>
          <a:stretch/>
        </p:blipFill>
        <p:spPr>
          <a:xfrm>
            <a:off x="11290300" y="5917630"/>
            <a:ext cx="69850" cy="304800"/>
          </a:xfrm>
          <a:prstGeom prst="rect">
            <a:avLst/>
          </a:prstGeom>
        </p:spPr>
      </p:pic>
      <p:pic>
        <p:nvPicPr>
          <p:cNvPr id="18" name="Object 11">
            <a:extLst>
              <a:ext uri="{FF2B5EF4-FFF2-40B4-BE49-F238E27FC236}">
                <a16:creationId xmlns:a16="http://schemas.microsoft.com/office/drawing/2014/main" id="{5622B7ED-18ED-D010-CBE7-A471D8E42B79}"/>
              </a:ext>
            </a:extLst>
          </p:cNvPr>
          <p:cNvPicPr>
            <a:picLocks noChangeAspect="1"/>
          </p:cNvPicPr>
          <p:nvPr userDrawn="1"/>
        </p:nvPicPr>
        <p:blipFill>
          <a:blip r:embed="rId14">
            <a:extLst>
              <a:ext uri="{96DAC541-7B7A-43D3-8B79-37D633B846F1}">
                <asvg:svgBlip xmlns:asvg="http://schemas.microsoft.com/office/drawing/2016/SVG/main" r:embed="rId15"/>
              </a:ext>
            </a:extLst>
          </a:blip>
          <a:srcRect/>
          <a:stretch/>
        </p:blipFill>
        <p:spPr>
          <a:xfrm>
            <a:off x="2884056" y="4924920"/>
            <a:ext cx="648000" cy="648000"/>
          </a:xfrm>
          <a:prstGeom prst="rect">
            <a:avLst/>
          </a:prstGeom>
        </p:spPr>
      </p:pic>
      <p:pic>
        <p:nvPicPr>
          <p:cNvPr id="20" name="Object 2">
            <a:extLst>
              <a:ext uri="{FF2B5EF4-FFF2-40B4-BE49-F238E27FC236}">
                <a16:creationId xmlns:a16="http://schemas.microsoft.com/office/drawing/2014/main" id="{D04D0E2B-97F9-68E7-AD0D-9D3BCC3437AF}"/>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273310" y="4925597"/>
            <a:ext cx="648000" cy="648000"/>
          </a:xfrm>
          <a:prstGeom prst="rect">
            <a:avLst/>
          </a:prstGeom>
        </p:spPr>
      </p:pic>
      <p:sp>
        <p:nvSpPr>
          <p:cNvPr id="22" name="Object13">
            <a:extLst>
              <a:ext uri="{FF2B5EF4-FFF2-40B4-BE49-F238E27FC236}">
                <a16:creationId xmlns:a16="http://schemas.microsoft.com/office/drawing/2014/main" id="{77ACAC38-52C8-7401-08DD-0AB987598DF4}"/>
              </a:ext>
            </a:extLst>
          </p:cNvPr>
          <p:cNvSpPr/>
          <p:nvPr userDrawn="1"/>
        </p:nvSpPr>
        <p:spPr>
          <a:xfrm>
            <a:off x="2609850" y="5444000"/>
            <a:ext cx="1175020" cy="461456"/>
          </a:xfrm>
          <a:prstGeom prst="rect">
            <a:avLst/>
          </a:prstGeom>
          <a:noFill/>
          <a:ln/>
        </p:spPr>
        <p:txBody>
          <a:bodyPr wrap="square" lIns="0" tIns="0" rIns="0" bIns="0" rtlCol="0" anchor="ctr"/>
          <a:lstStyle/>
          <a:p>
            <a:pPr algn="ctr">
              <a:lnSpc>
                <a:spcPts val="1600"/>
              </a:lnSpc>
            </a:pPr>
            <a:r>
              <a:rPr lang="en-US" sz="1300" spc="20" baseline="0">
                <a:solidFill>
                  <a:srgbClr val="FFFFFF"/>
                </a:solidFill>
                <a:latin typeface="Arial" panose="020B0604020202020204" pitchFamily="34" charset="0"/>
                <a:ea typeface="Telegraf SemiBold" pitchFamily="34" charset="-122"/>
                <a:cs typeface="Arial" panose="020B0604020202020204" pitchFamily="34" charset="0"/>
              </a:rPr>
              <a:t>Recruitment</a:t>
            </a:r>
            <a:endParaRPr lang="en-US" sz="1300" spc="20" baseline="0">
              <a:latin typeface="Arial" panose="020B0604020202020204" pitchFamily="34" charset="0"/>
              <a:cs typeface="Arial" panose="020B0604020202020204" pitchFamily="34" charset="0"/>
            </a:endParaRPr>
          </a:p>
        </p:txBody>
      </p:sp>
      <p:sp>
        <p:nvSpPr>
          <p:cNvPr id="23" name="Object14">
            <a:extLst>
              <a:ext uri="{FF2B5EF4-FFF2-40B4-BE49-F238E27FC236}">
                <a16:creationId xmlns:a16="http://schemas.microsoft.com/office/drawing/2014/main" id="{ADE5F49D-A2E9-9BEF-6EAF-0A52CCDEAE5E}"/>
              </a:ext>
            </a:extLst>
          </p:cNvPr>
          <p:cNvSpPr/>
          <p:nvPr userDrawn="1"/>
        </p:nvSpPr>
        <p:spPr>
          <a:xfrm>
            <a:off x="7908070" y="5444000"/>
            <a:ext cx="1179681" cy="461456"/>
          </a:xfrm>
          <a:prstGeom prst="rect">
            <a:avLst/>
          </a:prstGeom>
          <a:noFill/>
          <a:ln/>
        </p:spPr>
        <p:txBody>
          <a:bodyPr wrap="square" lIns="0" tIns="0" rIns="0" bIns="0" rtlCol="0" anchor="ctr"/>
          <a:lstStyle/>
          <a:p>
            <a:pPr algn="ctr">
              <a:lnSpc>
                <a:spcPts val="1600"/>
              </a:lnSpc>
            </a:pPr>
            <a:r>
              <a:rPr lang="en-US" sz="1300" spc="20" baseline="0">
                <a:solidFill>
                  <a:srgbClr val="FFFFFF"/>
                </a:solidFill>
                <a:latin typeface="Arial" panose="020B0604020202020204" pitchFamily="34" charset="0"/>
                <a:ea typeface="Telegraf SemiBold" pitchFamily="34" charset="-122"/>
                <a:cs typeface="Arial" panose="020B0604020202020204" pitchFamily="34" charset="0"/>
              </a:rPr>
              <a:t>Retention</a:t>
            </a:r>
            <a:endParaRPr lang="en-US" sz="1300" spc="20" baseline="0">
              <a:latin typeface="Arial" panose="020B0604020202020204" pitchFamily="34" charset="0"/>
              <a:cs typeface="Arial" panose="020B0604020202020204" pitchFamily="34" charset="0"/>
            </a:endParaRPr>
          </a:p>
        </p:txBody>
      </p:sp>
      <p:sp>
        <p:nvSpPr>
          <p:cNvPr id="24" name="Object15">
            <a:extLst>
              <a:ext uri="{FF2B5EF4-FFF2-40B4-BE49-F238E27FC236}">
                <a16:creationId xmlns:a16="http://schemas.microsoft.com/office/drawing/2014/main" id="{C7F44930-4740-DE8B-1FCA-75DA37A329E9}"/>
              </a:ext>
            </a:extLst>
          </p:cNvPr>
          <p:cNvSpPr/>
          <p:nvPr userDrawn="1"/>
        </p:nvSpPr>
        <p:spPr>
          <a:xfrm>
            <a:off x="6120831" y="5444000"/>
            <a:ext cx="1170359" cy="461456"/>
          </a:xfrm>
          <a:prstGeom prst="rect">
            <a:avLst/>
          </a:prstGeom>
          <a:noFill/>
          <a:ln/>
        </p:spPr>
        <p:txBody>
          <a:bodyPr wrap="square" lIns="0" tIns="0" rIns="0" bIns="0" rtlCol="0" anchor="ctr"/>
          <a:lstStyle/>
          <a:p>
            <a:pPr algn="ctr">
              <a:lnSpc>
                <a:spcPts val="1600"/>
              </a:lnSpc>
            </a:pPr>
            <a:r>
              <a:rPr lang="en-US" sz="1300" spc="20" baseline="0">
                <a:solidFill>
                  <a:srgbClr val="FFFFFF"/>
                </a:solidFill>
                <a:latin typeface="Arial" panose="020B0604020202020204" pitchFamily="34" charset="0"/>
                <a:ea typeface="Telegraf SemiBold" pitchFamily="34" charset="-122"/>
                <a:cs typeface="Arial" panose="020B0604020202020204" pitchFamily="34" charset="0"/>
              </a:rPr>
              <a:t>Development</a:t>
            </a:r>
            <a:endParaRPr lang="en-US" sz="1300" spc="20" baseline="0">
              <a:latin typeface="Arial" panose="020B0604020202020204" pitchFamily="34" charset="0"/>
              <a:cs typeface="Arial" panose="020B0604020202020204" pitchFamily="34" charset="0"/>
            </a:endParaRPr>
          </a:p>
        </p:txBody>
      </p:sp>
      <p:sp>
        <p:nvSpPr>
          <p:cNvPr id="25" name="Object16">
            <a:extLst>
              <a:ext uri="{FF2B5EF4-FFF2-40B4-BE49-F238E27FC236}">
                <a16:creationId xmlns:a16="http://schemas.microsoft.com/office/drawing/2014/main" id="{0405CDC0-AEA5-1FCC-3F02-6AEA0DBF6684}"/>
              </a:ext>
            </a:extLst>
          </p:cNvPr>
          <p:cNvSpPr/>
          <p:nvPr userDrawn="1"/>
        </p:nvSpPr>
        <p:spPr>
          <a:xfrm>
            <a:off x="4333590" y="5444000"/>
            <a:ext cx="1175020" cy="461456"/>
          </a:xfrm>
          <a:prstGeom prst="rect">
            <a:avLst/>
          </a:prstGeom>
          <a:noFill/>
          <a:ln/>
        </p:spPr>
        <p:txBody>
          <a:bodyPr wrap="square" lIns="0" tIns="0" rIns="0" bIns="0" rtlCol="0" anchor="ctr"/>
          <a:lstStyle/>
          <a:p>
            <a:pPr algn="ctr">
              <a:lnSpc>
                <a:spcPts val="1600"/>
              </a:lnSpc>
            </a:pPr>
            <a:r>
              <a:rPr lang="en-US" sz="1300" spc="20" baseline="0">
                <a:solidFill>
                  <a:srgbClr val="FFFFFF"/>
                </a:solidFill>
                <a:latin typeface="Arial" panose="020B0604020202020204" pitchFamily="34" charset="0"/>
                <a:ea typeface="Telegraf SemiBold" pitchFamily="34" charset="-122"/>
                <a:cs typeface="Arial" panose="020B0604020202020204" pitchFamily="34" charset="0"/>
              </a:rPr>
              <a:t>Onboarding</a:t>
            </a:r>
            <a:endParaRPr lang="en-US" sz="1300" spc="20" baseline="0">
              <a:latin typeface="Arial" panose="020B0604020202020204" pitchFamily="34" charset="0"/>
              <a:cs typeface="Arial" panose="020B0604020202020204" pitchFamily="34" charset="0"/>
            </a:endParaRPr>
          </a:p>
        </p:txBody>
      </p:sp>
      <p:sp>
        <p:nvSpPr>
          <p:cNvPr id="26" name="Object17">
            <a:extLst>
              <a:ext uri="{FF2B5EF4-FFF2-40B4-BE49-F238E27FC236}">
                <a16:creationId xmlns:a16="http://schemas.microsoft.com/office/drawing/2014/main" id="{535DD5E0-3E13-DF3B-F062-B25E3A887096}"/>
              </a:ext>
            </a:extLst>
          </p:cNvPr>
          <p:cNvSpPr/>
          <p:nvPr userDrawn="1"/>
        </p:nvSpPr>
        <p:spPr>
          <a:xfrm>
            <a:off x="9511161" y="5444000"/>
            <a:ext cx="1170359" cy="461456"/>
          </a:xfrm>
          <a:prstGeom prst="rect">
            <a:avLst/>
          </a:prstGeom>
          <a:noFill/>
          <a:ln/>
        </p:spPr>
        <p:txBody>
          <a:bodyPr wrap="square" lIns="0" tIns="0" rIns="0" bIns="0" rtlCol="0" anchor="ctr"/>
          <a:lstStyle/>
          <a:p>
            <a:pPr algn="ctr">
              <a:lnSpc>
                <a:spcPts val="1600"/>
              </a:lnSpc>
            </a:pPr>
            <a:r>
              <a:rPr lang="en-US" sz="1300" spc="20" baseline="0">
                <a:solidFill>
                  <a:srgbClr val="FFFFFF"/>
                </a:solidFill>
                <a:latin typeface="Arial" panose="020B0604020202020204" pitchFamily="34" charset="0"/>
                <a:ea typeface="Telegraf SemiBold" pitchFamily="34" charset="-122"/>
                <a:cs typeface="Arial" panose="020B0604020202020204" pitchFamily="34" charset="0"/>
              </a:rPr>
              <a:t>Offboarding</a:t>
            </a:r>
            <a:endParaRPr lang="en-US" sz="1300" spc="20" baseline="0">
              <a:latin typeface="Arial" panose="020B0604020202020204" pitchFamily="34" charset="0"/>
              <a:cs typeface="Arial" panose="020B0604020202020204" pitchFamily="34" charset="0"/>
            </a:endParaRPr>
          </a:p>
        </p:txBody>
      </p:sp>
      <p:sp>
        <p:nvSpPr>
          <p:cNvPr id="28" name="Text Placeholder 27">
            <a:extLst>
              <a:ext uri="{FF2B5EF4-FFF2-40B4-BE49-F238E27FC236}">
                <a16:creationId xmlns:a16="http://schemas.microsoft.com/office/drawing/2014/main" id="{76A9B5CF-A03C-B789-B4B8-7D351E301B78}"/>
              </a:ext>
            </a:extLst>
          </p:cNvPr>
          <p:cNvSpPr>
            <a:spLocks noGrp="1"/>
          </p:cNvSpPr>
          <p:nvPr>
            <p:ph type="body" sz="quarter" idx="13" hasCustomPrompt="1"/>
          </p:nvPr>
        </p:nvSpPr>
        <p:spPr>
          <a:xfrm>
            <a:off x="838200" y="252000"/>
            <a:ext cx="1440000" cy="180000"/>
          </a:xfrm>
        </p:spPr>
        <p:txBody>
          <a:bodyPr anchor="ctr" anchorCtr="0">
            <a:noAutofit/>
          </a:bodyPr>
          <a:lstStyle>
            <a:lvl1pPr marL="0" indent="0">
              <a:lnSpc>
                <a:spcPts val="1050"/>
              </a:lnSpc>
              <a:buNone/>
              <a:defRPr sz="750" baseline="0">
                <a:solidFill>
                  <a:schemeClr val="bg1"/>
                </a:solidFill>
              </a:defRPr>
            </a:lvl1pPr>
            <a:lvl2pPr marL="144000" indent="0">
              <a:lnSpc>
                <a:spcPts val="1200"/>
              </a:lnSpc>
              <a:buNone/>
              <a:defRPr sz="800" baseline="0">
                <a:solidFill>
                  <a:schemeClr val="bg1"/>
                </a:solidFill>
              </a:defRPr>
            </a:lvl2pPr>
            <a:lvl3pPr>
              <a:lnSpc>
                <a:spcPts val="1200"/>
              </a:lnSpc>
              <a:defRPr sz="800" baseline="0">
                <a:solidFill>
                  <a:schemeClr val="bg1"/>
                </a:solidFill>
              </a:defRPr>
            </a:lvl3pPr>
            <a:lvl4pPr>
              <a:lnSpc>
                <a:spcPts val="1200"/>
              </a:lnSpc>
              <a:defRPr sz="800" baseline="0">
                <a:solidFill>
                  <a:schemeClr val="bg1"/>
                </a:solidFill>
              </a:defRPr>
            </a:lvl4pPr>
            <a:lvl5pPr>
              <a:lnSpc>
                <a:spcPts val="1200"/>
              </a:lnSpc>
              <a:defRPr sz="800" baseline="0">
                <a:solidFill>
                  <a:schemeClr val="bg1"/>
                </a:solidFill>
              </a:defRPr>
            </a:lvl5pPr>
          </a:lstStyle>
          <a:p>
            <a:pPr lvl="0"/>
            <a:r>
              <a:rPr lang="en-GB"/>
              <a:t>Chapter name</a:t>
            </a:r>
          </a:p>
        </p:txBody>
      </p:sp>
      <p:pic>
        <p:nvPicPr>
          <p:cNvPr id="9" name="Graphic 8">
            <a:extLst>
              <a:ext uri="{FF2B5EF4-FFF2-40B4-BE49-F238E27FC236}">
                <a16:creationId xmlns:a16="http://schemas.microsoft.com/office/drawing/2014/main" id="{838E7D7F-D4DB-73BE-5AEA-17063BCCC452}"/>
              </a:ext>
            </a:extLst>
          </p:cNvPr>
          <p:cNvPicPr>
            <a:picLocks noChangeAspect="1"/>
          </p:cNvPicPr>
          <p:nvPr userDrawn="1"/>
        </p:nvPicPr>
        <p:blipFill>
          <a:blip r:embed="rId18">
            <a:extLst>
              <a:ext uri="{96DAC541-7B7A-43D3-8B79-37D633B846F1}">
                <asvg:svgBlip xmlns:asvg="http://schemas.microsoft.com/office/drawing/2016/SVG/main" r:embed="rId19"/>
              </a:ext>
            </a:extLst>
          </a:blip>
          <a:srcRect/>
          <a:stretch/>
        </p:blipFill>
        <p:spPr>
          <a:xfrm>
            <a:off x="11555148" y="229550"/>
            <a:ext cx="450000" cy="450000"/>
          </a:xfrm>
          <a:prstGeom prst="rect">
            <a:avLst/>
          </a:prstGeom>
        </p:spPr>
      </p:pic>
      <p:pic>
        <p:nvPicPr>
          <p:cNvPr id="29" name="Object 4" descr="preencoded.png">
            <a:extLst>
              <a:ext uri="{FF2B5EF4-FFF2-40B4-BE49-F238E27FC236}">
                <a16:creationId xmlns:a16="http://schemas.microsoft.com/office/drawing/2014/main" id="{2A22AE10-C4B5-F368-6FB7-CFD3122F3A97}"/>
              </a:ext>
            </a:extLst>
          </p:cNvPr>
          <p:cNvPicPr>
            <a:picLocks noChangeAspect="1"/>
          </p:cNvPicPr>
          <p:nvPr userDrawn="1"/>
        </p:nvPicPr>
        <p:blipFill>
          <a:blip r:embed="rId20">
            <a:extLst>
              <a:ext uri="{96DAC541-7B7A-43D3-8B79-37D633B846F1}">
                <asvg:svgBlip xmlns:asvg="http://schemas.microsoft.com/office/drawing/2016/SVG/main" r:embed="rId21"/>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38071934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6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F921-42AA-0020-ECEC-43FEA2883350}"/>
              </a:ext>
            </a:extLst>
          </p:cNvPr>
          <p:cNvSpPr>
            <a:spLocks noGrp="1"/>
          </p:cNvSpPr>
          <p:nvPr>
            <p:ph type="title"/>
          </p:nvPr>
        </p:nvSpPr>
        <p:spPr>
          <a:xfrm>
            <a:off x="839788" y="1368000"/>
            <a:ext cx="3932237" cy="1600200"/>
          </a:xfrm>
        </p:spPr>
        <p:txBody>
          <a:bodyPr anchor="b"/>
          <a:lstStyle>
            <a:lvl1pPr>
              <a:defRPr sz="3200"/>
            </a:lvl1pPr>
          </a:lstStyle>
          <a:p>
            <a:r>
              <a:rPr lang="en-GB"/>
              <a:t>Click to edit Master title style</a:t>
            </a:r>
            <a:endParaRPr lang="da-DK"/>
          </a:p>
        </p:txBody>
      </p:sp>
      <p:sp>
        <p:nvSpPr>
          <p:cNvPr id="3" name="Picture Placeholder 2">
            <a:extLst>
              <a:ext uri="{FF2B5EF4-FFF2-40B4-BE49-F238E27FC236}">
                <a16:creationId xmlns:a16="http://schemas.microsoft.com/office/drawing/2014/main" id="{23F4DB7B-9199-D844-CB51-ECAA170003AA}"/>
              </a:ext>
            </a:extLst>
          </p:cNvPr>
          <p:cNvSpPr>
            <a:spLocks noGrp="1"/>
          </p:cNvSpPr>
          <p:nvPr>
            <p:ph type="pic" idx="1" hasCustomPrompt="1"/>
          </p:nvPr>
        </p:nvSpPr>
        <p:spPr>
          <a:xfrm>
            <a:off x="5183188" y="452320"/>
            <a:ext cx="6172200" cy="6405679"/>
          </a:xfrm>
          <a:pattFill prst="pct40">
            <a:fgClr>
              <a:srgbClr val="EFEFF3"/>
            </a:fgClr>
            <a:bgClr>
              <a:schemeClr val="bg1"/>
            </a:bgClr>
          </a:pattFill>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err="1"/>
              <a:t>Insert</a:t>
            </a:r>
            <a:r>
              <a:rPr lang="da-DK"/>
              <a:t> </a:t>
            </a:r>
            <a:r>
              <a:rPr lang="da-DK" err="1"/>
              <a:t>picture</a:t>
            </a:r>
            <a:endParaRPr lang="da-DK"/>
          </a:p>
        </p:txBody>
      </p:sp>
      <p:sp>
        <p:nvSpPr>
          <p:cNvPr id="4" name="Text Placeholder 3">
            <a:extLst>
              <a:ext uri="{FF2B5EF4-FFF2-40B4-BE49-F238E27FC236}">
                <a16:creationId xmlns:a16="http://schemas.microsoft.com/office/drawing/2014/main" id="{B9CC4E3A-72C5-5617-18EF-A3C836C13466}"/>
              </a:ext>
            </a:extLst>
          </p:cNvPr>
          <p:cNvSpPr>
            <a:spLocks noGrp="1"/>
          </p:cNvSpPr>
          <p:nvPr>
            <p:ph type="body" sz="half" idx="2"/>
          </p:nvPr>
        </p:nvSpPr>
        <p:spPr>
          <a:xfrm>
            <a:off x="846000" y="3348000"/>
            <a:ext cx="3932237" cy="2513050"/>
          </a:xfrm>
        </p:spPr>
        <p:txBody>
          <a:bodyPr/>
          <a:lstStyle>
            <a:lvl1pPr marL="0" indent="0">
              <a:lnSpc>
                <a:spcPts val="2800"/>
              </a:lnSpc>
              <a:buNone/>
              <a:defRPr sz="18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CD25DE-1064-7ABF-7B2A-CEB0738DB987}"/>
              </a:ext>
            </a:extLst>
          </p:cNvPr>
          <p:cNvSpPr>
            <a:spLocks noGrp="1"/>
          </p:cNvSpPr>
          <p:nvPr>
            <p:ph type="dt" sz="half" idx="10"/>
          </p:nvPr>
        </p:nvSpPr>
        <p:spPr/>
        <p:txBody>
          <a:bodyPr/>
          <a:lstStyle/>
          <a:p>
            <a:fld id="{5654E360-6A11-944A-89E7-8E5BBB84148F}" type="datetime2">
              <a:rPr lang="da-DK" smtClean="0"/>
              <a:t>18. november 2022</a:t>
            </a:fld>
            <a:endParaRPr lang="da-DK"/>
          </a:p>
        </p:txBody>
      </p:sp>
      <p:sp>
        <p:nvSpPr>
          <p:cNvPr id="6" name="Footer Placeholder 5">
            <a:extLst>
              <a:ext uri="{FF2B5EF4-FFF2-40B4-BE49-F238E27FC236}">
                <a16:creationId xmlns:a16="http://schemas.microsoft.com/office/drawing/2014/main" id="{04B2EDDB-411C-40B0-26CF-3C68E349A271}"/>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0ADDA940-70A9-5553-5B4D-3CA58990D854}"/>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8" name="Text Placeholder 7">
            <a:extLst>
              <a:ext uri="{FF2B5EF4-FFF2-40B4-BE49-F238E27FC236}">
                <a16:creationId xmlns:a16="http://schemas.microsoft.com/office/drawing/2014/main" id="{C6EC2D51-3D70-1425-15E6-CA6B26B85410}"/>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Tree>
    <p:extLst>
      <p:ext uri="{BB962C8B-B14F-4D97-AF65-F5344CB8AC3E}">
        <p14:creationId xmlns:p14="http://schemas.microsoft.com/office/powerpoint/2010/main" val="3200644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7_End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a:xfrm>
            <a:off x="839788" y="1980000"/>
            <a:ext cx="7200000" cy="2700000"/>
          </a:xfrm>
        </p:spPr>
        <p:txBody>
          <a:bodyPr anchor="ctr" anchorCtr="0">
            <a:noAutofit/>
          </a:bodyPr>
          <a:lstStyle>
            <a:lvl1pPr algn="ctr">
              <a:lnSpc>
                <a:spcPts val="4000"/>
              </a:lnSpc>
              <a:defRPr sz="3200" b="0" i="0" baseline="0">
                <a:solidFill>
                  <a:schemeClr val="bg1"/>
                </a:solidFill>
                <a:latin typeface="+mn-lt"/>
              </a:defRPr>
            </a:lvl1pPr>
          </a:lstStyle>
          <a:p>
            <a:r>
              <a:rPr lang="en-GB"/>
              <a:t>Click to edit Master title style</a:t>
            </a:r>
            <a:endParaRPr lang="da-DK"/>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18.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pic>
        <p:nvPicPr>
          <p:cNvPr id="7" name="Graphic 6">
            <a:extLst>
              <a:ext uri="{FF2B5EF4-FFF2-40B4-BE49-F238E27FC236}">
                <a16:creationId xmlns:a16="http://schemas.microsoft.com/office/drawing/2014/main" id="{9BE68189-32E0-75CC-453A-2B7BC3B8EE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6" name="Graphic 5">
            <a:extLst>
              <a:ext uri="{FF2B5EF4-FFF2-40B4-BE49-F238E27FC236}">
                <a16:creationId xmlns:a16="http://schemas.microsoft.com/office/drawing/2014/main" id="{2BCCE225-037D-733F-C368-C47E92A8416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136976" y="977900"/>
            <a:ext cx="5055024" cy="5889186"/>
          </a:xfrm>
          <a:prstGeom prst="rect">
            <a:avLst/>
          </a:prstGeom>
        </p:spPr>
      </p:pic>
    </p:spTree>
    <p:extLst>
      <p:ext uri="{BB962C8B-B14F-4D97-AF65-F5344CB8AC3E}">
        <p14:creationId xmlns:p14="http://schemas.microsoft.com/office/powerpoint/2010/main" val="2977883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3_Content">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a:p>
        </p:txBody>
      </p:sp>
      <p:pic>
        <p:nvPicPr>
          <p:cNvPr id="8" name="Graphic 7">
            <a:extLst>
              <a:ext uri="{FF2B5EF4-FFF2-40B4-BE49-F238E27FC236}">
                <a16:creationId xmlns:a16="http://schemas.microsoft.com/office/drawing/2014/main" id="{377A95D8-AD9D-2D0A-5F11-BEB54A6263FE}"/>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9" name="Object 4" descr="preencoded.png">
            <a:extLst>
              <a:ext uri="{FF2B5EF4-FFF2-40B4-BE49-F238E27FC236}">
                <a16:creationId xmlns:a16="http://schemas.microsoft.com/office/drawing/2014/main" id="{FF616E76-DEB2-9BFC-229E-841FF8E0E55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11" name="Pladsholder til billede 10">
            <a:extLst>
              <a:ext uri="{FF2B5EF4-FFF2-40B4-BE49-F238E27FC236}">
                <a16:creationId xmlns:a16="http://schemas.microsoft.com/office/drawing/2014/main" id="{DA619B11-3C44-B343-8EA4-84420A7E11F2}"/>
              </a:ext>
            </a:extLst>
          </p:cNvPr>
          <p:cNvSpPr>
            <a:spLocks noGrp="1"/>
          </p:cNvSpPr>
          <p:nvPr>
            <p:ph type="pic" sz="quarter" idx="14"/>
          </p:nvPr>
        </p:nvSpPr>
        <p:spPr>
          <a:xfrm>
            <a:off x="870852" y="1699592"/>
            <a:ext cx="3964401" cy="3965712"/>
          </a:xfrm>
        </p:spPr>
        <p:txBody>
          <a:bodyPr/>
          <a:lstStyle>
            <a:lvl1pPr>
              <a:defRPr>
                <a:latin typeface="Telegraf" pitchFamily="2" charset="77"/>
              </a:defRPr>
            </a:lvl1pPr>
          </a:lstStyle>
          <a:p>
            <a:endParaRPr lang="da-DK"/>
          </a:p>
        </p:txBody>
      </p:sp>
      <p:sp>
        <p:nvSpPr>
          <p:cNvPr id="13" name="Pladsholder til tekst 12">
            <a:extLst>
              <a:ext uri="{FF2B5EF4-FFF2-40B4-BE49-F238E27FC236}">
                <a16:creationId xmlns:a16="http://schemas.microsoft.com/office/drawing/2014/main" id="{43307212-4764-B64E-A902-7C71A566699A}"/>
              </a:ext>
            </a:extLst>
          </p:cNvPr>
          <p:cNvSpPr>
            <a:spLocks noGrp="1"/>
          </p:cNvSpPr>
          <p:nvPr>
            <p:ph type="body" sz="quarter" idx="15"/>
          </p:nvPr>
        </p:nvSpPr>
        <p:spPr>
          <a:xfrm>
            <a:off x="6096000" y="1698896"/>
            <a:ext cx="5249862" cy="3965712"/>
          </a:xfrm>
        </p:spPr>
        <p:txBody>
          <a:bodyPr/>
          <a:lstStyle>
            <a:lvl1pPr>
              <a:defRPr>
                <a:latin typeface="Telegraf" pitchFamily="2" charset="77"/>
              </a:defRPr>
            </a:lvl1pPr>
            <a:lvl2pPr>
              <a:defRPr>
                <a:latin typeface="Telegraf" pitchFamily="2" charset="77"/>
              </a:defRPr>
            </a:lvl2pPr>
            <a:lvl3pPr>
              <a:defRPr>
                <a:latin typeface="Telegraf" pitchFamily="2" charset="77"/>
              </a:defRPr>
            </a:lvl3pPr>
            <a:lvl4pPr>
              <a:defRPr>
                <a:latin typeface="Telegraf" pitchFamily="2" charset="77"/>
              </a:defRPr>
            </a:lvl4pPr>
            <a:lvl5pPr>
              <a:defRPr>
                <a:latin typeface="Telegraf" pitchFamily="2" charset="77"/>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1917523256"/>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5_Title and Content_ligh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10" name="Pladsholder til tekst 9">
            <a:extLst>
              <a:ext uri="{FF2B5EF4-FFF2-40B4-BE49-F238E27FC236}">
                <a16:creationId xmlns:a16="http://schemas.microsoft.com/office/drawing/2014/main" id="{FA4ACC73-A1D8-1F4D-8675-E06B189901A9}"/>
              </a:ext>
            </a:extLst>
          </p:cNvPr>
          <p:cNvSpPr>
            <a:spLocks noGrp="1"/>
          </p:cNvSpPr>
          <p:nvPr>
            <p:ph type="body" sz="quarter" idx="14" hasCustomPrompt="1"/>
          </p:nvPr>
        </p:nvSpPr>
        <p:spPr>
          <a:xfrm>
            <a:off x="6096000" y="2124805"/>
            <a:ext cx="5235146" cy="3967076"/>
          </a:xfrm>
        </p:spPr>
        <p:txBody>
          <a:bodyPr anchor="ctr"/>
          <a:lstStyle>
            <a:lvl1pPr marL="457200" indent="-457200">
              <a:lnSpc>
                <a:spcPct val="100000"/>
              </a:lnSpc>
              <a:buFont typeface="Wingdings" pitchFamily="2" charset="2"/>
              <a:buChar char="q"/>
              <a:defRPr sz="2800">
                <a:latin typeface="Telegraf" pitchFamily="2" charset="77"/>
              </a:defRPr>
            </a:lvl1pPr>
            <a:lvl2pPr marL="336600" indent="-228600">
              <a:buFont typeface="Wingdings" pitchFamily="2" charset="2"/>
              <a:buChar char="q"/>
              <a:defRPr/>
            </a:lvl2pPr>
            <a:lvl3pPr marL="444600" indent="-228600">
              <a:buFont typeface="Wingdings" pitchFamily="2" charset="2"/>
              <a:buChar char="q"/>
              <a:defRPr/>
            </a:lvl3pPr>
            <a:lvl4pPr marL="552600" indent="-228600">
              <a:buFont typeface="Wingdings" pitchFamily="2" charset="2"/>
              <a:buChar char="q"/>
              <a:defRPr/>
            </a:lvl4pPr>
            <a:lvl5pPr marL="696600" indent="-228600">
              <a:buFont typeface="Wingdings" pitchFamily="2" charset="2"/>
              <a:buChar char="q"/>
              <a:defRPr/>
            </a:lvl5pPr>
          </a:lstStyle>
          <a:p>
            <a:pPr lvl="0"/>
            <a:r>
              <a:rPr lang="da-DK"/>
              <a:t>X</a:t>
            </a:r>
            <a:br>
              <a:rPr lang="da-DK"/>
            </a:br>
            <a:r>
              <a:rPr lang="da-DK" err="1"/>
              <a:t>xxxxx</a:t>
            </a:r>
            <a:endParaRPr lang="da-DK"/>
          </a:p>
          <a:p>
            <a:pPr lvl="0"/>
            <a:r>
              <a:rPr lang="da-DK"/>
              <a:t>X</a:t>
            </a:r>
            <a:br>
              <a:rPr lang="da-DK"/>
            </a:br>
            <a:r>
              <a:rPr lang="da-DK" err="1"/>
              <a:t>xxxxx</a:t>
            </a:r>
            <a:endParaRPr lang="da-DK"/>
          </a:p>
          <a:p>
            <a:pPr lvl="0"/>
            <a:r>
              <a:rPr lang="da-DK"/>
              <a:t>X</a:t>
            </a:r>
            <a:br>
              <a:rPr lang="da-DK"/>
            </a:br>
            <a:r>
              <a:rPr lang="da-DK" err="1"/>
              <a:t>xxxxx</a:t>
            </a:r>
            <a:endParaRPr lang="da-DK"/>
          </a:p>
          <a:p>
            <a:pPr lvl="0"/>
            <a:r>
              <a:rPr lang="da-DK"/>
              <a:t>X</a:t>
            </a:r>
            <a:br>
              <a:rPr lang="da-DK"/>
            </a:br>
            <a:r>
              <a:rPr lang="da-DK" err="1"/>
              <a:t>xxxxx</a:t>
            </a:r>
            <a:endParaRPr lang="da-DK"/>
          </a:p>
          <a:p>
            <a:pPr lvl="0"/>
            <a:r>
              <a:rPr lang="da-DK"/>
              <a:t>X</a:t>
            </a:r>
          </a:p>
        </p:txBody>
      </p:sp>
      <p:sp>
        <p:nvSpPr>
          <p:cNvPr id="12" name="Pladsholder til billede 11">
            <a:extLst>
              <a:ext uri="{FF2B5EF4-FFF2-40B4-BE49-F238E27FC236}">
                <a16:creationId xmlns:a16="http://schemas.microsoft.com/office/drawing/2014/main" id="{E2A4F88A-F575-D34A-AE93-0AC6C3814400}"/>
              </a:ext>
            </a:extLst>
          </p:cNvPr>
          <p:cNvSpPr>
            <a:spLocks noGrp="1"/>
          </p:cNvSpPr>
          <p:nvPr>
            <p:ph type="pic" sz="quarter" idx="15"/>
          </p:nvPr>
        </p:nvSpPr>
        <p:spPr>
          <a:xfrm>
            <a:off x="860854" y="2124805"/>
            <a:ext cx="3968578" cy="3967076"/>
          </a:xfrm>
        </p:spPr>
        <p:txBody>
          <a:bodyPr/>
          <a:lstStyle>
            <a:lvl1pPr marL="0" indent="0">
              <a:buNone/>
              <a:defRPr>
                <a:latin typeface="Telegraf" pitchFamily="2" charset="77"/>
              </a:defRPr>
            </a:lvl1pPr>
          </a:lstStyle>
          <a:p>
            <a:endParaRPr lang="da-DK"/>
          </a:p>
        </p:txBody>
      </p:sp>
      <p:sp>
        <p:nvSpPr>
          <p:cNvPr id="14" name="Pladsholder til indhold 13">
            <a:extLst>
              <a:ext uri="{FF2B5EF4-FFF2-40B4-BE49-F238E27FC236}">
                <a16:creationId xmlns:a16="http://schemas.microsoft.com/office/drawing/2014/main" id="{4E7AF84B-16D6-0248-B73A-0D7DAE5789D8}"/>
              </a:ext>
            </a:extLst>
          </p:cNvPr>
          <p:cNvSpPr>
            <a:spLocks noGrp="1"/>
          </p:cNvSpPr>
          <p:nvPr>
            <p:ph sz="quarter" idx="16" hasCustomPrompt="1"/>
          </p:nvPr>
        </p:nvSpPr>
        <p:spPr>
          <a:xfrm>
            <a:off x="838200" y="1185863"/>
            <a:ext cx="6983413" cy="630237"/>
          </a:xfrm>
        </p:spPr>
        <p:txBody>
          <a:bodyPr/>
          <a:lstStyle>
            <a:lvl1pPr marL="0" indent="0">
              <a:buNone/>
              <a:defRPr sz="4000">
                <a:latin typeface="Telegraf" pitchFamily="2" charset="77"/>
              </a:defRPr>
            </a:lvl1pPr>
            <a:lvl2pPr marL="108000" indent="0">
              <a:buNone/>
              <a:defRPr sz="4000">
                <a:latin typeface="Telegraf" pitchFamily="2" charset="77"/>
              </a:defRPr>
            </a:lvl2pPr>
            <a:lvl3pPr marL="216000" indent="0">
              <a:buNone/>
              <a:defRPr sz="4000">
                <a:latin typeface="Telegraf" pitchFamily="2" charset="77"/>
              </a:defRPr>
            </a:lvl3pPr>
            <a:lvl4pPr marL="324000" indent="0">
              <a:buNone/>
              <a:defRPr sz="4000">
                <a:latin typeface="Telegraf" pitchFamily="2" charset="77"/>
              </a:defRPr>
            </a:lvl4pPr>
            <a:lvl5pPr marL="468000" indent="0">
              <a:buNone/>
              <a:defRPr sz="4000">
                <a:latin typeface="Telegraf" pitchFamily="2" charset="77"/>
              </a:defRPr>
            </a:lvl5pPr>
          </a:lstStyle>
          <a:p>
            <a:pPr lvl="0"/>
            <a:r>
              <a:rPr lang="da-DK"/>
              <a:t>Titel</a:t>
            </a:r>
          </a:p>
        </p:txBody>
      </p:sp>
    </p:spTree>
    <p:extLst>
      <p:ext uri="{BB962C8B-B14F-4D97-AF65-F5344CB8AC3E}">
        <p14:creationId xmlns:p14="http://schemas.microsoft.com/office/powerpoint/2010/main" val="1418294326"/>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Title and Content_Dar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BE37E-6DFF-2C9B-C833-632AEE3FA959}"/>
              </a:ext>
            </a:extLst>
          </p:cNvPr>
          <p:cNvSpPr>
            <a:spLocks noGrp="1"/>
          </p:cNvSpPr>
          <p:nvPr>
            <p:ph type="title"/>
          </p:nvPr>
        </p:nvSpPr>
        <p:spPr/>
        <p:txBody>
          <a:bodyPr/>
          <a:lstStyle>
            <a:lvl1pPr>
              <a:defRPr>
                <a:solidFill>
                  <a:schemeClr val="bg1"/>
                </a:solidFill>
              </a:defRPr>
            </a:lvl1pPr>
          </a:lstStyle>
          <a:p>
            <a:r>
              <a:rPr lang="en-GB"/>
              <a:t>Click to edit Master title style</a:t>
            </a:r>
            <a:endParaRPr lang="da-DK"/>
          </a:p>
        </p:txBody>
      </p:sp>
      <p:sp>
        <p:nvSpPr>
          <p:cNvPr id="3" name="Content Placeholder 2">
            <a:extLst>
              <a:ext uri="{FF2B5EF4-FFF2-40B4-BE49-F238E27FC236}">
                <a16:creationId xmlns:a16="http://schemas.microsoft.com/office/drawing/2014/main" id="{2AB9CE7E-FB90-8138-F632-7FAC6B5ABABB}"/>
              </a:ext>
            </a:extLst>
          </p:cNvPr>
          <p:cNvSpPr>
            <a:spLocks noGrp="1"/>
          </p:cNvSpPr>
          <p:nvPr>
            <p:ph idx="1"/>
          </p:nvPr>
        </p:nvSpPr>
        <p:spPr>
          <a:xfrm>
            <a:off x="847344" y="3356429"/>
            <a:ext cx="10504869" cy="282053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23E5D589-4888-F171-46C1-A0122699E418}"/>
              </a:ext>
            </a:extLst>
          </p:cNvPr>
          <p:cNvSpPr>
            <a:spLocks noGrp="1"/>
          </p:cNvSpPr>
          <p:nvPr>
            <p:ph type="dt" sz="half" idx="10"/>
          </p:nvPr>
        </p:nvSpPr>
        <p:spPr/>
        <p:txBody>
          <a:bodyPr/>
          <a:lstStyle/>
          <a:p>
            <a:fld id="{0D173060-BBCA-B94B-A1F3-D762D58B8B2C}" type="datetime2">
              <a:rPr lang="da-DK" smtClean="0"/>
              <a:t>18. november 2022</a:t>
            </a:fld>
            <a:endParaRPr lang="da-DK"/>
          </a:p>
        </p:txBody>
      </p:sp>
      <p:sp>
        <p:nvSpPr>
          <p:cNvPr id="5" name="Footer Placeholder 4">
            <a:extLst>
              <a:ext uri="{FF2B5EF4-FFF2-40B4-BE49-F238E27FC236}">
                <a16:creationId xmlns:a16="http://schemas.microsoft.com/office/drawing/2014/main" id="{8FDED45F-EA74-FFA4-556C-C3DBE65553D8}"/>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a:p>
        </p:txBody>
      </p:sp>
      <p:pic>
        <p:nvPicPr>
          <p:cNvPr id="7" name="Graphic 6">
            <a:extLst>
              <a:ext uri="{FF2B5EF4-FFF2-40B4-BE49-F238E27FC236}">
                <a16:creationId xmlns:a16="http://schemas.microsoft.com/office/drawing/2014/main" id="{505BB0EF-A6CE-7C60-6C22-6B149772B9B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6F08B55C-1E69-E53E-4930-47928C245A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9" name="Text Placeholder 7">
            <a:extLst>
              <a:ext uri="{FF2B5EF4-FFF2-40B4-BE49-F238E27FC236}">
                <a16:creationId xmlns:a16="http://schemas.microsoft.com/office/drawing/2014/main" id="{64435615-B97B-6969-1ACB-1602ACFF77BD}"/>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solidFill>
                  <a:schemeClr val="bg1"/>
                </a:solidFill>
              </a:defRPr>
            </a:lvl1pPr>
          </a:lstStyle>
          <a:p>
            <a:pPr lvl="0"/>
            <a:r>
              <a:rPr lang="en-GB"/>
              <a:t>Type chapter name here</a:t>
            </a:r>
          </a:p>
        </p:txBody>
      </p:sp>
    </p:spTree>
    <p:extLst>
      <p:ext uri="{BB962C8B-B14F-4D97-AF65-F5344CB8AC3E}">
        <p14:creationId xmlns:p14="http://schemas.microsoft.com/office/powerpoint/2010/main" val="1955229762"/>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6_Two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838200" y="3348000"/>
            <a:ext cx="5181600" cy="283112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6172200" y="3348000"/>
            <a:ext cx="5181600" cy="283112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Tree>
    <p:extLst>
      <p:ext uri="{BB962C8B-B14F-4D97-AF65-F5344CB8AC3E}">
        <p14:creationId xmlns:p14="http://schemas.microsoft.com/office/powerpoint/2010/main" val="155815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7_Two Content w sub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ABAE5-A313-2E1E-5507-C7DF8335F7B2}"/>
              </a:ext>
            </a:extLst>
          </p:cNvPr>
          <p:cNvSpPr>
            <a:spLocks noGrp="1"/>
          </p:cNvSpPr>
          <p:nvPr>
            <p:ph type="title"/>
          </p:nvPr>
        </p:nvSpPr>
        <p:spPr>
          <a:xfrm>
            <a:off x="839788" y="1368000"/>
            <a:ext cx="6364576" cy="1513745"/>
          </a:xfrm>
        </p:spPr>
        <p:txBody>
          <a:bodyPr/>
          <a:lstStyle/>
          <a:p>
            <a:r>
              <a:rPr lang="en-GB"/>
              <a:t>Click to edit Master title style</a:t>
            </a:r>
            <a:endParaRPr lang="da-DK"/>
          </a:p>
        </p:txBody>
      </p:sp>
      <p:sp>
        <p:nvSpPr>
          <p:cNvPr id="3" name="Text Placeholder 2">
            <a:extLst>
              <a:ext uri="{FF2B5EF4-FFF2-40B4-BE49-F238E27FC236}">
                <a16:creationId xmlns:a16="http://schemas.microsoft.com/office/drawing/2014/main" id="{D25339CB-DEBE-F12E-39EF-2AF2382E4884}"/>
              </a:ext>
            </a:extLst>
          </p:cNvPr>
          <p:cNvSpPr>
            <a:spLocks noGrp="1"/>
          </p:cNvSpPr>
          <p:nvPr>
            <p:ph type="body" idx="1"/>
          </p:nvPr>
        </p:nvSpPr>
        <p:spPr>
          <a:xfrm>
            <a:off x="839788" y="2496379"/>
            <a:ext cx="5157787" cy="823912"/>
          </a:xfrm>
        </p:spPr>
        <p:txBody>
          <a:bodyPr anchor="b"/>
          <a:lstStyle>
            <a:lvl1pPr marL="0" indent="0">
              <a:lnSpc>
                <a:spcPts val="2400"/>
              </a:lnSpc>
              <a:buNone/>
              <a:defRPr sz="14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DEB1922-B2B8-ABB2-3CCF-87666450CCC8}"/>
              </a:ext>
            </a:extLst>
          </p:cNvPr>
          <p:cNvSpPr>
            <a:spLocks noGrp="1"/>
          </p:cNvSpPr>
          <p:nvPr>
            <p:ph sz="half" idx="2"/>
          </p:nvPr>
        </p:nvSpPr>
        <p:spPr>
          <a:xfrm>
            <a:off x="839788" y="3347999"/>
            <a:ext cx="5157787" cy="288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Text Placeholder 4">
            <a:extLst>
              <a:ext uri="{FF2B5EF4-FFF2-40B4-BE49-F238E27FC236}">
                <a16:creationId xmlns:a16="http://schemas.microsoft.com/office/drawing/2014/main" id="{A1817334-84F4-5BBB-E76A-5C9A3BFCBB3E}"/>
              </a:ext>
            </a:extLst>
          </p:cNvPr>
          <p:cNvSpPr>
            <a:spLocks noGrp="1"/>
          </p:cNvSpPr>
          <p:nvPr>
            <p:ph type="body" sz="quarter" idx="3"/>
          </p:nvPr>
        </p:nvSpPr>
        <p:spPr>
          <a:xfrm>
            <a:off x="6172200" y="2496379"/>
            <a:ext cx="5183188" cy="823912"/>
          </a:xfrm>
        </p:spPr>
        <p:txBody>
          <a:bodyPr anchor="b"/>
          <a:lstStyle>
            <a:lvl1pPr marL="0" indent="0">
              <a:lnSpc>
                <a:spcPts val="2400"/>
              </a:lnSpc>
              <a:buNone/>
              <a:defRPr sz="14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16C898F-26CB-75F9-948F-E92F091BE387}"/>
              </a:ext>
            </a:extLst>
          </p:cNvPr>
          <p:cNvSpPr>
            <a:spLocks noGrp="1"/>
          </p:cNvSpPr>
          <p:nvPr>
            <p:ph sz="quarter" idx="4"/>
          </p:nvPr>
        </p:nvSpPr>
        <p:spPr>
          <a:xfrm>
            <a:off x="6172200" y="3347999"/>
            <a:ext cx="5183188" cy="288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7" name="Date Placeholder 6">
            <a:extLst>
              <a:ext uri="{FF2B5EF4-FFF2-40B4-BE49-F238E27FC236}">
                <a16:creationId xmlns:a16="http://schemas.microsoft.com/office/drawing/2014/main" id="{D9E41128-A155-B883-550E-2AD532157188}"/>
              </a:ext>
            </a:extLst>
          </p:cNvPr>
          <p:cNvSpPr>
            <a:spLocks noGrp="1"/>
          </p:cNvSpPr>
          <p:nvPr>
            <p:ph type="dt" sz="half" idx="10"/>
          </p:nvPr>
        </p:nvSpPr>
        <p:spPr/>
        <p:txBody>
          <a:bodyPr/>
          <a:lstStyle/>
          <a:p>
            <a:fld id="{FA1D4C37-71A2-5D48-99ED-C7C57CF03AA7}" type="datetime2">
              <a:rPr lang="da-DK" smtClean="0"/>
              <a:t>18. november 2022</a:t>
            </a:fld>
            <a:endParaRPr lang="da-DK"/>
          </a:p>
        </p:txBody>
      </p:sp>
      <p:sp>
        <p:nvSpPr>
          <p:cNvPr id="8" name="Footer Placeholder 7">
            <a:extLst>
              <a:ext uri="{FF2B5EF4-FFF2-40B4-BE49-F238E27FC236}">
                <a16:creationId xmlns:a16="http://schemas.microsoft.com/office/drawing/2014/main" id="{0D25FEFC-3ED7-82DE-A33B-321E08C93A78}"/>
              </a:ext>
            </a:extLst>
          </p:cNvPr>
          <p:cNvSpPr>
            <a:spLocks noGrp="1"/>
          </p:cNvSpPr>
          <p:nvPr>
            <p:ph type="ftr" sz="quarter" idx="11"/>
          </p:nvPr>
        </p:nvSpPr>
        <p:spPr/>
        <p:txBody>
          <a:bodyPr/>
          <a:lstStyle/>
          <a:p>
            <a:endParaRPr lang="da-DK"/>
          </a:p>
        </p:txBody>
      </p:sp>
      <p:sp>
        <p:nvSpPr>
          <p:cNvPr id="9" name="Slide Number Placeholder 8">
            <a:extLst>
              <a:ext uri="{FF2B5EF4-FFF2-40B4-BE49-F238E27FC236}">
                <a16:creationId xmlns:a16="http://schemas.microsoft.com/office/drawing/2014/main" id="{43C99F0B-6686-B01F-234A-84C617E017DC}"/>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10" name="Text Placeholder 7">
            <a:extLst>
              <a:ext uri="{FF2B5EF4-FFF2-40B4-BE49-F238E27FC236}">
                <a16:creationId xmlns:a16="http://schemas.microsoft.com/office/drawing/2014/main" id="{2C3118B9-FE21-AF0C-FEF9-A351F7986FAA}"/>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a:t>Type chapter name here</a:t>
            </a:r>
          </a:p>
        </p:txBody>
      </p:sp>
    </p:spTree>
    <p:extLst>
      <p:ext uri="{BB962C8B-B14F-4D97-AF65-F5344CB8AC3E}">
        <p14:creationId xmlns:p14="http://schemas.microsoft.com/office/powerpoint/2010/main" val="2744929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8_Three Content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lvl1pPr>
              <a:defRPr sz="2800">
                <a:latin typeface="Telegraf" pitchFamily="2" charset="77"/>
              </a:defRPr>
            </a:lvl1p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1590582" y="4412569"/>
            <a:ext cx="4259547"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7447628" y="4412570"/>
            <a:ext cx="3904585"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lvl1pPr>
              <a:defRPr>
                <a:latin typeface="Telegraf" pitchFamily="2" charset="77"/>
              </a:defRPr>
            </a:lvl1pPr>
          </a:lstStyle>
          <a:p>
            <a:fld id="{ED177C36-2AF5-9944-8BA2-8F1728EE5FD7}" type="datetime2">
              <a:rPr lang="da-DK" smtClean="0"/>
              <a:pPr/>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
        <p:nvSpPr>
          <p:cNvPr id="12" name="Content Placeholder 3">
            <a:extLst>
              <a:ext uri="{FF2B5EF4-FFF2-40B4-BE49-F238E27FC236}">
                <a16:creationId xmlns:a16="http://schemas.microsoft.com/office/drawing/2014/main" id="{24144CAB-617F-6897-B118-8AC236AF5278}"/>
              </a:ext>
            </a:extLst>
          </p:cNvPr>
          <p:cNvSpPr>
            <a:spLocks noGrp="1"/>
          </p:cNvSpPr>
          <p:nvPr>
            <p:ph sz="half" idx="16"/>
          </p:nvPr>
        </p:nvSpPr>
        <p:spPr>
          <a:xfrm>
            <a:off x="7447628" y="1965781"/>
            <a:ext cx="3904585"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1589384" y="3800571"/>
            <a:ext cx="4259547" cy="463070"/>
          </a:xfrm>
        </p:spPr>
        <p:txBody>
          <a:bodyPr anchor="b"/>
          <a:lstStyle>
            <a:lvl1pPr marL="0" indent="0">
              <a:lnSpc>
                <a:spcPts val="2600"/>
              </a:lnSpc>
              <a:buNone/>
              <a:defRPr sz="1600" b="1" baseline="0">
                <a:solidFill>
                  <a:schemeClr val="tx1"/>
                </a:solidFill>
                <a:latin typeface="Telegraf" pitchFamily="2"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18">
            <a:extLst>
              <a:ext uri="{FF2B5EF4-FFF2-40B4-BE49-F238E27FC236}">
                <a16:creationId xmlns:a16="http://schemas.microsoft.com/office/drawing/2014/main" id="{1DCC9395-BDE4-48F9-0645-6045648A05E1}"/>
              </a:ext>
            </a:extLst>
          </p:cNvPr>
          <p:cNvSpPr>
            <a:spLocks noGrp="1"/>
          </p:cNvSpPr>
          <p:nvPr>
            <p:ph type="body" sz="quarter" idx="21"/>
          </p:nvPr>
        </p:nvSpPr>
        <p:spPr>
          <a:xfrm>
            <a:off x="7447629" y="1368001"/>
            <a:ext cx="3904584" cy="468476"/>
          </a:xfrm>
        </p:spPr>
        <p:txBody>
          <a:bodyPr anchor="b" anchorCtr="0"/>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1600" b="1" i="0">
                <a:latin typeface="Telegraf" pitchFamily="2" charset="77"/>
                <a:cs typeface="Arial" panose="020B0604020202020204" pitchFamily="34" charset="0"/>
              </a:defRPr>
            </a:lvl1pPr>
            <a:lvl2pPr>
              <a:defRPr>
                <a:latin typeface="+mj-lt"/>
              </a:defRPr>
            </a:lvl2pPr>
            <a:lvl3pPr>
              <a:defRPr>
                <a:latin typeface="+mj-lt"/>
              </a:defRPr>
            </a:lvl3pPr>
            <a:lvl4pPr>
              <a:defRPr>
                <a:latin typeface="+mj-lt"/>
              </a:defRPr>
            </a:lvl4pPr>
            <a:lvl5pPr>
              <a:defRPr>
                <a:latin typeface="+mj-lt"/>
              </a:defRPr>
            </a:lvl5pPr>
          </a:lstStyle>
          <a:p>
            <a:pPr marL="0" marR="0" lvl="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a:pPr>
            <a:r>
              <a:rPr lang="en-GB"/>
              <a:t>Click to edit Master text styles</a:t>
            </a:r>
          </a:p>
        </p:txBody>
      </p:sp>
      <p:sp>
        <p:nvSpPr>
          <p:cNvPr id="21" name="Text Placeholder 20">
            <a:extLst>
              <a:ext uri="{FF2B5EF4-FFF2-40B4-BE49-F238E27FC236}">
                <a16:creationId xmlns:a16="http://schemas.microsoft.com/office/drawing/2014/main" id="{777E98E0-042A-11FE-F91F-EE0107A5615D}"/>
              </a:ext>
            </a:extLst>
          </p:cNvPr>
          <p:cNvSpPr>
            <a:spLocks noGrp="1"/>
          </p:cNvSpPr>
          <p:nvPr>
            <p:ph type="body" sz="quarter" idx="22"/>
          </p:nvPr>
        </p:nvSpPr>
        <p:spPr>
          <a:xfrm>
            <a:off x="7447629" y="3735403"/>
            <a:ext cx="3904583" cy="530226"/>
          </a:xfrm>
        </p:spPr>
        <p:txBody>
          <a:bodyPr anchor="b" anchorCtr="0"/>
          <a:lstStyle>
            <a:lvl1pPr marL="0" indent="0">
              <a:lnSpc>
                <a:spcPts val="2600"/>
              </a:lnSpc>
              <a:buNone/>
              <a:defRPr sz="1600" b="1" i="0" baseline="0">
                <a:latin typeface="Telegraf" pitchFamily="2" charset="77"/>
              </a:defRPr>
            </a:lvl1pPr>
            <a:lvl2pPr>
              <a:lnSpc>
                <a:spcPts val="2600"/>
              </a:lnSpc>
              <a:defRPr sz="1600" b="1" i="0" baseline="0"/>
            </a:lvl2pPr>
            <a:lvl3pPr>
              <a:lnSpc>
                <a:spcPts val="2600"/>
              </a:lnSpc>
              <a:defRPr sz="1600" b="1" i="0" baseline="0"/>
            </a:lvl3pPr>
            <a:lvl4pPr>
              <a:lnSpc>
                <a:spcPts val="2600"/>
              </a:lnSpc>
              <a:defRPr sz="1600" b="1" i="0" baseline="0"/>
            </a:lvl4pPr>
            <a:lvl5pPr>
              <a:lnSpc>
                <a:spcPts val="2600"/>
              </a:lnSpc>
              <a:defRPr sz="1600" b="1" i="0" baseline="0"/>
            </a:lvl5pPr>
          </a:lstStyle>
          <a:p>
            <a:pPr lvl="0"/>
            <a:r>
              <a:rPr lang="en-GB"/>
              <a:t>Click to edit Master text style</a:t>
            </a:r>
          </a:p>
        </p:txBody>
      </p:sp>
      <p:sp>
        <p:nvSpPr>
          <p:cNvPr id="36" name="Pladsholder til indhold 34">
            <a:extLst>
              <a:ext uri="{FF2B5EF4-FFF2-40B4-BE49-F238E27FC236}">
                <a16:creationId xmlns:a16="http://schemas.microsoft.com/office/drawing/2014/main" id="{6E2342AA-3181-F445-9DC6-96F3CE7E2FD0}"/>
              </a:ext>
            </a:extLst>
          </p:cNvPr>
          <p:cNvSpPr>
            <a:spLocks noGrp="1"/>
          </p:cNvSpPr>
          <p:nvPr>
            <p:ph sz="quarter" idx="24" hasCustomPrompt="1"/>
          </p:nvPr>
        </p:nvSpPr>
        <p:spPr>
          <a:xfrm>
            <a:off x="6685806" y="1496414"/>
            <a:ext cx="526962" cy="530226"/>
          </a:xfrm>
        </p:spPr>
        <p:txBody>
          <a:bodyPr/>
          <a:lstStyle>
            <a:lvl1pPr>
              <a:defRPr>
                <a:latin typeface="Telegraf" pitchFamily="2" charset="77"/>
              </a:defRPr>
            </a:lvl1pPr>
          </a:lstStyle>
          <a:p>
            <a:pPr lvl="0"/>
            <a:r>
              <a:rPr lang="da-DK"/>
              <a:t>ikon</a:t>
            </a:r>
          </a:p>
        </p:txBody>
      </p:sp>
      <p:sp>
        <p:nvSpPr>
          <p:cNvPr id="37" name="Pladsholder til indhold 34">
            <a:extLst>
              <a:ext uri="{FF2B5EF4-FFF2-40B4-BE49-F238E27FC236}">
                <a16:creationId xmlns:a16="http://schemas.microsoft.com/office/drawing/2014/main" id="{C9263C8D-0DA2-314D-AB77-18FF386954BF}"/>
              </a:ext>
            </a:extLst>
          </p:cNvPr>
          <p:cNvSpPr>
            <a:spLocks noGrp="1"/>
          </p:cNvSpPr>
          <p:nvPr>
            <p:ph sz="quarter" idx="25" hasCustomPrompt="1"/>
          </p:nvPr>
        </p:nvSpPr>
        <p:spPr>
          <a:xfrm>
            <a:off x="6685806" y="3882343"/>
            <a:ext cx="526962" cy="530226"/>
          </a:xfrm>
        </p:spPr>
        <p:txBody>
          <a:bodyPr/>
          <a:lstStyle>
            <a:lvl1pPr>
              <a:defRPr>
                <a:latin typeface="Telegraf" pitchFamily="2" charset="77"/>
              </a:defRPr>
            </a:lvl1pPr>
          </a:lstStyle>
          <a:p>
            <a:pPr lvl="0"/>
            <a:r>
              <a:rPr lang="da-DK"/>
              <a:t>ikon</a:t>
            </a:r>
          </a:p>
        </p:txBody>
      </p:sp>
      <p:sp>
        <p:nvSpPr>
          <p:cNvPr id="38" name="Pladsholder til indhold 34">
            <a:extLst>
              <a:ext uri="{FF2B5EF4-FFF2-40B4-BE49-F238E27FC236}">
                <a16:creationId xmlns:a16="http://schemas.microsoft.com/office/drawing/2014/main" id="{6C301B74-1CDD-CE42-90F8-82F363960299}"/>
              </a:ext>
            </a:extLst>
          </p:cNvPr>
          <p:cNvSpPr>
            <a:spLocks noGrp="1"/>
          </p:cNvSpPr>
          <p:nvPr>
            <p:ph sz="quarter" idx="26" hasCustomPrompt="1"/>
          </p:nvPr>
        </p:nvSpPr>
        <p:spPr>
          <a:xfrm>
            <a:off x="827561" y="3882343"/>
            <a:ext cx="526962" cy="530226"/>
          </a:xfrm>
        </p:spPr>
        <p:txBody>
          <a:bodyPr/>
          <a:lstStyle>
            <a:lvl1pPr>
              <a:defRPr>
                <a:latin typeface="Telegraf" pitchFamily="2" charset="77"/>
              </a:defRPr>
            </a:lvl1pPr>
          </a:lstStyle>
          <a:p>
            <a:pPr lvl="0"/>
            <a:r>
              <a:rPr lang="da-DK"/>
              <a:t>ikon</a:t>
            </a:r>
          </a:p>
        </p:txBody>
      </p:sp>
    </p:spTree>
    <p:extLst>
      <p:ext uri="{BB962C8B-B14F-4D97-AF65-F5344CB8AC3E}">
        <p14:creationId xmlns:p14="http://schemas.microsoft.com/office/powerpoint/2010/main" val="496233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Three Content_light">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DFAEC3E4-D613-D84F-8F57-E8F8A9140FD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43706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4.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216537-75B7-39DA-CFA8-E039690A8C30}"/>
              </a:ext>
            </a:extLst>
          </p:cNvPr>
          <p:cNvSpPr>
            <a:spLocks noGrp="1"/>
          </p:cNvSpPr>
          <p:nvPr>
            <p:ph type="title"/>
          </p:nvPr>
        </p:nvSpPr>
        <p:spPr>
          <a:xfrm>
            <a:off x="837144" y="1368001"/>
            <a:ext cx="6244604" cy="1732612"/>
          </a:xfrm>
          <a:prstGeom prst="rect">
            <a:avLst/>
          </a:prstGeom>
        </p:spPr>
        <p:txBody>
          <a:bodyPr vert="horz" lIns="0" tIns="0" rIns="0" bIns="0" rtlCol="0" anchor="t" anchorCtr="0">
            <a:noAutofit/>
          </a:bodyPr>
          <a:lstStyle/>
          <a:p>
            <a:r>
              <a:rPr lang="en-GB"/>
              <a:t>Click to edit Master title style</a:t>
            </a:r>
            <a:endParaRPr lang="da-DK"/>
          </a:p>
        </p:txBody>
      </p:sp>
      <p:sp>
        <p:nvSpPr>
          <p:cNvPr id="3" name="Text Placeholder 2">
            <a:extLst>
              <a:ext uri="{FF2B5EF4-FFF2-40B4-BE49-F238E27FC236}">
                <a16:creationId xmlns:a16="http://schemas.microsoft.com/office/drawing/2014/main" id="{C92C554F-822B-25A1-21A5-88E85741F634}"/>
              </a:ext>
            </a:extLst>
          </p:cNvPr>
          <p:cNvSpPr>
            <a:spLocks noGrp="1"/>
          </p:cNvSpPr>
          <p:nvPr>
            <p:ph type="body" idx="1"/>
          </p:nvPr>
        </p:nvSpPr>
        <p:spPr>
          <a:xfrm>
            <a:off x="847344" y="3348000"/>
            <a:ext cx="10504869" cy="2820534"/>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9414FF20-68C6-D201-0365-8C184F61FF2A}"/>
              </a:ext>
            </a:extLst>
          </p:cNvPr>
          <p:cNvSpPr>
            <a:spLocks noGrp="1"/>
          </p:cNvSpPr>
          <p:nvPr>
            <p:ph type="dt" sz="half" idx="2"/>
          </p:nvPr>
        </p:nvSpPr>
        <p:spPr>
          <a:xfrm>
            <a:off x="838200" y="6356350"/>
            <a:ext cx="2743200" cy="365125"/>
          </a:xfrm>
          <a:prstGeom prst="rect">
            <a:avLst/>
          </a:prstGeom>
        </p:spPr>
        <p:txBody>
          <a:bodyPr vert="horz" lIns="0" tIns="0" rIns="0" bIns="0" rtlCol="0" anchor="ctr"/>
          <a:lstStyle>
            <a:lvl1pPr algn="l">
              <a:defRPr sz="1000">
                <a:solidFill>
                  <a:schemeClr val="tx1">
                    <a:tint val="75000"/>
                  </a:schemeClr>
                </a:solidFill>
              </a:defRPr>
            </a:lvl1pPr>
          </a:lstStyle>
          <a:p>
            <a:fld id="{79CDDE7F-CF5C-7448-A5D4-138EB970DA53}" type="datetime2">
              <a:rPr lang="da-DK" smtClean="0"/>
              <a:t>18. november 2022</a:t>
            </a:fld>
            <a:endParaRPr lang="da-DK"/>
          </a:p>
        </p:txBody>
      </p:sp>
      <p:sp>
        <p:nvSpPr>
          <p:cNvPr id="5" name="Footer Placeholder 4">
            <a:extLst>
              <a:ext uri="{FF2B5EF4-FFF2-40B4-BE49-F238E27FC236}">
                <a16:creationId xmlns:a16="http://schemas.microsoft.com/office/drawing/2014/main" id="{B2E38372-71AC-77B3-4CD8-5FD59164B9CF}"/>
              </a:ext>
            </a:extLst>
          </p:cNvPr>
          <p:cNvSpPr>
            <a:spLocks noGrp="1"/>
          </p:cNvSpPr>
          <p:nvPr>
            <p:ph type="ftr" sz="quarter" idx="3"/>
          </p:nvPr>
        </p:nvSpPr>
        <p:spPr>
          <a:xfrm>
            <a:off x="4038600" y="6356350"/>
            <a:ext cx="4114800" cy="365125"/>
          </a:xfrm>
          <a:prstGeom prst="rect">
            <a:avLst/>
          </a:prstGeom>
        </p:spPr>
        <p:txBody>
          <a:bodyPr vert="horz" lIns="0" tIns="0" rIns="0" bIns="0" rtlCol="0" anchor="ctr"/>
          <a:lstStyle>
            <a:lvl1pPr algn="ctr">
              <a:defRPr sz="1000">
                <a:solidFill>
                  <a:schemeClr val="tx1">
                    <a:tint val="75000"/>
                  </a:schemeClr>
                </a:solidFill>
              </a:defRPr>
            </a:lvl1pPr>
          </a:lstStyle>
          <a:p>
            <a:endParaRPr lang="da-DK"/>
          </a:p>
        </p:txBody>
      </p:sp>
      <p:sp>
        <p:nvSpPr>
          <p:cNvPr id="6" name="Slide Number Placeholder 5">
            <a:extLst>
              <a:ext uri="{FF2B5EF4-FFF2-40B4-BE49-F238E27FC236}">
                <a16:creationId xmlns:a16="http://schemas.microsoft.com/office/drawing/2014/main" id="{776D0B2A-49BE-0807-8DE3-AADD8DA7D95B}"/>
              </a:ext>
            </a:extLst>
          </p:cNvPr>
          <p:cNvSpPr>
            <a:spLocks noGrp="1"/>
          </p:cNvSpPr>
          <p:nvPr>
            <p:ph type="sldNum" sz="quarter" idx="4"/>
          </p:nvPr>
        </p:nvSpPr>
        <p:spPr>
          <a:xfrm>
            <a:off x="216001" y="216000"/>
            <a:ext cx="622200" cy="365125"/>
          </a:xfrm>
          <a:prstGeom prst="rect">
            <a:avLst/>
          </a:prstGeom>
        </p:spPr>
        <p:txBody>
          <a:bodyPr vert="horz" lIns="0" tIns="0" rIns="0" bIns="0" rtlCol="0" anchor="ctr"/>
          <a:lstStyle>
            <a:lvl1pPr algn="l">
              <a:defRPr sz="2400">
                <a:solidFill>
                  <a:schemeClr val="tx1"/>
                </a:solidFill>
              </a:defRPr>
            </a:lvl1pPr>
          </a:lstStyle>
          <a:p>
            <a:fld id="{CE21FDA0-9B75-FD4B-8974-211DAFD3C1D2}" type="slidenum">
              <a:rPr lang="da-DK" smtClean="0"/>
              <a:pPr/>
              <a:t>‹#›</a:t>
            </a:fld>
            <a:endParaRPr lang="da-DK"/>
          </a:p>
        </p:txBody>
      </p:sp>
      <p:pic>
        <p:nvPicPr>
          <p:cNvPr id="7" name="Graphic 6">
            <a:extLst>
              <a:ext uri="{FF2B5EF4-FFF2-40B4-BE49-F238E27FC236}">
                <a16:creationId xmlns:a16="http://schemas.microsoft.com/office/drawing/2014/main" id="{AD01D1C6-6883-B271-72B8-59CD5EFFAB07}"/>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7D199010-5ECE-2600-3EDB-CF029BE0FDE3}"/>
              </a:ext>
            </a:extLst>
          </p:cNvPr>
          <p:cNvPicPr>
            <a:picLocks noChangeAspect="1"/>
          </p:cNvPicPr>
          <p:nvPr userDrawn="1"/>
        </p:nvPicPr>
        <p:blipFill>
          <a:blip r:embed="rId25">
            <a:extLst>
              <a:ext uri="{96DAC541-7B7A-43D3-8B79-37D633B846F1}">
                <asvg:svgBlip xmlns:asvg="http://schemas.microsoft.com/office/drawing/2016/SVG/main" r:embed="rId26"/>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164807185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59" r:id="rId4"/>
    <p:sldLayoutId id="2147483661" r:id="rId5"/>
    <p:sldLayoutId id="2147483652" r:id="rId6"/>
    <p:sldLayoutId id="2147483653" r:id="rId7"/>
    <p:sldLayoutId id="2147483665" r:id="rId8"/>
    <p:sldLayoutId id="2147483671" r:id="rId9"/>
    <p:sldLayoutId id="2147483663" r:id="rId10"/>
    <p:sldLayoutId id="2147483654" r:id="rId11"/>
    <p:sldLayoutId id="2147483655" r:id="rId12"/>
    <p:sldLayoutId id="2147483660" r:id="rId13"/>
    <p:sldLayoutId id="2147483664" r:id="rId14"/>
    <p:sldLayoutId id="2147483658" r:id="rId15"/>
    <p:sldLayoutId id="2147483667" r:id="rId16"/>
    <p:sldLayoutId id="2147483656" r:id="rId17"/>
    <p:sldLayoutId id="2147483669" r:id="rId18"/>
    <p:sldLayoutId id="2147483670" r:id="rId19"/>
    <p:sldLayoutId id="2147483657" r:id="rId20"/>
    <p:sldLayoutId id="2147483668" r:id="rId21"/>
  </p:sldLayoutIdLst>
  <p:hf hdr="0" ftr="0" dt="0"/>
  <p:txStyles>
    <p:title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p:titleStyle>
    <p:body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userDrawn="1">
          <p15:clr>
            <a:srgbClr val="F26B43"/>
          </p15:clr>
        </p15:guide>
        <p15:guide id="2" pos="715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www.brandonhall.com/blogs/eliminate-the-cost-of-a-bad-hire-it-might-be-easier-than-you-think/" TargetMode="Externa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www.pwc.com/us/en/services/consulting/business-transformation/library/hr-recruiting.html" TargetMode="External"/><Relationship Id="rId2" Type="http://schemas.openxmlformats.org/officeDocument/2006/relationships/hyperlink" Target="https://resources.workable.com/tutorial/faq-hiring-process" TargetMode="Externa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hyperlink" Target="https://www.getapp.com/resources/recruitment-strategies-report-2017/" TargetMode="Externa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hyperlink" Target="https://www.pwc.com/us/en/services/consulting/business-transformation/library/hr-recruiting.html" TargetMode="Externa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www.getapp.com/resources/recruitment-strategies-report-2017/" TargetMode="Externa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hyperlink" Target="https://www.shrm.org/hr-today/trends-and-forecasting/special-reports-and-expert-views/documents/talent-acquisition-recruitment.pdf" TargetMode="Externa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8.xml"/><Relationship Id="rId4" Type="http://schemas.openxmlformats.org/officeDocument/2006/relationships/image" Target="../media/image4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hyperlink" Target="https://www.pwc.com/us/en/services/consulting/business-transformation/library/hr-recruiting.html" TargetMode="Externa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hyperlink" Target="https://www.pwc.com/us/en/services/consulting/business-transformation/library/hr-recruiting.html"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901858D5-F328-AB42-A762-6193941EB24E}"/>
              </a:ext>
            </a:extLst>
          </p:cNvPr>
          <p:cNvSpPr>
            <a:spLocks noGrp="1"/>
          </p:cNvSpPr>
          <p:nvPr>
            <p:ph type="sldNum" sz="quarter" idx="12"/>
          </p:nvPr>
        </p:nvSpPr>
        <p:spPr/>
        <p:txBody>
          <a:bodyPr/>
          <a:lstStyle/>
          <a:p>
            <a:fld id="{CE21FDA0-9B75-FD4B-8974-211DAFD3C1D2}" type="slidenum">
              <a:rPr lang="da-DK" smtClean="0"/>
              <a:t>1</a:t>
            </a:fld>
            <a:endParaRPr lang="da-DK"/>
          </a:p>
        </p:txBody>
      </p:sp>
      <p:sp>
        <p:nvSpPr>
          <p:cNvPr id="4" name="Subtitle 2">
            <a:extLst>
              <a:ext uri="{FF2B5EF4-FFF2-40B4-BE49-F238E27FC236}">
                <a16:creationId xmlns:a16="http://schemas.microsoft.com/office/drawing/2014/main" id="{5FB07686-B415-1B4C-B4A7-8B8D59744FFB}"/>
              </a:ext>
            </a:extLst>
          </p:cNvPr>
          <p:cNvSpPr txBox="1">
            <a:spLocks/>
          </p:cNvSpPr>
          <p:nvPr/>
        </p:nvSpPr>
        <p:spPr>
          <a:xfrm>
            <a:off x="838201" y="3526927"/>
            <a:ext cx="9144000" cy="1117145"/>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4800">
                <a:solidFill>
                  <a:srgbClr val="26253E"/>
                </a:solidFill>
                <a:latin typeface="Telegraf" pitchFamily="2" charset="77"/>
              </a:rPr>
              <a:t>Din One Click Pitch mal</a:t>
            </a:r>
          </a:p>
        </p:txBody>
      </p:sp>
      <p:sp>
        <p:nvSpPr>
          <p:cNvPr id="5" name="Text Placeholder 5">
            <a:extLst>
              <a:ext uri="{FF2B5EF4-FFF2-40B4-BE49-F238E27FC236}">
                <a16:creationId xmlns:a16="http://schemas.microsoft.com/office/drawing/2014/main" id="{8483035A-7587-1443-BABD-033F09F398C0}"/>
              </a:ext>
            </a:extLst>
          </p:cNvPr>
          <p:cNvSpPr txBox="1">
            <a:spLocks/>
          </p:cNvSpPr>
          <p:nvPr/>
        </p:nvSpPr>
        <p:spPr>
          <a:xfrm>
            <a:off x="7606723" y="5949659"/>
            <a:ext cx="4027083" cy="365125"/>
          </a:xfrm>
          <a:prstGeom prst="rect">
            <a:avLst/>
          </a:prstGeom>
        </p:spPr>
        <p:txBody>
          <a:bodyPr vert="horz" lIns="0" tIns="0" rIns="0" bIns="0" rtlCol="0" anchor="ctr" anchorCtr="0">
            <a:noAutofit/>
          </a:bodyPr>
          <a:lstStyle>
            <a:lvl1pPr marL="0" indent="0" algn="l" defTabSz="914400" rtl="0" eaLnBrk="1" latinLnBrk="0" hangingPunct="1">
              <a:lnSpc>
                <a:spcPts val="1050"/>
              </a:lnSpc>
              <a:spcBef>
                <a:spcPts val="0"/>
              </a:spcBef>
              <a:buFont typeface="Arial" panose="020B0604020202020204" pitchFamily="34" charset="0"/>
              <a:buNone/>
              <a:defRPr sz="750" kern="1200" spc="20" baseline="0">
                <a:solidFill>
                  <a:schemeClr val="bg1"/>
                </a:solidFill>
                <a:latin typeface="+mn-lt"/>
                <a:ea typeface="+mn-ea"/>
                <a:cs typeface="+mn-cs"/>
              </a:defRPr>
            </a:lvl1pPr>
            <a:lvl2pPr marL="144000" indent="0" algn="l" defTabSz="914400" rtl="0" eaLnBrk="1" latinLnBrk="0" hangingPunct="1">
              <a:lnSpc>
                <a:spcPts val="1200"/>
              </a:lnSpc>
              <a:spcBef>
                <a:spcPts val="0"/>
              </a:spcBef>
              <a:buFont typeface="Arial" panose="020B0604020202020204" pitchFamily="34" charset="0"/>
              <a:buNone/>
              <a:defRPr sz="800" kern="1200" spc="20" baseline="0">
                <a:solidFill>
                  <a:schemeClr val="bg1"/>
                </a:solidFill>
                <a:latin typeface="+mn-lt"/>
                <a:ea typeface="+mn-ea"/>
                <a:cs typeface="+mn-cs"/>
              </a:defRPr>
            </a:lvl2pPr>
            <a:lvl3pPr marL="324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3pPr>
            <a:lvl4pPr marL="432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4pPr>
            <a:lvl5pPr marL="576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pPr>
            <a:r>
              <a:rPr lang="nb-NO" sz="1800">
                <a:solidFill>
                  <a:srgbClr val="26253E"/>
                </a:solidFill>
                <a:latin typeface="Telegraf" pitchFamily="2" charset="77"/>
              </a:rPr>
              <a:t>&gt;&gt; Kom i gang og overbevis sjefen</a:t>
            </a:r>
          </a:p>
        </p:txBody>
      </p:sp>
      <p:sp>
        <p:nvSpPr>
          <p:cNvPr id="6" name="Title 1">
            <a:extLst>
              <a:ext uri="{FF2B5EF4-FFF2-40B4-BE49-F238E27FC236}">
                <a16:creationId xmlns:a16="http://schemas.microsoft.com/office/drawing/2014/main" id="{2994E3BC-0699-5A4D-86E1-BA4B0539C944}"/>
              </a:ext>
            </a:extLst>
          </p:cNvPr>
          <p:cNvSpPr txBox="1">
            <a:spLocks/>
          </p:cNvSpPr>
          <p:nvPr/>
        </p:nvSpPr>
        <p:spPr>
          <a:xfrm>
            <a:off x="838200" y="2553247"/>
            <a:ext cx="9513497" cy="1117145"/>
          </a:xfrm>
          <a:prstGeom prst="rect">
            <a:avLst/>
          </a:prstGeom>
        </p:spPr>
        <p:txBody>
          <a:bodyPr vert="horz" lIns="0" tIns="0" rIns="0" bIns="0" rtlCol="0" anchor="ctr" anchorCtr="0">
            <a:noAutofit/>
          </a:bodyPr>
          <a:lstStyle>
            <a:lvl1pPr algn="l" defTabSz="914400" rtl="0" eaLnBrk="1" latinLnBrk="0" hangingPunct="1">
              <a:lnSpc>
                <a:spcPts val="4000"/>
              </a:lnSpc>
              <a:spcBef>
                <a:spcPct val="0"/>
              </a:spcBef>
              <a:buNone/>
              <a:defRPr sz="3200" b="0" i="0" kern="1200" baseline="0">
                <a:solidFill>
                  <a:schemeClr val="bg1"/>
                </a:solidFill>
                <a:latin typeface="+mn-lt"/>
                <a:ea typeface="+mj-ea"/>
                <a:cs typeface="Arial" panose="020B0604020202020204" pitchFamily="34" charset="0"/>
              </a:defRPr>
            </a:lvl1pPr>
          </a:lstStyle>
          <a:p>
            <a:r>
              <a:rPr lang="en-GB" sz="6000" b="1" err="1">
                <a:solidFill>
                  <a:srgbClr val="26253E"/>
                </a:solidFill>
                <a:latin typeface="Telegraf" pitchFamily="2" charset="77"/>
              </a:rPr>
              <a:t>Rekrutteringssystem</a:t>
            </a:r>
            <a:endParaRPr lang="en-GB" sz="6000" b="1">
              <a:solidFill>
                <a:srgbClr val="26253E"/>
              </a:solidFill>
              <a:latin typeface="Telegraf" pitchFamily="2" charset="77"/>
            </a:endParaRPr>
          </a:p>
        </p:txBody>
      </p:sp>
    </p:spTree>
    <p:extLst>
      <p:ext uri="{BB962C8B-B14F-4D97-AF65-F5344CB8AC3E}">
        <p14:creationId xmlns:p14="http://schemas.microsoft.com/office/powerpoint/2010/main" val="1562036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8" y="3311059"/>
            <a:ext cx="8140482" cy="1600200"/>
          </a:xfrm>
        </p:spPr>
        <p:txBody>
          <a:bodyPr/>
          <a:lstStyle/>
          <a:p>
            <a:pPr lvl="0">
              <a:lnSpc>
                <a:spcPct val="100000"/>
              </a:lnSpc>
            </a:pPr>
            <a:r>
              <a:rPr lang="nb-NO"/>
              <a:t>Forskning viser at å investere i en god kandidatopplevelse kan optimalisere kvaliteten på nyansettelser med opptil </a:t>
            </a:r>
            <a:r>
              <a:rPr lang="nb-NO">
                <a:hlinkClick r:id="rId2"/>
              </a:rPr>
              <a:t>70%</a:t>
            </a:r>
            <a:endParaRPr lang="nb-NO"/>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10</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672526" cy="1477328"/>
          </a:xfrm>
          <a:prstGeom prst="rect">
            <a:avLst/>
          </a:prstGeom>
          <a:noFill/>
        </p:spPr>
        <p:txBody>
          <a:bodyPr wrap="none" rtlCol="0">
            <a:spAutoFit/>
          </a:bodyPr>
          <a:lstStyle/>
          <a:p>
            <a:r>
              <a:rPr lang="da-DK" sz="9000" b="1">
                <a:solidFill>
                  <a:srgbClr val="26253E">
                    <a:alpha val="20000"/>
                  </a:srgbClr>
                </a:solidFill>
                <a:latin typeface="Telegraf" pitchFamily="2" charset="77"/>
              </a:rPr>
              <a:t>70%</a:t>
            </a:r>
          </a:p>
        </p:txBody>
      </p:sp>
    </p:spTree>
    <p:extLst>
      <p:ext uri="{BB962C8B-B14F-4D97-AF65-F5344CB8AC3E}">
        <p14:creationId xmlns:p14="http://schemas.microsoft.com/office/powerpoint/2010/main" val="3104181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4" y="1394095"/>
            <a:ext cx="6691872" cy="2034906"/>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a:latin typeface="Telegraf" pitchFamily="2" charset="77"/>
              </a:rPr>
              <a:t>Effektive rekrutterings-</a:t>
            </a:r>
          </a:p>
          <a:p>
            <a:r>
              <a:rPr lang="nb-NO" sz="4000">
                <a:latin typeface="Telegraf" pitchFamily="2" charset="77"/>
              </a:rPr>
              <a:t>prosesser utført på en </a:t>
            </a:r>
          </a:p>
          <a:p>
            <a:r>
              <a:rPr lang="nb-NO" sz="4000">
                <a:latin typeface="Telegraf" pitchFamily="2" charset="77"/>
              </a:rPr>
              <a:t>profesjonell måte</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11</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Tekstfelt 6">
            <a:extLst>
              <a:ext uri="{FF2B5EF4-FFF2-40B4-BE49-F238E27FC236}">
                <a16:creationId xmlns:a16="http://schemas.microsoft.com/office/drawing/2014/main" id="{F8170938-215F-7843-9A5E-E5386DF97BDC}"/>
              </a:ext>
            </a:extLst>
          </p:cNvPr>
          <p:cNvSpPr txBox="1"/>
          <p:nvPr/>
        </p:nvSpPr>
        <p:spPr>
          <a:xfrm>
            <a:off x="1316799" y="1843950"/>
            <a:ext cx="1810111" cy="3170099"/>
          </a:xfrm>
          <a:prstGeom prst="rect">
            <a:avLst/>
          </a:prstGeom>
          <a:noFill/>
        </p:spPr>
        <p:txBody>
          <a:bodyPr wrap="none" rtlCol="0">
            <a:spAutoFit/>
          </a:bodyPr>
          <a:lstStyle/>
          <a:p>
            <a:r>
              <a:rPr lang="da-DK" sz="20000">
                <a:solidFill>
                  <a:srgbClr val="26253E"/>
                </a:solidFill>
                <a:latin typeface="Telegraf" pitchFamily="2" charset="77"/>
              </a:rPr>
              <a:t>2</a:t>
            </a:r>
          </a:p>
        </p:txBody>
      </p:sp>
      <p:sp>
        <p:nvSpPr>
          <p:cNvPr id="9" name="Pladsholder til indhold 2">
            <a:extLst>
              <a:ext uri="{FF2B5EF4-FFF2-40B4-BE49-F238E27FC236}">
                <a16:creationId xmlns:a16="http://schemas.microsoft.com/office/drawing/2014/main" id="{D48CB887-DED5-9C48-B5A3-603DE02EE662}"/>
              </a:ext>
            </a:extLst>
          </p:cNvPr>
          <p:cNvSpPr txBox="1">
            <a:spLocks/>
          </p:cNvSpPr>
          <p:nvPr/>
        </p:nvSpPr>
        <p:spPr>
          <a:xfrm>
            <a:off x="5207203" y="3550405"/>
            <a:ext cx="6260272" cy="2034906"/>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nb-NO" sz="2000">
                <a:latin typeface="Telegraf" pitchFamily="2" charset="77"/>
                <a:ea typeface="+mj-ea"/>
                <a:cs typeface="Arial" panose="020B0604020202020204" pitchFamily="34" charset="0"/>
              </a:rPr>
              <a:t>Med et digitalt rekrutteringssystem vil vi kunne sikre en </a:t>
            </a:r>
            <a:r>
              <a:rPr lang="nb-NO" sz="2000" b="1">
                <a:latin typeface="Telegraf" pitchFamily="2" charset="77"/>
                <a:ea typeface="+mj-ea"/>
                <a:cs typeface="Arial" panose="020B0604020202020204" pitchFamily="34" charset="0"/>
              </a:rPr>
              <a:t>rask og friksjonsfri rekrutteringsprosess med kontinuerlig og delvis automatisert kommunikasjon. </a:t>
            </a:r>
            <a:r>
              <a:rPr lang="nb-NO" sz="2000">
                <a:latin typeface="Telegraf" pitchFamily="2" charset="77"/>
                <a:ea typeface="+mj-ea"/>
                <a:cs typeface="Arial" panose="020B0604020202020204" pitchFamily="34" charset="0"/>
              </a:rPr>
              <a:t>Internt vil prosessen med å screene og evaluere kandidater være strømlinjeformet og objektiv.</a:t>
            </a:r>
          </a:p>
        </p:txBody>
      </p:sp>
    </p:spTree>
    <p:extLst>
      <p:ext uri="{BB962C8B-B14F-4D97-AF65-F5344CB8AC3E}">
        <p14:creationId xmlns:p14="http://schemas.microsoft.com/office/powerpoint/2010/main" val="323100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754952"/>
            <a:ext cx="8468285" cy="2799167"/>
          </a:xfrm>
        </p:spPr>
        <p:txBody>
          <a:bodyPr/>
          <a:lstStyle/>
          <a:p>
            <a:pPr lvl="0">
              <a:lnSpc>
                <a:spcPct val="100000"/>
              </a:lnSpc>
            </a:pPr>
            <a:r>
              <a:rPr lang="nb-NO"/>
              <a:t>Det tar i gjennomsnitt </a:t>
            </a:r>
            <a:r>
              <a:rPr lang="nb-NO" u="sng">
                <a:hlinkClick r:id="rId2"/>
              </a:rPr>
              <a:t>to måneder </a:t>
            </a:r>
            <a:r>
              <a:rPr lang="nb-NO"/>
              <a:t>å fylle en ledig stilling. Likevel mener </a:t>
            </a:r>
            <a:r>
              <a:rPr lang="nb-NO">
                <a:hlinkClick r:id="rId3"/>
              </a:rPr>
              <a:t>60% </a:t>
            </a:r>
            <a:r>
              <a:rPr lang="nb-NO"/>
              <a:t>av alle kandidater at det bør ta </a:t>
            </a:r>
            <a:r>
              <a:rPr lang="nb-NO" u="sng"/>
              <a:t>maksimalt 1 måned </a:t>
            </a:r>
            <a:r>
              <a:rPr lang="nb-NO"/>
              <a:t>fra de sendte søknad.  </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12</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57486" cy="1477328"/>
          </a:xfrm>
          <a:prstGeom prst="rect">
            <a:avLst/>
          </a:prstGeom>
          <a:noFill/>
        </p:spPr>
        <p:txBody>
          <a:bodyPr wrap="none" rtlCol="0">
            <a:spAutoFit/>
          </a:bodyPr>
          <a:lstStyle/>
          <a:p>
            <a:r>
              <a:rPr lang="da-DK" sz="9000" b="1">
                <a:solidFill>
                  <a:srgbClr val="26253E">
                    <a:alpha val="20000"/>
                  </a:srgbClr>
                </a:solidFill>
                <a:latin typeface="Telegraf" pitchFamily="2" charset="77"/>
              </a:rPr>
              <a:t>60%</a:t>
            </a:r>
          </a:p>
        </p:txBody>
      </p:sp>
    </p:spTree>
    <p:extLst>
      <p:ext uri="{BB962C8B-B14F-4D97-AF65-F5344CB8AC3E}">
        <p14:creationId xmlns:p14="http://schemas.microsoft.com/office/powerpoint/2010/main" val="3151779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8" y="3118554"/>
            <a:ext cx="8140482" cy="2160811"/>
          </a:xfrm>
        </p:spPr>
        <p:txBody>
          <a:bodyPr/>
          <a:lstStyle/>
          <a:p>
            <a:pPr>
              <a:lnSpc>
                <a:spcPct val="100000"/>
              </a:lnSpc>
            </a:pPr>
            <a:r>
              <a:rPr lang="nb-NO">
                <a:hlinkClick r:id="rId2"/>
              </a:rPr>
              <a:t>86% </a:t>
            </a:r>
            <a:r>
              <a:rPr lang="nb-NO"/>
              <a:t>sier at bruken av en ATS har redusert time-to-hire, og 78% sier at det også har forbedret kvaliteten på ansettelsene</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13</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90621" cy="1477328"/>
          </a:xfrm>
          <a:prstGeom prst="rect">
            <a:avLst/>
          </a:prstGeom>
          <a:noFill/>
        </p:spPr>
        <p:txBody>
          <a:bodyPr wrap="square" rtlCol="0">
            <a:spAutoFit/>
          </a:bodyPr>
          <a:lstStyle/>
          <a:p>
            <a:pPr algn="ctr"/>
            <a:r>
              <a:rPr lang="da-DK" sz="9000" b="1">
                <a:solidFill>
                  <a:srgbClr val="26253E">
                    <a:alpha val="20000"/>
                  </a:srgbClr>
                </a:solidFill>
                <a:latin typeface="Telegraf" pitchFamily="2" charset="77"/>
              </a:rPr>
              <a:t>86%</a:t>
            </a:r>
          </a:p>
        </p:txBody>
      </p:sp>
    </p:spTree>
    <p:extLst>
      <p:ext uri="{BB962C8B-B14F-4D97-AF65-F5344CB8AC3E}">
        <p14:creationId xmlns:p14="http://schemas.microsoft.com/office/powerpoint/2010/main" val="239183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4942" y="2872307"/>
            <a:ext cx="8140482" cy="2160811"/>
          </a:xfrm>
        </p:spPr>
        <p:txBody>
          <a:bodyPr/>
          <a:lstStyle/>
          <a:p>
            <a:pPr lvl="0">
              <a:lnSpc>
                <a:spcPct val="100000"/>
              </a:lnSpc>
            </a:pPr>
            <a:r>
              <a:rPr lang="nb-NO"/>
              <a:t>94% av HR-ansvarlige sier at bruk av en ATS har forbedret rekrutteringsprosessene deres</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14</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90621" cy="1477328"/>
          </a:xfrm>
          <a:prstGeom prst="rect">
            <a:avLst/>
          </a:prstGeom>
          <a:noFill/>
        </p:spPr>
        <p:txBody>
          <a:bodyPr wrap="square" rtlCol="0">
            <a:spAutoFit/>
          </a:bodyPr>
          <a:lstStyle/>
          <a:p>
            <a:pPr algn="ctr"/>
            <a:r>
              <a:rPr lang="da-DK" sz="9000" b="1">
                <a:solidFill>
                  <a:srgbClr val="26253E">
                    <a:alpha val="20000"/>
                  </a:srgbClr>
                </a:solidFill>
                <a:latin typeface="Telegraf" pitchFamily="2" charset="77"/>
              </a:rPr>
              <a:t>94%</a:t>
            </a:r>
          </a:p>
        </p:txBody>
      </p:sp>
    </p:spTree>
    <p:extLst>
      <p:ext uri="{BB962C8B-B14F-4D97-AF65-F5344CB8AC3E}">
        <p14:creationId xmlns:p14="http://schemas.microsoft.com/office/powerpoint/2010/main" val="1134567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3" y="1379115"/>
            <a:ext cx="10517711" cy="2049886"/>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da-DK" sz="4000">
                <a:latin typeface="Telegraf" pitchFamily="2" charset="77"/>
              </a:rPr>
              <a:t>Sikre en sikker og </a:t>
            </a:r>
          </a:p>
          <a:p>
            <a:r>
              <a:rPr lang="da-DK" sz="4000">
                <a:latin typeface="Telegraf" pitchFamily="2" charset="77"/>
              </a:rPr>
              <a:t>GDPR-kompatibel</a:t>
            </a:r>
          </a:p>
          <a:p>
            <a:r>
              <a:rPr lang="da-DK" sz="4000" err="1">
                <a:latin typeface="Telegraf" pitchFamily="2" charset="77"/>
              </a:rPr>
              <a:t>rekrutteringsprosess</a:t>
            </a:r>
            <a:endParaRPr lang="da-DK" sz="4000">
              <a:latin typeface="Telegraf" pitchFamily="2" charset="77"/>
            </a:endParaRP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5"/>
            <a:ext cx="6050410" cy="1762105"/>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a:latin typeface="Telegraf" pitchFamily="2" charset="77"/>
                <a:ea typeface="+mj-ea"/>
                <a:cs typeface="Arial" panose="020B0604020202020204" pitchFamily="34" charset="0"/>
              </a:rPr>
              <a:t>Med et digitalt rekrutteringssystem vil vi være i stand til å sikre en sikker og GDPR-kompatibel rekrutterings-prosess med riktig juridisk grunnlag for lagring og håndtering av data samt rettidig sletting av data og brukerstyring i systemet.</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15</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Tekstfelt 6">
            <a:extLst>
              <a:ext uri="{FF2B5EF4-FFF2-40B4-BE49-F238E27FC236}">
                <a16:creationId xmlns:a16="http://schemas.microsoft.com/office/drawing/2014/main" id="{F8170938-215F-7843-9A5E-E5386DF97BDC}"/>
              </a:ext>
            </a:extLst>
          </p:cNvPr>
          <p:cNvSpPr txBox="1"/>
          <p:nvPr/>
        </p:nvSpPr>
        <p:spPr>
          <a:xfrm>
            <a:off x="1321853" y="1843950"/>
            <a:ext cx="1800004" cy="3170099"/>
          </a:xfrm>
          <a:prstGeom prst="rect">
            <a:avLst/>
          </a:prstGeom>
          <a:noFill/>
        </p:spPr>
        <p:txBody>
          <a:bodyPr wrap="square" rtlCol="0">
            <a:spAutoFit/>
          </a:bodyPr>
          <a:lstStyle/>
          <a:p>
            <a:r>
              <a:rPr lang="da-DK" sz="20000">
                <a:solidFill>
                  <a:srgbClr val="26253E"/>
                </a:solidFill>
                <a:latin typeface="Telegraf" pitchFamily="2" charset="77"/>
              </a:rPr>
              <a:t>3</a:t>
            </a:r>
          </a:p>
        </p:txBody>
      </p:sp>
    </p:spTree>
    <p:extLst>
      <p:ext uri="{BB962C8B-B14F-4D97-AF65-F5344CB8AC3E}">
        <p14:creationId xmlns:p14="http://schemas.microsoft.com/office/powerpoint/2010/main" val="2252607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8" y="3118555"/>
            <a:ext cx="8140482" cy="1625974"/>
          </a:xfrm>
        </p:spPr>
        <p:txBody>
          <a:bodyPr/>
          <a:lstStyle/>
          <a:p>
            <a:pPr lvl="0">
              <a:lnSpc>
                <a:spcPct val="100000"/>
              </a:lnSpc>
            </a:pPr>
            <a:r>
              <a:rPr lang="nb-NO"/>
              <a:t>Brudd på GDPR kan koste så mye som 2% av våre globale inntekter</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16</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90621" cy="1477328"/>
          </a:xfrm>
          <a:prstGeom prst="rect">
            <a:avLst/>
          </a:prstGeom>
          <a:noFill/>
        </p:spPr>
        <p:txBody>
          <a:bodyPr wrap="square" rtlCol="0">
            <a:spAutoFit/>
          </a:bodyPr>
          <a:lstStyle/>
          <a:p>
            <a:pPr algn="ctr"/>
            <a:r>
              <a:rPr lang="da-DK" sz="9000" b="1">
                <a:solidFill>
                  <a:srgbClr val="26253E">
                    <a:alpha val="20000"/>
                  </a:srgbClr>
                </a:solidFill>
                <a:latin typeface="Telegraf" pitchFamily="2" charset="77"/>
              </a:rPr>
              <a:t>2%</a:t>
            </a:r>
          </a:p>
        </p:txBody>
      </p:sp>
    </p:spTree>
    <p:extLst>
      <p:ext uri="{BB962C8B-B14F-4D97-AF65-F5344CB8AC3E}">
        <p14:creationId xmlns:p14="http://schemas.microsoft.com/office/powerpoint/2010/main" val="2640552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8" y="3118554"/>
            <a:ext cx="8140482" cy="2160811"/>
          </a:xfrm>
        </p:spPr>
        <p:txBody>
          <a:bodyPr/>
          <a:lstStyle/>
          <a:p>
            <a:pPr lvl="0">
              <a:lnSpc>
                <a:spcPct val="100000"/>
              </a:lnSpc>
            </a:pPr>
            <a:r>
              <a:rPr lang="nb-NO">
                <a:hlinkClick r:id="rId2"/>
              </a:rPr>
              <a:t>77% </a:t>
            </a:r>
            <a:r>
              <a:rPr lang="nb-NO"/>
              <a:t>av kandidater sier at de ikke ville søkt på en stilling hvis de følte at deres personvern og informasjon ikke var beskyttet</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17</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90621" cy="1477328"/>
          </a:xfrm>
          <a:prstGeom prst="rect">
            <a:avLst/>
          </a:prstGeom>
          <a:noFill/>
        </p:spPr>
        <p:txBody>
          <a:bodyPr wrap="square" rtlCol="0">
            <a:spAutoFit/>
          </a:bodyPr>
          <a:lstStyle/>
          <a:p>
            <a:pPr algn="ctr"/>
            <a:r>
              <a:rPr lang="da-DK" sz="9000" b="1">
                <a:solidFill>
                  <a:srgbClr val="26253E">
                    <a:alpha val="20000"/>
                  </a:srgbClr>
                </a:solidFill>
                <a:latin typeface="Telegraf" pitchFamily="2" charset="77"/>
              </a:rPr>
              <a:t>77%</a:t>
            </a:r>
          </a:p>
        </p:txBody>
      </p:sp>
    </p:spTree>
    <p:extLst>
      <p:ext uri="{BB962C8B-B14F-4D97-AF65-F5344CB8AC3E}">
        <p14:creationId xmlns:p14="http://schemas.microsoft.com/office/powerpoint/2010/main" val="3381730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3" y="2438411"/>
            <a:ext cx="10517711" cy="990590"/>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da-DK" sz="4000">
                <a:latin typeface="Telegraf" pitchFamily="2" charset="77"/>
              </a:rPr>
              <a:t>Forbedre</a:t>
            </a:r>
            <a:r>
              <a:rPr lang="da-DK" sz="4000"/>
              <a:t> </a:t>
            </a:r>
            <a:r>
              <a:rPr lang="da-DK" sz="4000" err="1">
                <a:latin typeface="Telegraf" pitchFamily="2" charset="77"/>
              </a:rPr>
              <a:t>bunnlinjen</a:t>
            </a:r>
            <a:r>
              <a:rPr lang="da-DK" sz="4000"/>
              <a:t> </a:t>
            </a: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4"/>
            <a:ext cx="6050410" cy="2351631"/>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a:latin typeface="Telegraf" pitchFamily="2" charset="77"/>
                <a:ea typeface="+mj-ea"/>
                <a:cs typeface="Arial" panose="020B0604020202020204" pitchFamily="34" charset="0"/>
              </a:rPr>
              <a:t>Med et digitalt rekrutteringssystem kan vi minimere risikoen for feilansettelser. Analyseverktøy kan hjelpe oss med å </a:t>
            </a:r>
            <a:r>
              <a:rPr lang="nb-NO" sz="2000" err="1">
                <a:latin typeface="Telegraf" pitchFamily="2" charset="77"/>
                <a:ea typeface="+mj-ea"/>
                <a:cs typeface="Arial" panose="020B0604020202020204" pitchFamily="34" charset="0"/>
              </a:rPr>
              <a:t>målrette</a:t>
            </a:r>
            <a:r>
              <a:rPr lang="nb-NO" sz="2000">
                <a:latin typeface="Telegraf" pitchFamily="2" charset="77"/>
                <a:ea typeface="+mj-ea"/>
                <a:cs typeface="Arial" panose="020B0604020202020204" pitchFamily="34" charset="0"/>
              </a:rPr>
              <a:t> budsjettet bedre og verktøy for målretting av kandidater, screening og utvelgelse gir bedre rekruttering, som igjen gir bedre resultater.</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18</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Tekstfelt 6">
            <a:extLst>
              <a:ext uri="{FF2B5EF4-FFF2-40B4-BE49-F238E27FC236}">
                <a16:creationId xmlns:a16="http://schemas.microsoft.com/office/drawing/2014/main" id="{F8170938-215F-7843-9A5E-E5386DF97BDC}"/>
              </a:ext>
            </a:extLst>
          </p:cNvPr>
          <p:cNvSpPr txBox="1"/>
          <p:nvPr/>
        </p:nvSpPr>
        <p:spPr>
          <a:xfrm>
            <a:off x="1321853" y="1843950"/>
            <a:ext cx="1800004" cy="3170099"/>
          </a:xfrm>
          <a:prstGeom prst="rect">
            <a:avLst/>
          </a:prstGeom>
          <a:noFill/>
        </p:spPr>
        <p:txBody>
          <a:bodyPr wrap="square" rtlCol="0">
            <a:spAutoFit/>
          </a:bodyPr>
          <a:lstStyle/>
          <a:p>
            <a:r>
              <a:rPr lang="da-DK" sz="20000">
                <a:solidFill>
                  <a:srgbClr val="26253E"/>
                </a:solidFill>
                <a:latin typeface="Telegraf" pitchFamily="2" charset="77"/>
              </a:rPr>
              <a:t>4</a:t>
            </a:r>
          </a:p>
        </p:txBody>
      </p:sp>
    </p:spTree>
    <p:extLst>
      <p:ext uri="{BB962C8B-B14F-4D97-AF65-F5344CB8AC3E}">
        <p14:creationId xmlns:p14="http://schemas.microsoft.com/office/powerpoint/2010/main" val="3473720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459071" y="2985103"/>
            <a:ext cx="8894729" cy="1600200"/>
          </a:xfrm>
        </p:spPr>
        <p:txBody>
          <a:bodyPr/>
          <a:lstStyle/>
          <a:p>
            <a:pPr lvl="0"/>
            <a:r>
              <a:rPr lang="nb-NO"/>
              <a:t>En feilansettelse kan koste oss mellom 200.000-700.000kr</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19</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4003019" cy="1477328"/>
          </a:xfrm>
          <a:prstGeom prst="rect">
            <a:avLst/>
          </a:prstGeom>
          <a:noFill/>
        </p:spPr>
        <p:txBody>
          <a:bodyPr wrap="none" rtlCol="0">
            <a:spAutoFit/>
          </a:bodyPr>
          <a:lstStyle/>
          <a:p>
            <a:r>
              <a:rPr lang="da-DK" sz="9000" b="1">
                <a:solidFill>
                  <a:srgbClr val="26253E">
                    <a:alpha val="20000"/>
                  </a:srgbClr>
                </a:solidFill>
                <a:latin typeface="Telegraf" pitchFamily="2" charset="77"/>
              </a:rPr>
              <a:t>700.000</a:t>
            </a:r>
          </a:p>
        </p:txBody>
      </p:sp>
    </p:spTree>
    <p:extLst>
      <p:ext uri="{BB962C8B-B14F-4D97-AF65-F5344CB8AC3E}">
        <p14:creationId xmlns:p14="http://schemas.microsoft.com/office/powerpoint/2010/main" val="1977217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C81F5-BDE8-3740-3AF0-B636D282407B}"/>
              </a:ext>
            </a:extLst>
          </p:cNvPr>
          <p:cNvSpPr>
            <a:spLocks noGrp="1"/>
          </p:cNvSpPr>
          <p:nvPr>
            <p:ph type="title" idx="4294967295"/>
          </p:nvPr>
        </p:nvSpPr>
        <p:spPr>
          <a:xfrm>
            <a:off x="1154876" y="2528233"/>
            <a:ext cx="9882248" cy="2395299"/>
          </a:xfrm>
        </p:spPr>
        <p:txBody>
          <a:bodyPr vert="horz" lIns="0" tIns="0" rIns="0" bIns="0" rtlCol="0" anchor="ctr" anchorCtr="0">
            <a:noAutofit/>
          </a:bodyPr>
          <a:lstStyle/>
          <a:p>
            <a:pPr>
              <a:lnSpc>
                <a:spcPts val="4000"/>
              </a:lnSpc>
            </a:pPr>
            <a:r>
              <a:rPr lang="nb-NO" sz="5400">
                <a:solidFill>
                  <a:srgbClr val="26253E"/>
                </a:solidFill>
                <a:latin typeface="Telegraf" pitchFamily="2" charset="77"/>
              </a:rPr>
              <a:t>Kandidater krever mer!</a:t>
            </a:r>
            <a:r>
              <a:rPr lang="nb-NO" sz="7200">
                <a:solidFill>
                  <a:srgbClr val="26253E"/>
                </a:solidFill>
                <a:latin typeface="Telegraf" pitchFamily="2" charset="77"/>
              </a:rPr>
              <a:t> </a:t>
            </a:r>
            <a:br>
              <a:rPr lang="nb-NO" sz="7200">
                <a:solidFill>
                  <a:srgbClr val="26253E"/>
                </a:solidFill>
                <a:latin typeface="Telegraf" pitchFamily="2" charset="77"/>
              </a:rPr>
            </a:br>
            <a:r>
              <a:rPr lang="nb-NO" sz="3200" b="0">
                <a:solidFill>
                  <a:srgbClr val="26253E"/>
                </a:solidFill>
                <a:latin typeface="Telegraf" pitchFamily="2" charset="77"/>
              </a:rPr>
              <a:t>...de forventer sømløse digitale opplevelser når de søker etter og søker på jobber. </a:t>
            </a:r>
            <a:br>
              <a:rPr lang="nb-NO" sz="7200">
                <a:solidFill>
                  <a:srgbClr val="26253E"/>
                </a:solidFill>
                <a:latin typeface="Telegraf" pitchFamily="2" charset="77"/>
              </a:rPr>
            </a:br>
            <a:endParaRPr lang="nb-NO" sz="7200">
              <a:solidFill>
                <a:srgbClr val="26253E"/>
              </a:solidFill>
              <a:latin typeface="Telegraf" pitchFamily="2" charset="77"/>
            </a:endParaRPr>
          </a:p>
        </p:txBody>
      </p:sp>
      <p:sp>
        <p:nvSpPr>
          <p:cNvPr id="4" name="Slide Number Placeholder 3">
            <a:extLst>
              <a:ext uri="{FF2B5EF4-FFF2-40B4-BE49-F238E27FC236}">
                <a16:creationId xmlns:a16="http://schemas.microsoft.com/office/drawing/2014/main" id="{EDB57423-7EAF-B307-BA8A-8FA0B5659F81}"/>
              </a:ext>
            </a:extLst>
          </p:cNvPr>
          <p:cNvSpPr>
            <a:spLocks noGrp="1"/>
          </p:cNvSpPr>
          <p:nvPr>
            <p:ph type="sldNum" sz="quarter" idx="12"/>
          </p:nvPr>
        </p:nvSpPr>
        <p:spPr/>
        <p:txBody>
          <a:bodyPr/>
          <a:lstStyle/>
          <a:p>
            <a:r>
              <a:rPr lang="da-DK">
                <a:latin typeface="Telegraf" pitchFamily="2" charset="77"/>
              </a:rPr>
              <a:t>0</a:t>
            </a:r>
            <a:fld id="{CE21FDA0-9B75-FD4B-8974-211DAFD3C1D2}" type="slidenum">
              <a:rPr lang="da-DK" smtClean="0">
                <a:latin typeface="Telegraf" pitchFamily="2" charset="77"/>
              </a:rPr>
              <a:pPr/>
              <a:t>2</a:t>
            </a:fld>
            <a:endParaRPr lang="da-DK">
              <a:latin typeface="Telegraf" pitchFamily="2" charset="77"/>
            </a:endParaRPr>
          </a:p>
        </p:txBody>
      </p:sp>
    </p:spTree>
    <p:extLst>
      <p:ext uri="{BB962C8B-B14F-4D97-AF65-F5344CB8AC3E}">
        <p14:creationId xmlns:p14="http://schemas.microsoft.com/office/powerpoint/2010/main" val="1495695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8" y="2810934"/>
            <a:ext cx="8140482" cy="2468432"/>
          </a:xfrm>
        </p:spPr>
        <p:txBody>
          <a:bodyPr/>
          <a:lstStyle/>
          <a:p>
            <a:pPr>
              <a:lnSpc>
                <a:spcPct val="100000"/>
              </a:lnSpc>
            </a:pPr>
            <a:r>
              <a:rPr lang="nb-NO" u="sng">
                <a:solidFill>
                  <a:srgbClr val="FF0000"/>
                </a:solidFill>
                <a:hlinkClick r:id="rId2"/>
              </a:rPr>
              <a:t>86% </a:t>
            </a:r>
            <a:r>
              <a:rPr lang="nb-NO"/>
              <a:t>sier at bruk av en ATS har økt kvaliteten på ansettelser</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20</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90621" cy="1477328"/>
          </a:xfrm>
          <a:prstGeom prst="rect">
            <a:avLst/>
          </a:prstGeom>
          <a:noFill/>
        </p:spPr>
        <p:txBody>
          <a:bodyPr wrap="square" rtlCol="0">
            <a:spAutoFit/>
          </a:bodyPr>
          <a:lstStyle/>
          <a:p>
            <a:pPr algn="ctr"/>
            <a:r>
              <a:rPr lang="da-DK" sz="9000" b="1">
                <a:solidFill>
                  <a:srgbClr val="26253E">
                    <a:alpha val="20000"/>
                  </a:srgbClr>
                </a:solidFill>
                <a:latin typeface="Telegraf" pitchFamily="2" charset="77"/>
              </a:rPr>
              <a:t>86%</a:t>
            </a:r>
          </a:p>
        </p:txBody>
      </p:sp>
    </p:spTree>
    <p:extLst>
      <p:ext uri="{BB962C8B-B14F-4D97-AF65-F5344CB8AC3E}">
        <p14:creationId xmlns:p14="http://schemas.microsoft.com/office/powerpoint/2010/main" val="2497656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8" y="3118554"/>
            <a:ext cx="8140482" cy="2417241"/>
          </a:xfrm>
        </p:spPr>
        <p:txBody>
          <a:bodyPr/>
          <a:lstStyle/>
          <a:p>
            <a:pPr lvl="0">
              <a:lnSpc>
                <a:spcPct val="100000"/>
              </a:lnSpc>
            </a:pPr>
            <a:r>
              <a:rPr lang="nb-NO"/>
              <a:t>En studie viser at de bedriftene som er best på å rekruttere kvalifiserte kandidater har </a:t>
            </a:r>
            <a:r>
              <a:rPr lang="nb-NO" u="sng">
                <a:hlinkClick r:id="rId2"/>
              </a:rPr>
              <a:t>3,5 ganger </a:t>
            </a:r>
            <a:r>
              <a:rPr lang="nb-NO"/>
              <a:t>så mye inntektsvekst og 2 ganger så mye lønnsomhet</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21</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587568" cy="1477328"/>
          </a:xfrm>
          <a:prstGeom prst="rect">
            <a:avLst/>
          </a:prstGeom>
          <a:noFill/>
        </p:spPr>
        <p:txBody>
          <a:bodyPr wrap="none" rtlCol="0">
            <a:spAutoFit/>
          </a:bodyPr>
          <a:lstStyle/>
          <a:p>
            <a:r>
              <a:rPr lang="da-DK" sz="9000" b="1">
                <a:solidFill>
                  <a:srgbClr val="26253E">
                    <a:alpha val="20000"/>
                  </a:srgbClr>
                </a:solidFill>
                <a:latin typeface="Telegraf" pitchFamily="2" charset="77"/>
              </a:rPr>
              <a:t>3.5x</a:t>
            </a:r>
          </a:p>
        </p:txBody>
      </p:sp>
    </p:spTree>
    <p:extLst>
      <p:ext uri="{BB962C8B-B14F-4D97-AF65-F5344CB8AC3E}">
        <p14:creationId xmlns:p14="http://schemas.microsoft.com/office/powerpoint/2010/main" val="3327736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4942" y="3376123"/>
            <a:ext cx="8140482" cy="1477329"/>
          </a:xfrm>
        </p:spPr>
        <p:txBody>
          <a:bodyPr/>
          <a:lstStyle/>
          <a:p>
            <a:pPr lvl="0">
              <a:lnSpc>
                <a:spcPct val="100000"/>
              </a:lnSpc>
            </a:pPr>
            <a:r>
              <a:rPr lang="nb-NO"/>
              <a:t>Med </a:t>
            </a:r>
            <a:r>
              <a:rPr lang="nb-NO" err="1"/>
              <a:t>Recruitment</a:t>
            </a:r>
            <a:r>
              <a:rPr lang="nb-NO"/>
              <a:t> Analytics kan vi spare så mye som 30-40 % på stillingsannonser</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22</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4924746" cy="1477328"/>
          </a:xfrm>
          <a:prstGeom prst="rect">
            <a:avLst/>
          </a:prstGeom>
          <a:noFill/>
        </p:spPr>
        <p:txBody>
          <a:bodyPr wrap="none" rtlCol="0">
            <a:spAutoFit/>
          </a:bodyPr>
          <a:lstStyle/>
          <a:p>
            <a:r>
              <a:rPr lang="da-DK" sz="9000" b="1">
                <a:solidFill>
                  <a:srgbClr val="26253E">
                    <a:alpha val="20000"/>
                  </a:srgbClr>
                </a:solidFill>
                <a:latin typeface="Telegraf" pitchFamily="2" charset="77"/>
              </a:rPr>
              <a:t>30-40%</a:t>
            </a:r>
          </a:p>
        </p:txBody>
      </p:sp>
    </p:spTree>
    <p:extLst>
      <p:ext uri="{BB962C8B-B14F-4D97-AF65-F5344CB8AC3E}">
        <p14:creationId xmlns:p14="http://schemas.microsoft.com/office/powerpoint/2010/main" val="1223451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9DD725-F522-C04C-A7E8-4EE86DD7B689}"/>
              </a:ext>
            </a:extLst>
          </p:cNvPr>
          <p:cNvSpPr>
            <a:spLocks noGrp="1"/>
          </p:cNvSpPr>
          <p:nvPr>
            <p:ph type="title"/>
          </p:nvPr>
        </p:nvSpPr>
        <p:spPr>
          <a:xfrm>
            <a:off x="1692223" y="1507013"/>
            <a:ext cx="8807553" cy="3843974"/>
          </a:xfrm>
        </p:spPr>
        <p:txBody>
          <a:bodyPr/>
          <a:lstStyle/>
          <a:p>
            <a:r>
              <a:rPr lang="nb-NO" sz="4000"/>
              <a:t>For å oppsummere</a:t>
            </a:r>
            <a:br>
              <a:rPr lang="nb-NO"/>
            </a:br>
            <a:r>
              <a:rPr lang="nb-NO" sz="2400" b="0"/>
              <a:t>Et digitalt rekrutteringssystem vil forbedre kandidatopplevelsen og vårt </a:t>
            </a:r>
            <a:r>
              <a:rPr lang="nb-NO" sz="2400" b="0" err="1"/>
              <a:t>employer</a:t>
            </a:r>
            <a:r>
              <a:rPr lang="nb-NO" sz="2400" b="0"/>
              <a:t> brand. Det vil sikre overholdelse av GDPR, profesjonalisere og effektivisere rekrutteringsprosesser. Og til slutt vil det øke kvaliteten på ansettelser og føre til bedre prestasjoner og en forbedret bunnlinje.</a:t>
            </a:r>
            <a:endParaRPr lang="nb-NO"/>
          </a:p>
        </p:txBody>
      </p:sp>
      <p:sp>
        <p:nvSpPr>
          <p:cNvPr id="3" name="Pladsholder til slidenummer 2">
            <a:extLst>
              <a:ext uri="{FF2B5EF4-FFF2-40B4-BE49-F238E27FC236}">
                <a16:creationId xmlns:a16="http://schemas.microsoft.com/office/drawing/2014/main" id="{E18A7D0E-6403-0E40-8297-5C320DEE0D4A}"/>
              </a:ext>
            </a:extLst>
          </p:cNvPr>
          <p:cNvSpPr>
            <a:spLocks noGrp="1"/>
          </p:cNvSpPr>
          <p:nvPr>
            <p:ph type="sldNum" sz="quarter" idx="12"/>
          </p:nvPr>
        </p:nvSpPr>
        <p:spPr/>
        <p:txBody>
          <a:bodyPr/>
          <a:lstStyle/>
          <a:p>
            <a:fld id="{CE21FDA0-9B75-FD4B-8974-211DAFD3C1D2}" type="slidenum">
              <a:rPr lang="da-DK" smtClean="0"/>
              <a:pPr/>
              <a:t>23</a:t>
            </a:fld>
            <a:endParaRPr lang="da-DK"/>
          </a:p>
        </p:txBody>
      </p:sp>
    </p:spTree>
    <p:extLst>
      <p:ext uri="{BB962C8B-B14F-4D97-AF65-F5344CB8AC3E}">
        <p14:creationId xmlns:p14="http://schemas.microsoft.com/office/powerpoint/2010/main" val="1542104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77A63-C345-B047-81C6-5DE8B0A4A0B0}"/>
              </a:ext>
            </a:extLst>
          </p:cNvPr>
          <p:cNvSpPr>
            <a:spLocks noGrp="1"/>
          </p:cNvSpPr>
          <p:nvPr>
            <p:ph type="title"/>
          </p:nvPr>
        </p:nvSpPr>
        <p:spPr>
          <a:xfrm>
            <a:off x="838201" y="2628900"/>
            <a:ext cx="10609287" cy="1600200"/>
          </a:xfrm>
        </p:spPr>
        <p:txBody>
          <a:bodyPr/>
          <a:lstStyle/>
          <a:p>
            <a:pPr>
              <a:lnSpc>
                <a:spcPct val="100000"/>
              </a:lnSpc>
            </a:pPr>
            <a:r>
              <a:rPr lang="nb-NO"/>
              <a:t>…Og det er mer!</a:t>
            </a:r>
          </a:p>
        </p:txBody>
      </p:sp>
      <p:sp>
        <p:nvSpPr>
          <p:cNvPr id="3" name="Pladsholder til slidenummer 2">
            <a:extLst>
              <a:ext uri="{FF2B5EF4-FFF2-40B4-BE49-F238E27FC236}">
                <a16:creationId xmlns:a16="http://schemas.microsoft.com/office/drawing/2014/main" id="{75A0F803-726A-2348-97E9-670168A2859E}"/>
              </a:ext>
            </a:extLst>
          </p:cNvPr>
          <p:cNvSpPr>
            <a:spLocks noGrp="1"/>
          </p:cNvSpPr>
          <p:nvPr>
            <p:ph type="sldNum" sz="quarter" idx="12"/>
          </p:nvPr>
        </p:nvSpPr>
        <p:spPr/>
        <p:txBody>
          <a:bodyPr/>
          <a:lstStyle/>
          <a:p>
            <a:fld id="{CE21FDA0-9B75-FD4B-8974-211DAFD3C1D2}" type="slidenum">
              <a:rPr lang="da-DK" smtClean="0"/>
              <a:pPr/>
              <a:t>24</a:t>
            </a:fld>
            <a:endParaRPr lang="da-DK"/>
          </a:p>
        </p:txBody>
      </p:sp>
    </p:spTree>
    <p:extLst>
      <p:ext uri="{BB962C8B-B14F-4D97-AF65-F5344CB8AC3E}">
        <p14:creationId xmlns:p14="http://schemas.microsoft.com/office/powerpoint/2010/main" val="603141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834C3D12-C26B-7044-8123-D91CB0AE8E54}"/>
              </a:ext>
            </a:extLst>
          </p:cNvPr>
          <p:cNvSpPr>
            <a:spLocks noGrp="1"/>
          </p:cNvSpPr>
          <p:nvPr>
            <p:ph type="sldNum" sz="quarter" idx="12"/>
          </p:nvPr>
        </p:nvSpPr>
        <p:spPr/>
        <p:txBody>
          <a:bodyPr/>
          <a:lstStyle/>
          <a:p>
            <a:fld id="{CE21FDA0-9B75-FD4B-8974-211DAFD3C1D2}" type="slidenum">
              <a:rPr lang="da-DK" smtClean="0"/>
              <a:t>25</a:t>
            </a:fld>
            <a:endParaRPr lang="da-DK"/>
          </a:p>
        </p:txBody>
      </p:sp>
      <p:sp>
        <p:nvSpPr>
          <p:cNvPr id="3" name="Pladsholder til tekst 2">
            <a:extLst>
              <a:ext uri="{FF2B5EF4-FFF2-40B4-BE49-F238E27FC236}">
                <a16:creationId xmlns:a16="http://schemas.microsoft.com/office/drawing/2014/main" id="{DBB86DAF-F265-3D4D-8902-DBA4056B26C6}"/>
              </a:ext>
            </a:extLst>
          </p:cNvPr>
          <p:cNvSpPr>
            <a:spLocks noGrp="1"/>
          </p:cNvSpPr>
          <p:nvPr>
            <p:ph type="body" sz="quarter" idx="14"/>
          </p:nvPr>
        </p:nvSpPr>
        <p:spPr>
          <a:xfrm>
            <a:off x="5811196" y="2922811"/>
            <a:ext cx="4876596" cy="2945266"/>
          </a:xfrm>
        </p:spPr>
        <p:txBody>
          <a:bodyPr/>
          <a:lstStyle/>
          <a:p>
            <a:r>
              <a:rPr lang="nb-NO" sz="2000"/>
              <a:t>Digitale og automatiserte prosesser vil frigjøre interne ressurser</a:t>
            </a:r>
          </a:p>
          <a:p>
            <a:endParaRPr lang="nb-NO" sz="2000"/>
          </a:p>
          <a:p>
            <a:r>
              <a:rPr lang="nb-NO" sz="2000"/>
              <a:t>Ingen interne IT-ressurser er nødvendig for daglig bruk</a:t>
            </a:r>
          </a:p>
          <a:p>
            <a:endParaRPr lang="nb-NO" sz="2000"/>
          </a:p>
          <a:p>
            <a:r>
              <a:rPr lang="nb-NO" sz="2000"/>
              <a:t>Vi har brukerstøtte hver dag fra </a:t>
            </a:r>
            <a:r>
              <a:rPr lang="nb-NO" sz="2000" err="1"/>
              <a:t>kl</a:t>
            </a:r>
            <a:r>
              <a:rPr lang="nb-NO" sz="2000"/>
              <a:t> 08-16</a:t>
            </a:r>
          </a:p>
          <a:p>
            <a:endParaRPr lang="nb-NO" sz="2000"/>
          </a:p>
          <a:p>
            <a:r>
              <a:rPr lang="nb-NO" sz="2000"/>
              <a:t>Vi har tilgang til rådgivning ved behov</a:t>
            </a:r>
          </a:p>
        </p:txBody>
      </p:sp>
      <p:sp>
        <p:nvSpPr>
          <p:cNvPr id="11" name="Pladsholder til indhold 10">
            <a:extLst>
              <a:ext uri="{FF2B5EF4-FFF2-40B4-BE49-F238E27FC236}">
                <a16:creationId xmlns:a16="http://schemas.microsoft.com/office/drawing/2014/main" id="{02524477-3AC9-3B4B-81AC-7A9F202D3472}"/>
              </a:ext>
            </a:extLst>
          </p:cNvPr>
          <p:cNvSpPr>
            <a:spLocks noGrp="1"/>
          </p:cNvSpPr>
          <p:nvPr>
            <p:ph sz="quarter" idx="16"/>
          </p:nvPr>
        </p:nvSpPr>
        <p:spPr>
          <a:xfrm>
            <a:off x="838200" y="1600199"/>
            <a:ext cx="8681357" cy="538843"/>
          </a:xfrm>
        </p:spPr>
        <p:txBody>
          <a:bodyPr/>
          <a:lstStyle/>
          <a:p>
            <a:r>
              <a:rPr lang="da-DK" b="1"/>
              <a:t>Det er som en digital HR-assistent</a:t>
            </a:r>
          </a:p>
        </p:txBody>
      </p:sp>
      <p:pic>
        <p:nvPicPr>
          <p:cNvPr id="17" name="Pladsholder til billede 16" descr="Et billede, der indeholder galleri, værelse, skærmbillede&#10;&#10;Automatisk genereret beskrivelse">
            <a:extLst>
              <a:ext uri="{FF2B5EF4-FFF2-40B4-BE49-F238E27FC236}">
                <a16:creationId xmlns:a16="http://schemas.microsoft.com/office/drawing/2014/main" id="{5B1E6A63-0443-B841-BEC9-238DFB5BC1E6}"/>
              </a:ext>
            </a:extLst>
          </p:cNvPr>
          <p:cNvPicPr>
            <a:picLocks noGrp="1" noChangeAspect="1"/>
          </p:cNvPicPr>
          <p:nvPr>
            <p:ph type="pic" sz="quarter" idx="15"/>
          </p:nvPr>
        </p:nvPicPr>
        <p:blipFill rotWithShape="1">
          <a:blip r:embed="rId2"/>
          <a:srcRect l="9594" r="10403"/>
          <a:stretch/>
        </p:blipFill>
        <p:spPr>
          <a:xfrm>
            <a:off x="838200" y="2922811"/>
            <a:ext cx="4182358" cy="2945266"/>
          </a:xfrm>
        </p:spPr>
      </p:pic>
    </p:spTree>
    <p:extLst>
      <p:ext uri="{BB962C8B-B14F-4D97-AF65-F5344CB8AC3E}">
        <p14:creationId xmlns:p14="http://schemas.microsoft.com/office/powerpoint/2010/main" val="2201773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36D6006F-D6C3-B644-BD7C-E3CC377B4E88}"/>
              </a:ext>
            </a:extLst>
          </p:cNvPr>
          <p:cNvSpPr>
            <a:spLocks noGrp="1"/>
          </p:cNvSpPr>
          <p:nvPr>
            <p:ph type="sldNum" sz="quarter" idx="12"/>
          </p:nvPr>
        </p:nvSpPr>
        <p:spPr/>
        <p:txBody>
          <a:bodyPr/>
          <a:lstStyle/>
          <a:p>
            <a:fld id="{CE21FDA0-9B75-FD4B-8974-211DAFD3C1D2}" type="slidenum">
              <a:rPr lang="da-DK" smtClean="0"/>
              <a:t>26</a:t>
            </a:fld>
            <a:endParaRPr lang="da-DK"/>
          </a:p>
        </p:txBody>
      </p:sp>
      <p:sp>
        <p:nvSpPr>
          <p:cNvPr id="3" name="Pladsholder til tekst 2">
            <a:extLst>
              <a:ext uri="{FF2B5EF4-FFF2-40B4-BE49-F238E27FC236}">
                <a16:creationId xmlns:a16="http://schemas.microsoft.com/office/drawing/2014/main" id="{B3D0893B-CDCE-8640-AE9E-4E98DD08D6CE}"/>
              </a:ext>
            </a:extLst>
          </p:cNvPr>
          <p:cNvSpPr>
            <a:spLocks noGrp="1"/>
          </p:cNvSpPr>
          <p:nvPr>
            <p:ph type="body" sz="quarter" idx="14"/>
          </p:nvPr>
        </p:nvSpPr>
        <p:spPr>
          <a:xfrm>
            <a:off x="838199" y="2304419"/>
            <a:ext cx="6491991" cy="3967076"/>
          </a:xfrm>
        </p:spPr>
        <p:txBody>
          <a:bodyPr/>
          <a:lstStyle/>
          <a:p>
            <a:pPr marL="0" indent="0">
              <a:buNone/>
            </a:pPr>
            <a:r>
              <a:rPr lang="nb-NO" b="1"/>
              <a:t>Ja, </a:t>
            </a:r>
          </a:p>
          <a:p>
            <a:pPr marL="0" indent="0">
              <a:buNone/>
            </a:pPr>
            <a:endParaRPr lang="nb-NO"/>
          </a:p>
          <a:p>
            <a:r>
              <a:rPr lang="nb-NO" sz="2400"/>
              <a:t>Det er 100% GDPR-kompatibelt</a:t>
            </a:r>
          </a:p>
          <a:p>
            <a:pPr lvl="4"/>
            <a:r>
              <a:rPr lang="nb-NO" sz="1400">
                <a:latin typeface="Telegraf" pitchFamily="2" charset="77"/>
              </a:rPr>
              <a:t>Vi vil alltid ha samtykke fra kandidater og ansatte</a:t>
            </a:r>
          </a:p>
          <a:p>
            <a:pPr lvl="4"/>
            <a:r>
              <a:rPr lang="nb-NO" sz="1400">
                <a:latin typeface="Telegraf" pitchFamily="2" charset="77"/>
              </a:rPr>
              <a:t>Vi vil ha slettepolicy og brukeradministrasjon på plass</a:t>
            </a:r>
          </a:p>
          <a:p>
            <a:pPr lvl="4"/>
            <a:r>
              <a:rPr lang="nb-NO" sz="1400">
                <a:latin typeface="Telegraf" pitchFamily="2" charset="77"/>
              </a:rPr>
              <a:t>Leverandøren er under IT-revisjon av eksterne IT-revisjoner</a:t>
            </a:r>
          </a:p>
          <a:p>
            <a:pPr lvl="4"/>
            <a:r>
              <a:rPr lang="nb-NO" sz="1400">
                <a:latin typeface="Telegraf" pitchFamily="2" charset="77"/>
              </a:rPr>
              <a:t>Vi vil ha sikker datalagring</a:t>
            </a:r>
          </a:p>
          <a:p>
            <a:pPr lvl="4"/>
            <a:r>
              <a:rPr lang="nb-NO" sz="1400">
                <a:latin typeface="Telegraf" pitchFamily="2" charset="77"/>
              </a:rPr>
              <a:t>Databehandleravtale fra leverandør er vår garanti</a:t>
            </a:r>
          </a:p>
          <a:p>
            <a:pPr lvl="1"/>
            <a:endParaRPr lang="nb-NO">
              <a:latin typeface="Telegraf" pitchFamily="2" charset="77"/>
            </a:endParaRPr>
          </a:p>
          <a:p>
            <a:pPr lvl="1"/>
            <a:endParaRPr lang="nb-NO"/>
          </a:p>
          <a:p>
            <a:pPr marL="0" indent="0">
              <a:buNone/>
            </a:pPr>
            <a:endParaRPr lang="nb-NO"/>
          </a:p>
        </p:txBody>
      </p:sp>
      <p:pic>
        <p:nvPicPr>
          <p:cNvPr id="7" name="Pladsholder til billede 6" descr="Et billede, der indeholder vektorgrafik&#10;&#10;Automatisk genereret beskrivelse">
            <a:extLst>
              <a:ext uri="{FF2B5EF4-FFF2-40B4-BE49-F238E27FC236}">
                <a16:creationId xmlns:a16="http://schemas.microsoft.com/office/drawing/2014/main" id="{1922DAE0-BB04-D443-B9CE-F8FD1E290741}"/>
              </a:ext>
            </a:extLst>
          </p:cNvPr>
          <p:cNvPicPr>
            <a:picLocks noGrp="1" noChangeAspect="1"/>
          </p:cNvPicPr>
          <p:nvPr>
            <p:ph type="pic" sz="quarter" idx="15"/>
          </p:nvPr>
        </p:nvPicPr>
        <p:blipFill rotWithShape="1">
          <a:blip r:embed="rId2"/>
          <a:srcRect t="2092" b="2092"/>
          <a:stretch>
            <a:fillRect/>
          </a:stretch>
        </p:blipFill>
        <p:spPr>
          <a:xfrm>
            <a:off x="6596743" y="1718159"/>
            <a:ext cx="4757057" cy="4755256"/>
          </a:xfrm>
        </p:spPr>
      </p:pic>
      <p:sp>
        <p:nvSpPr>
          <p:cNvPr id="5" name="Pladsholder til indhold 4">
            <a:extLst>
              <a:ext uri="{FF2B5EF4-FFF2-40B4-BE49-F238E27FC236}">
                <a16:creationId xmlns:a16="http://schemas.microsoft.com/office/drawing/2014/main" id="{95D78F61-9C21-1446-BA7C-5378644E7FB2}"/>
              </a:ext>
            </a:extLst>
          </p:cNvPr>
          <p:cNvSpPr>
            <a:spLocks noGrp="1"/>
          </p:cNvSpPr>
          <p:nvPr>
            <p:ph sz="quarter" idx="16"/>
          </p:nvPr>
        </p:nvSpPr>
        <p:spPr/>
        <p:txBody>
          <a:bodyPr/>
          <a:lstStyle/>
          <a:p>
            <a:pPr>
              <a:lnSpc>
                <a:spcPct val="100000"/>
              </a:lnSpc>
            </a:pPr>
            <a:r>
              <a:rPr lang="nb-NO" b="1"/>
              <a:t>Og i tilfelle du lurer…</a:t>
            </a:r>
          </a:p>
        </p:txBody>
      </p:sp>
    </p:spTree>
    <p:extLst>
      <p:ext uri="{BB962C8B-B14F-4D97-AF65-F5344CB8AC3E}">
        <p14:creationId xmlns:p14="http://schemas.microsoft.com/office/powerpoint/2010/main" val="3893979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79A3D5-26DB-C84B-B316-EA9318ABFE27}"/>
              </a:ext>
            </a:extLst>
          </p:cNvPr>
          <p:cNvSpPr>
            <a:spLocks noGrp="1"/>
          </p:cNvSpPr>
          <p:nvPr>
            <p:ph type="title"/>
          </p:nvPr>
        </p:nvSpPr>
        <p:spPr>
          <a:xfrm>
            <a:off x="870859" y="3156653"/>
            <a:ext cx="4370614" cy="2554200"/>
          </a:xfrm>
        </p:spPr>
        <p:txBody>
          <a:bodyPr/>
          <a:lstStyle/>
          <a:p>
            <a:r>
              <a:rPr lang="nb-NO">
                <a:latin typeface="Telegraf" pitchFamily="2" charset="77"/>
              </a:rPr>
              <a:t>For å gjøre det enda enklere, har jeg listet opp systemkravene vi trenger for å lykkes. </a:t>
            </a:r>
            <a:br>
              <a:rPr lang="nb-NO">
                <a:latin typeface="Telegraf" pitchFamily="2" charset="77"/>
              </a:rPr>
            </a:br>
            <a:br>
              <a:rPr lang="nb-NO">
                <a:latin typeface="Telegraf" pitchFamily="2" charset="77"/>
              </a:rPr>
            </a:br>
            <a:r>
              <a:rPr lang="nb-NO" sz="2000" b="0" u="sng">
                <a:latin typeface="Telegraf" pitchFamily="2" charset="77"/>
              </a:rPr>
              <a:t>Se oversikt </a:t>
            </a:r>
            <a:br>
              <a:rPr lang="nb-NO">
                <a:latin typeface="Telegraf" pitchFamily="2" charset="77"/>
              </a:rPr>
            </a:br>
            <a:endParaRPr lang="nb-NO">
              <a:latin typeface="Telegraf" pitchFamily="2" charset="77"/>
            </a:endParaRPr>
          </a:p>
        </p:txBody>
      </p:sp>
      <p:sp>
        <p:nvSpPr>
          <p:cNvPr id="5" name="Pladsholder til slidenummer 4">
            <a:extLst>
              <a:ext uri="{FF2B5EF4-FFF2-40B4-BE49-F238E27FC236}">
                <a16:creationId xmlns:a16="http://schemas.microsoft.com/office/drawing/2014/main" id="{5DAFA328-6388-D746-AC59-0E696201F8BC}"/>
              </a:ext>
            </a:extLst>
          </p:cNvPr>
          <p:cNvSpPr>
            <a:spLocks noGrp="1"/>
          </p:cNvSpPr>
          <p:nvPr>
            <p:ph type="sldNum" sz="quarter" idx="12"/>
          </p:nvPr>
        </p:nvSpPr>
        <p:spPr/>
        <p:txBody>
          <a:bodyPr/>
          <a:lstStyle/>
          <a:p>
            <a:fld id="{CE21FDA0-9B75-FD4B-8974-211DAFD3C1D2}" type="slidenum">
              <a:rPr lang="da-DK" smtClean="0"/>
              <a:t>27</a:t>
            </a:fld>
            <a:endParaRPr lang="da-DK"/>
          </a:p>
        </p:txBody>
      </p:sp>
      <p:pic>
        <p:nvPicPr>
          <p:cNvPr id="12" name="Pladsholder til billede 11" descr="Et billede, der indeholder tekst, shoji, krydsord&#10;&#10;Automatisk genereret beskrivelse">
            <a:extLst>
              <a:ext uri="{FF2B5EF4-FFF2-40B4-BE49-F238E27FC236}">
                <a16:creationId xmlns:a16="http://schemas.microsoft.com/office/drawing/2014/main" id="{3C6150A6-8105-C843-A28A-C388985CD01C}"/>
              </a:ext>
            </a:extLst>
          </p:cNvPr>
          <p:cNvPicPr>
            <a:picLocks noGrp="1" noChangeAspect="1"/>
          </p:cNvPicPr>
          <p:nvPr>
            <p:ph type="pic" idx="1"/>
          </p:nvPr>
        </p:nvPicPr>
        <p:blipFill rotWithShape="1">
          <a:blip r:embed="rId2">
            <a:alphaModFix/>
          </a:blip>
          <a:srcRect t="13746" b="13746"/>
          <a:stretch>
            <a:fillRect/>
          </a:stretch>
        </p:blipFill>
        <p:spPr>
          <a:xfrm>
            <a:off x="6950529" y="1807569"/>
            <a:ext cx="3761014" cy="3903284"/>
          </a:xfrm>
          <a:noFill/>
        </p:spPr>
      </p:pic>
    </p:spTree>
    <p:extLst>
      <p:ext uri="{BB962C8B-B14F-4D97-AF65-F5344CB8AC3E}">
        <p14:creationId xmlns:p14="http://schemas.microsoft.com/office/powerpoint/2010/main" val="490347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6BEA9509-ED66-1540-8EF8-875A56E1A320}"/>
              </a:ext>
            </a:extLst>
          </p:cNvPr>
          <p:cNvSpPr>
            <a:spLocks noGrp="1"/>
          </p:cNvSpPr>
          <p:nvPr>
            <p:ph type="sldNum" sz="quarter" idx="12"/>
          </p:nvPr>
        </p:nvSpPr>
        <p:spPr/>
        <p:txBody>
          <a:bodyPr/>
          <a:lstStyle/>
          <a:p>
            <a:fld id="{CE21FDA0-9B75-FD4B-8974-211DAFD3C1D2}" type="slidenum">
              <a:rPr lang="da-DK" smtClean="0"/>
              <a:t>28</a:t>
            </a:fld>
            <a:endParaRPr lang="da-DK"/>
          </a:p>
        </p:txBody>
      </p:sp>
      <p:sp>
        <p:nvSpPr>
          <p:cNvPr id="3" name="Pladsholder til tekst 2">
            <a:extLst>
              <a:ext uri="{FF2B5EF4-FFF2-40B4-BE49-F238E27FC236}">
                <a16:creationId xmlns:a16="http://schemas.microsoft.com/office/drawing/2014/main" id="{921C3081-395B-3F4B-ABD7-C4B132EA1560}"/>
              </a:ext>
            </a:extLst>
          </p:cNvPr>
          <p:cNvSpPr>
            <a:spLocks noGrp="1"/>
          </p:cNvSpPr>
          <p:nvPr>
            <p:ph type="body" sz="quarter" idx="14"/>
          </p:nvPr>
        </p:nvSpPr>
        <p:spPr>
          <a:xfrm>
            <a:off x="5306786" y="2124805"/>
            <a:ext cx="6154989" cy="3967076"/>
          </a:xfrm>
        </p:spPr>
        <p:txBody>
          <a:bodyPr/>
          <a:lstStyle/>
          <a:p>
            <a:pPr lvl="0"/>
            <a:r>
              <a:rPr lang="nb-NO" sz="2000">
                <a:ea typeface="Calibri" panose="020F0502020204030204" pitchFamily="34" charset="0"/>
                <a:cs typeface="Times New Roman" panose="02020603050405020304" pitchFamily="18" charset="0"/>
              </a:rPr>
              <a:t>Vi ønsker å møte forventningene og sikre en rask, friksjonsfri og objektiv prosess</a:t>
            </a:r>
            <a:br>
              <a:rPr lang="nb-NO" sz="2000">
                <a:ea typeface="Calibri" panose="020F0502020204030204" pitchFamily="34" charset="0"/>
                <a:cs typeface="Times New Roman" panose="02020603050405020304" pitchFamily="18" charset="0"/>
              </a:rPr>
            </a:br>
            <a:endParaRPr lang="nb-NO" sz="2000">
              <a:latin typeface="Times New Roman" panose="02020603050405020304" pitchFamily="18" charset="0"/>
              <a:ea typeface="Calibri" panose="020F0502020204030204" pitchFamily="34" charset="0"/>
              <a:cs typeface="Times New Roman" panose="02020603050405020304" pitchFamily="18" charset="0"/>
            </a:endParaRPr>
          </a:p>
          <a:p>
            <a:pPr lvl="0"/>
            <a:r>
              <a:rPr lang="nb-NO" sz="2000">
                <a:ea typeface="Calibri" panose="020F0502020204030204" pitchFamily="34" charset="0"/>
                <a:cs typeface="Times New Roman" panose="02020603050405020304" pitchFamily="18" charset="0"/>
              </a:rPr>
              <a:t>Vi ønsker å forkorte time-to-</a:t>
            </a:r>
            <a:r>
              <a:rPr lang="nb-NO" sz="2000" err="1">
                <a:ea typeface="Calibri" panose="020F0502020204030204" pitchFamily="34" charset="0"/>
                <a:cs typeface="Times New Roman" panose="02020603050405020304" pitchFamily="18" charset="0"/>
              </a:rPr>
              <a:t>fill</a:t>
            </a:r>
            <a:r>
              <a:rPr lang="nb-NO" sz="2000">
                <a:ea typeface="Calibri" panose="020F0502020204030204" pitchFamily="34" charset="0"/>
                <a:cs typeface="Times New Roman" panose="02020603050405020304" pitchFamily="18" charset="0"/>
              </a:rPr>
              <a:t> og time-to-hire og beholde ansatte lenger – sparer både tid og penger!</a:t>
            </a:r>
            <a:br>
              <a:rPr lang="nb-NO" sz="2000">
                <a:ea typeface="Calibri" panose="020F0502020204030204" pitchFamily="34" charset="0"/>
                <a:cs typeface="Times New Roman" panose="02020603050405020304" pitchFamily="18" charset="0"/>
              </a:rPr>
            </a:br>
            <a:endParaRPr lang="nb-NO" sz="2000">
              <a:latin typeface="Times New Roman" panose="02020603050405020304" pitchFamily="18" charset="0"/>
              <a:ea typeface="Calibri" panose="020F0502020204030204" pitchFamily="34" charset="0"/>
              <a:cs typeface="Times New Roman" panose="02020603050405020304" pitchFamily="18" charset="0"/>
            </a:endParaRPr>
          </a:p>
          <a:p>
            <a:pPr lvl="0"/>
            <a:r>
              <a:rPr lang="nb-NO" sz="2000">
                <a:ea typeface="Calibri" panose="020F0502020204030204" pitchFamily="34" charset="0"/>
                <a:cs typeface="Times New Roman" panose="02020603050405020304" pitchFamily="18" charset="0"/>
              </a:rPr>
              <a:t>Vi ønsker å bli oppfattet som et profesjonell virksomhet som behandler kandidater med respekt – og styrker vårt </a:t>
            </a:r>
            <a:r>
              <a:rPr lang="nb-NO" sz="2000" err="1">
                <a:ea typeface="Calibri" panose="020F0502020204030204" pitchFamily="34" charset="0"/>
                <a:cs typeface="Times New Roman" panose="02020603050405020304" pitchFamily="18" charset="0"/>
              </a:rPr>
              <a:t>employer</a:t>
            </a:r>
            <a:r>
              <a:rPr lang="nb-NO" sz="2000">
                <a:ea typeface="Calibri" panose="020F0502020204030204" pitchFamily="34" charset="0"/>
                <a:cs typeface="Times New Roman" panose="02020603050405020304" pitchFamily="18" charset="0"/>
              </a:rPr>
              <a:t> brand</a:t>
            </a:r>
            <a:br>
              <a:rPr lang="nb-NO" sz="2000">
                <a:ea typeface="Calibri" panose="020F0502020204030204" pitchFamily="34" charset="0"/>
                <a:cs typeface="Times New Roman" panose="02020603050405020304" pitchFamily="18" charset="0"/>
              </a:rPr>
            </a:br>
            <a:endParaRPr lang="nb-NO" sz="2000">
              <a:latin typeface="Times New Roman" panose="02020603050405020304" pitchFamily="18" charset="0"/>
              <a:ea typeface="Calibri" panose="020F0502020204030204" pitchFamily="34" charset="0"/>
              <a:cs typeface="Times New Roman" panose="02020603050405020304" pitchFamily="18" charset="0"/>
            </a:endParaRPr>
          </a:p>
          <a:p>
            <a:pPr lvl="0"/>
            <a:r>
              <a:rPr lang="nb-NO" sz="2000">
                <a:ea typeface="Calibri" panose="020F0502020204030204" pitchFamily="34" charset="0"/>
                <a:cs typeface="Times New Roman" panose="02020603050405020304" pitchFamily="18" charset="0"/>
              </a:rPr>
              <a:t>Vi ønsker å vise våre kandidater og ansatte at deres data er trygge hos oss</a:t>
            </a:r>
            <a:endParaRPr lang="nb-NO" sz="200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Pladsholder til indhold 4">
            <a:extLst>
              <a:ext uri="{FF2B5EF4-FFF2-40B4-BE49-F238E27FC236}">
                <a16:creationId xmlns:a16="http://schemas.microsoft.com/office/drawing/2014/main" id="{89D7FF69-487D-034B-928C-38620383DBA0}"/>
              </a:ext>
            </a:extLst>
          </p:cNvPr>
          <p:cNvSpPr>
            <a:spLocks noGrp="1"/>
          </p:cNvSpPr>
          <p:nvPr>
            <p:ph sz="quarter" idx="16"/>
          </p:nvPr>
        </p:nvSpPr>
        <p:spPr>
          <a:xfrm>
            <a:off x="838200" y="1185863"/>
            <a:ext cx="10462404" cy="630237"/>
          </a:xfrm>
        </p:spPr>
        <p:txBody>
          <a:bodyPr/>
          <a:lstStyle/>
          <a:p>
            <a:r>
              <a:rPr lang="nb-NO" b="1"/>
              <a:t>Vi har sagt hva vi ønsker..</a:t>
            </a:r>
          </a:p>
        </p:txBody>
      </p:sp>
      <p:pic>
        <p:nvPicPr>
          <p:cNvPr id="8" name="Pladsholder til billede 7">
            <a:extLst>
              <a:ext uri="{FF2B5EF4-FFF2-40B4-BE49-F238E27FC236}">
                <a16:creationId xmlns:a16="http://schemas.microsoft.com/office/drawing/2014/main" id="{7057CFEF-2A3D-144B-ADCA-DCADA1730314}"/>
              </a:ext>
            </a:extLst>
          </p:cNvPr>
          <p:cNvPicPr>
            <a:picLocks noGrp="1" noChangeAspect="1"/>
          </p:cNvPicPr>
          <p:nvPr>
            <p:ph type="pic" sz="quarter" idx="15"/>
          </p:nvPr>
        </p:nvPicPr>
        <p:blipFill rotWithShape="1">
          <a:blip r:embed="rId2"/>
          <a:srcRect t="1006" b="1006"/>
          <a:stretch>
            <a:fillRect/>
          </a:stretch>
        </p:blipFill>
        <p:spPr/>
      </p:pic>
      <p:sp>
        <p:nvSpPr>
          <p:cNvPr id="6" name="Pladsholder til tekst 2">
            <a:extLst>
              <a:ext uri="{FF2B5EF4-FFF2-40B4-BE49-F238E27FC236}">
                <a16:creationId xmlns:a16="http://schemas.microsoft.com/office/drawing/2014/main" id="{FC37E9F0-389C-5C47-8A6B-689119CCE2C6}"/>
              </a:ext>
            </a:extLst>
          </p:cNvPr>
          <p:cNvSpPr txBox="1">
            <a:spLocks/>
          </p:cNvSpPr>
          <p:nvPr/>
        </p:nvSpPr>
        <p:spPr>
          <a:xfrm>
            <a:off x="5319486" y="2251805"/>
            <a:ext cx="1700089" cy="3967076"/>
          </a:xfrm>
          <a:prstGeom prst="rect">
            <a:avLst/>
          </a:prstGeom>
        </p:spPr>
        <p:txBody>
          <a:bodyPr vert="horz" lIns="0" tIns="0" rIns="0" bIns="0" rtlCol="0" anchor="ctr">
            <a:noAutofit/>
          </a:bodyPr>
          <a:lstStyle>
            <a:lvl1pPr marL="457200" indent="-457200" algn="l" defTabSz="914400" rtl="0" eaLnBrk="1" latinLnBrk="0" hangingPunct="1">
              <a:lnSpc>
                <a:spcPct val="100000"/>
              </a:lnSpc>
              <a:spcBef>
                <a:spcPts val="0"/>
              </a:spcBef>
              <a:buFont typeface="Wingdings" pitchFamily="2" charset="2"/>
              <a:buChar char="q"/>
              <a:defRPr sz="2800" kern="1200" spc="20" baseline="0">
                <a:solidFill>
                  <a:schemeClr val="tx1"/>
                </a:solidFill>
                <a:latin typeface="Telegraf" pitchFamily="2" charset="77"/>
                <a:ea typeface="+mn-ea"/>
                <a:cs typeface="+mn-cs"/>
              </a:defRPr>
            </a:lvl1pPr>
            <a:lvl2pPr marL="336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2pPr>
            <a:lvl3pPr marL="444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3pPr>
            <a:lvl4pPr marL="552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4pPr>
            <a:lvl5pPr marL="696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Char char="ü"/>
            </a:pPr>
            <a:r>
              <a:rPr lang="en-US" sz="2000"/>
              <a:t> </a:t>
            </a:r>
          </a:p>
          <a:p>
            <a:pPr marL="0" indent="0">
              <a:buNone/>
            </a:pPr>
            <a:r>
              <a:rPr lang="en-US" sz="2000"/>
              <a:t> </a:t>
            </a:r>
            <a:br>
              <a:rPr lang="en-US" sz="2000"/>
            </a:br>
            <a:endParaRPr lang="en-US" sz="2000"/>
          </a:p>
          <a:p>
            <a:pPr>
              <a:buFont typeface="Wingdings" pitchFamily="2" charset="2"/>
              <a:buChar char="ü"/>
            </a:pPr>
            <a:br>
              <a:rPr lang="en-US" sz="2000"/>
            </a:br>
            <a:endParaRPr lang="en-US" sz="2000"/>
          </a:p>
          <a:p>
            <a:pPr marL="0" indent="0">
              <a:buNone/>
            </a:pPr>
            <a:r>
              <a:rPr lang="en-US" sz="2000"/>
              <a:t> </a:t>
            </a:r>
          </a:p>
          <a:p>
            <a:pPr>
              <a:buFont typeface="Wingdings" pitchFamily="2" charset="2"/>
              <a:buChar char="ü"/>
            </a:pPr>
            <a:endParaRPr lang="da-DK" sz="2000"/>
          </a:p>
          <a:p>
            <a:pPr>
              <a:buFont typeface="Wingdings" pitchFamily="2" charset="2"/>
              <a:buChar char="ü"/>
            </a:pPr>
            <a:br>
              <a:rPr lang="da-DK" sz="2000"/>
            </a:br>
            <a:endParaRPr lang="da-DK" sz="2000"/>
          </a:p>
          <a:p>
            <a:pPr marL="0" indent="0">
              <a:buNone/>
            </a:pPr>
            <a:r>
              <a:rPr lang="da-DK" sz="2000"/>
              <a:t> </a:t>
            </a:r>
          </a:p>
          <a:p>
            <a:pPr>
              <a:buFont typeface="Wingdings" pitchFamily="2" charset="2"/>
              <a:buChar char="ü"/>
            </a:pPr>
            <a:endParaRPr lang="en-US" sz="2000"/>
          </a:p>
          <a:p>
            <a:pPr>
              <a:buFont typeface="Wingdings" pitchFamily="2" charset="2"/>
              <a:buChar char="ü"/>
            </a:pPr>
            <a:br>
              <a:rPr lang="en-US" sz="2000"/>
            </a:br>
            <a:r>
              <a:rPr lang="en-US" sz="2000"/>
              <a:t> </a:t>
            </a:r>
            <a:br>
              <a:rPr lang="en-US" sz="2000"/>
            </a:br>
            <a:r>
              <a:rPr lang="en-US" sz="2000"/>
              <a:t> </a:t>
            </a:r>
            <a:endParaRPr lang="da-DK" sz="2000"/>
          </a:p>
        </p:txBody>
      </p:sp>
    </p:spTree>
    <p:extLst>
      <p:ext uri="{BB962C8B-B14F-4D97-AF65-F5344CB8AC3E}">
        <p14:creationId xmlns:p14="http://schemas.microsoft.com/office/powerpoint/2010/main" val="2488307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iterate type="wd">
                                    <p:tmAbs val="500"/>
                                  </p:iterate>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iterate type="wd">
                                    <p:tmAbs val="500"/>
                                  </p:iterate>
                                  <p:childTnLst>
                                    <p:set>
                                      <p:cBhvr>
                                        <p:cTn id="9" dur="1" fill="hold">
                                          <p:stCondLst>
                                            <p:cond delay="0"/>
                                          </p:stCondLst>
                                        </p:cTn>
                                        <p:tgtEl>
                                          <p:spTgt spid="6">
                                            <p:txEl>
                                              <p:pRg st="1" end="1"/>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500"/>
                                  </p:stCondLst>
                                  <p:iterate type="wd">
                                    <p:tmAbs val="500"/>
                                  </p:iterate>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par>
                          <p:cTn id="13" fill="hold">
                            <p:stCondLst>
                              <p:cond delay="1001"/>
                            </p:stCondLst>
                            <p:childTnLst>
                              <p:par>
                                <p:cTn id="14" presetID="1" presetClass="entr" presetSubtype="0" fill="hold" grpId="0" nodeType="afterEffect">
                                  <p:stCondLst>
                                    <p:cond delay="500"/>
                                  </p:stCondLst>
                                  <p:iterate type="wd">
                                    <p:tmAbs val="500"/>
                                  </p:iterate>
                                  <p:childTnLst>
                                    <p:set>
                                      <p:cBhvr>
                                        <p:cTn id="15" dur="1" fill="hold">
                                          <p:stCondLst>
                                            <p:cond delay="0"/>
                                          </p:stCondLst>
                                        </p:cTn>
                                        <p:tgtEl>
                                          <p:spTgt spid="6">
                                            <p:txEl>
                                              <p:pRg st="3" end="3"/>
                                            </p:txEl>
                                          </p:spTgt>
                                        </p:tgtEl>
                                        <p:attrNameLst>
                                          <p:attrName>style.visibility</p:attrName>
                                        </p:attrNameLst>
                                      </p:cBhvr>
                                      <p:to>
                                        <p:strVal val="visible"/>
                                      </p:to>
                                    </p:set>
                                  </p:childTnLst>
                                </p:cTn>
                              </p:par>
                            </p:childTnLst>
                          </p:cTn>
                        </p:par>
                        <p:par>
                          <p:cTn id="16" fill="hold">
                            <p:stCondLst>
                              <p:cond delay="1501"/>
                            </p:stCondLst>
                            <p:childTnLst>
                              <p:par>
                                <p:cTn id="17" presetID="1" presetClass="entr" presetSubtype="0" fill="hold" grpId="0" nodeType="afterEffect">
                                  <p:stCondLst>
                                    <p:cond delay="500"/>
                                  </p:stCondLst>
                                  <p:iterate type="wd">
                                    <p:tmAbs val="500"/>
                                  </p:iterate>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par>
                          <p:cTn id="19" fill="hold">
                            <p:stCondLst>
                              <p:cond delay="1502"/>
                            </p:stCondLst>
                            <p:childTnLst>
                              <p:par>
                                <p:cTn id="20" presetID="1" presetClass="entr" presetSubtype="0" fill="hold" grpId="0" nodeType="afterEffect">
                                  <p:stCondLst>
                                    <p:cond delay="500"/>
                                  </p:stCondLst>
                                  <p:iterate type="wd">
                                    <p:tmAbs val="500"/>
                                  </p:iterate>
                                  <p:childTnLst>
                                    <p:set>
                                      <p:cBhvr>
                                        <p:cTn id="21" dur="1" fill="hold">
                                          <p:stCondLst>
                                            <p:cond delay="0"/>
                                          </p:stCondLst>
                                        </p:cTn>
                                        <p:tgtEl>
                                          <p:spTgt spid="6">
                                            <p:txEl>
                                              <p:pRg st="6" end="6"/>
                                            </p:txEl>
                                          </p:spTgt>
                                        </p:tgtEl>
                                        <p:attrNameLst>
                                          <p:attrName>style.visibility</p:attrName>
                                        </p:attrNameLst>
                                      </p:cBhvr>
                                      <p:to>
                                        <p:strVal val="visible"/>
                                      </p:to>
                                    </p:set>
                                  </p:childTnLst>
                                </p:cTn>
                              </p:par>
                            </p:childTnLst>
                          </p:cTn>
                        </p:par>
                        <p:par>
                          <p:cTn id="22" fill="hold">
                            <p:stCondLst>
                              <p:cond delay="2002"/>
                            </p:stCondLst>
                            <p:childTnLst>
                              <p:par>
                                <p:cTn id="23" presetID="1" presetClass="entr" presetSubtype="0" fill="hold" grpId="0" nodeType="afterEffect">
                                  <p:stCondLst>
                                    <p:cond delay="500"/>
                                  </p:stCondLst>
                                  <p:iterate type="wd">
                                    <p:tmAbs val="500"/>
                                  </p:iterate>
                                  <p:childTnLst>
                                    <p:set>
                                      <p:cBhvr>
                                        <p:cTn id="2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bldLvl="2"/>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B98254FC-D84B-864C-BF2E-6D7FD942A6E3}"/>
              </a:ext>
            </a:extLst>
          </p:cNvPr>
          <p:cNvSpPr>
            <a:spLocks noGrp="1"/>
          </p:cNvSpPr>
          <p:nvPr>
            <p:ph type="sldNum" sz="quarter" idx="12"/>
          </p:nvPr>
        </p:nvSpPr>
        <p:spPr/>
        <p:txBody>
          <a:bodyPr/>
          <a:lstStyle/>
          <a:p>
            <a:fld id="{CE21FDA0-9B75-FD4B-8974-211DAFD3C1D2}" type="slidenum">
              <a:rPr lang="da-DK" smtClean="0">
                <a:solidFill>
                  <a:srgbClr val="26253E"/>
                </a:solidFill>
              </a:rPr>
              <a:pPr/>
              <a:t>29</a:t>
            </a:fld>
            <a:endParaRPr lang="da-DK">
              <a:solidFill>
                <a:srgbClr val="26253E"/>
              </a:solidFill>
            </a:endParaRPr>
          </a:p>
        </p:txBody>
      </p:sp>
      <p:sp>
        <p:nvSpPr>
          <p:cNvPr id="7" name="Text Placeholder 5">
            <a:extLst>
              <a:ext uri="{FF2B5EF4-FFF2-40B4-BE49-F238E27FC236}">
                <a16:creationId xmlns:a16="http://schemas.microsoft.com/office/drawing/2014/main" id="{C17E8138-C078-F747-91F2-D91EFB269793}"/>
              </a:ext>
            </a:extLst>
          </p:cNvPr>
          <p:cNvSpPr txBox="1">
            <a:spLocks/>
          </p:cNvSpPr>
          <p:nvPr/>
        </p:nvSpPr>
        <p:spPr>
          <a:xfrm>
            <a:off x="8978323" y="5779302"/>
            <a:ext cx="4027083" cy="365125"/>
          </a:xfrm>
          <a:prstGeom prst="rect">
            <a:avLst/>
          </a:prstGeom>
        </p:spPr>
        <p:txBody>
          <a:bodyPr vert="horz" lIns="0" tIns="0" rIns="0" bIns="0" rtlCol="0" anchor="ctr" anchorCtr="0">
            <a:noAutofit/>
          </a:bodyPr>
          <a:lstStyle>
            <a:lvl1pPr marL="0" indent="0" algn="l" defTabSz="914400" rtl="0" eaLnBrk="1" latinLnBrk="0" hangingPunct="1">
              <a:lnSpc>
                <a:spcPts val="1050"/>
              </a:lnSpc>
              <a:spcBef>
                <a:spcPts val="0"/>
              </a:spcBef>
              <a:buFont typeface="Arial" panose="020B0604020202020204" pitchFamily="34" charset="0"/>
              <a:buNone/>
              <a:defRPr sz="750" kern="1200" spc="20" baseline="0">
                <a:solidFill>
                  <a:schemeClr val="bg1"/>
                </a:solidFill>
                <a:latin typeface="+mn-lt"/>
                <a:ea typeface="+mn-ea"/>
                <a:cs typeface="+mn-cs"/>
              </a:defRPr>
            </a:lvl1pPr>
            <a:lvl2pPr marL="144000" indent="0" algn="l" defTabSz="914400" rtl="0" eaLnBrk="1" latinLnBrk="0" hangingPunct="1">
              <a:lnSpc>
                <a:spcPts val="1200"/>
              </a:lnSpc>
              <a:spcBef>
                <a:spcPts val="0"/>
              </a:spcBef>
              <a:buFont typeface="Arial" panose="020B0604020202020204" pitchFamily="34" charset="0"/>
              <a:buNone/>
              <a:defRPr sz="800" kern="1200" spc="20" baseline="0">
                <a:solidFill>
                  <a:schemeClr val="bg1"/>
                </a:solidFill>
                <a:latin typeface="+mn-lt"/>
                <a:ea typeface="+mn-ea"/>
                <a:cs typeface="+mn-cs"/>
              </a:defRPr>
            </a:lvl2pPr>
            <a:lvl3pPr marL="324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3pPr>
            <a:lvl4pPr marL="432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4pPr>
            <a:lvl5pPr marL="576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pPr>
            <a:r>
              <a:rPr lang="nb-NO" sz="1800">
                <a:solidFill>
                  <a:srgbClr val="26253E"/>
                </a:solidFill>
                <a:latin typeface="Telegraf" pitchFamily="2" charset="77"/>
              </a:rPr>
              <a:t>&gt;&gt; La oss komme i gang</a:t>
            </a:r>
          </a:p>
        </p:txBody>
      </p:sp>
      <p:sp>
        <p:nvSpPr>
          <p:cNvPr id="5" name="Title 1">
            <a:extLst>
              <a:ext uri="{FF2B5EF4-FFF2-40B4-BE49-F238E27FC236}">
                <a16:creationId xmlns:a16="http://schemas.microsoft.com/office/drawing/2014/main" id="{4A9B628F-D8AA-B140-B480-AE51346DC8BC}"/>
              </a:ext>
            </a:extLst>
          </p:cNvPr>
          <p:cNvSpPr txBox="1">
            <a:spLocks/>
          </p:cNvSpPr>
          <p:nvPr/>
        </p:nvSpPr>
        <p:spPr>
          <a:xfrm>
            <a:off x="919846" y="2975013"/>
            <a:ext cx="11048999" cy="810000"/>
          </a:xfrm>
          <a:prstGeom prst="rect">
            <a:avLst/>
          </a:prstGeom>
        </p:spPr>
        <p:txBody>
          <a:bodyPr vert="horz" lIns="0" tIns="0" rIns="0" bIns="0" rtlCol="0" anchor="ctr" anchorCtr="0">
            <a:noAutofit/>
          </a:bodyPr>
          <a:lstStyle>
            <a:lvl1pPr algn="l" defTabSz="914400" rtl="0" eaLnBrk="1" latinLnBrk="0" hangingPunct="1">
              <a:lnSpc>
                <a:spcPts val="4000"/>
              </a:lnSpc>
              <a:spcBef>
                <a:spcPct val="0"/>
              </a:spcBef>
              <a:buNone/>
              <a:defRPr sz="3200" b="0" i="0" kern="1200" baseline="0">
                <a:solidFill>
                  <a:schemeClr val="bg1"/>
                </a:solidFill>
                <a:latin typeface="+mn-lt"/>
                <a:ea typeface="+mj-ea"/>
                <a:cs typeface="Arial" panose="020B0604020202020204" pitchFamily="34" charset="0"/>
              </a:defRPr>
            </a:lvl1pPr>
          </a:lstStyle>
          <a:p>
            <a:pPr>
              <a:lnSpc>
                <a:spcPct val="100000"/>
              </a:lnSpc>
            </a:pPr>
            <a:r>
              <a:rPr lang="nb-NO" sz="6000" b="1">
                <a:solidFill>
                  <a:srgbClr val="26253E"/>
                </a:solidFill>
                <a:latin typeface="Telegraf" pitchFamily="2" charset="77"/>
                <a:ea typeface="Times New Roman" panose="02020603050405020304" pitchFamily="18" charset="0"/>
              </a:rPr>
              <a:t>La oss begynne å møte kandidatenes forventinger!</a:t>
            </a:r>
            <a:endParaRPr lang="nb-NO" sz="5400" b="1">
              <a:solidFill>
                <a:srgbClr val="26253E"/>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61536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196DB1BE-92DE-6741-84BC-A71C4A6A2FE0}"/>
              </a:ext>
            </a:extLst>
          </p:cNvPr>
          <p:cNvSpPr>
            <a:spLocks noGrp="1"/>
          </p:cNvSpPr>
          <p:nvPr>
            <p:ph type="sldNum" sz="quarter" idx="12"/>
          </p:nvPr>
        </p:nvSpPr>
        <p:spPr/>
        <p:txBody>
          <a:bodyPr/>
          <a:lstStyle/>
          <a:p>
            <a:fld id="{CE21FDA0-9B75-FD4B-8974-211DAFD3C1D2}" type="slidenum">
              <a:rPr lang="da-DK" smtClean="0"/>
              <a:pPr/>
              <a:t>3</a:t>
            </a:fld>
            <a:endParaRPr lang="da-DK"/>
          </a:p>
        </p:txBody>
      </p:sp>
      <p:sp>
        <p:nvSpPr>
          <p:cNvPr id="4" name="Pladsholder til tekst 3">
            <a:extLst>
              <a:ext uri="{FF2B5EF4-FFF2-40B4-BE49-F238E27FC236}">
                <a16:creationId xmlns:a16="http://schemas.microsoft.com/office/drawing/2014/main" id="{75F219A4-3D92-C24B-850C-556356D4EF64}"/>
              </a:ext>
            </a:extLst>
          </p:cNvPr>
          <p:cNvSpPr>
            <a:spLocks noGrp="1"/>
          </p:cNvSpPr>
          <p:nvPr>
            <p:ph type="body" sz="quarter" idx="15"/>
          </p:nvPr>
        </p:nvSpPr>
        <p:spPr>
          <a:xfrm>
            <a:off x="5417390" y="1500996"/>
            <a:ext cx="6067245" cy="4361511"/>
          </a:xfrm>
        </p:spPr>
        <p:txBody>
          <a:bodyPr anchor="ctr"/>
          <a:lstStyle/>
          <a:p>
            <a:pPr marL="0" indent="0">
              <a:lnSpc>
                <a:spcPct val="100000"/>
              </a:lnSpc>
              <a:buNone/>
            </a:pPr>
            <a:r>
              <a:rPr lang="nb-NO" sz="2000">
                <a:ea typeface="Times New Roman" panose="02020603050405020304" pitchFamily="18" charset="0"/>
              </a:rPr>
              <a:t>Det er ingen overraskelse at kandidater har overtaket i dagens arbeidsmarked og forventningene øker når det kommer til brukeropplevelsen når de søker etter og søker på jobber. </a:t>
            </a:r>
            <a:r>
              <a:rPr lang="nb-NO" sz="2000" b="1">
                <a:ea typeface="Times New Roman" panose="02020603050405020304" pitchFamily="18" charset="0"/>
              </a:rPr>
              <a:t>Kandidater forventer raske, friksjonsfrie og objektive rekrutterings-prosesser, samt kontinuerlig kommunikasjon.</a:t>
            </a:r>
          </a:p>
          <a:p>
            <a:pPr marL="0" indent="0">
              <a:lnSpc>
                <a:spcPct val="100000"/>
              </a:lnSpc>
              <a:buNone/>
            </a:pPr>
            <a:endParaRPr lang="nb-NO" sz="2000">
              <a:ea typeface="Times New Roman" panose="02020603050405020304" pitchFamily="18" charset="0"/>
            </a:endParaRPr>
          </a:p>
          <a:p>
            <a:pPr marL="0" indent="0">
              <a:lnSpc>
                <a:spcPct val="100000"/>
              </a:lnSpc>
              <a:buNone/>
            </a:pPr>
            <a:r>
              <a:rPr lang="nb-NO" sz="2000">
                <a:ea typeface="Times New Roman" panose="02020603050405020304" pitchFamily="18" charset="0"/>
              </a:rPr>
              <a:t>Og det er ikke alt, det er forventet og vi er pålagt å samle inn, lagre og håndtere data i samsvar med GDPR til enhver tid.</a:t>
            </a:r>
            <a:endParaRPr lang="nb-NO" sz="1800">
              <a:ea typeface="Times New Roman" panose="02020603050405020304" pitchFamily="18" charset="0"/>
            </a:endParaRPr>
          </a:p>
        </p:txBody>
      </p:sp>
      <p:pic>
        <p:nvPicPr>
          <p:cNvPr id="7" name="Pladsholder til billede 6" descr="Et billede, der indeholder linjetegning&#10;&#10;Automatisk genereret beskrivelse">
            <a:extLst>
              <a:ext uri="{FF2B5EF4-FFF2-40B4-BE49-F238E27FC236}">
                <a16:creationId xmlns:a16="http://schemas.microsoft.com/office/drawing/2014/main" id="{BA8F7A6E-EA6D-F84E-AD65-01F53890FD87}"/>
              </a:ext>
            </a:extLst>
          </p:cNvPr>
          <p:cNvPicPr>
            <a:picLocks noGrp="1" noChangeAspect="1"/>
          </p:cNvPicPr>
          <p:nvPr>
            <p:ph type="pic" sz="quarter" idx="14"/>
          </p:nvPr>
        </p:nvPicPr>
        <p:blipFill rotWithShape="1">
          <a:blip r:embed="rId2"/>
          <a:srcRect l="17934" r="1380"/>
          <a:stretch/>
        </p:blipFill>
        <p:spPr>
          <a:xfrm>
            <a:off x="707365" y="1698896"/>
            <a:ext cx="4226944" cy="3965712"/>
          </a:xfrm>
        </p:spPr>
      </p:pic>
    </p:spTree>
    <p:extLst>
      <p:ext uri="{BB962C8B-B14F-4D97-AF65-F5344CB8AC3E}">
        <p14:creationId xmlns:p14="http://schemas.microsoft.com/office/powerpoint/2010/main" val="118315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6BEA9509-ED66-1540-8EF8-875A56E1A320}"/>
              </a:ext>
            </a:extLst>
          </p:cNvPr>
          <p:cNvSpPr>
            <a:spLocks noGrp="1"/>
          </p:cNvSpPr>
          <p:nvPr>
            <p:ph type="sldNum" sz="quarter" idx="12"/>
          </p:nvPr>
        </p:nvSpPr>
        <p:spPr/>
        <p:txBody>
          <a:bodyPr/>
          <a:lstStyle/>
          <a:p>
            <a:fld id="{CE21FDA0-9B75-FD4B-8974-211DAFD3C1D2}" type="slidenum">
              <a:rPr lang="da-DK" smtClean="0"/>
              <a:t>4</a:t>
            </a:fld>
            <a:endParaRPr lang="da-DK"/>
          </a:p>
        </p:txBody>
      </p:sp>
      <p:sp>
        <p:nvSpPr>
          <p:cNvPr id="3" name="Pladsholder til tekst 2">
            <a:extLst>
              <a:ext uri="{FF2B5EF4-FFF2-40B4-BE49-F238E27FC236}">
                <a16:creationId xmlns:a16="http://schemas.microsoft.com/office/drawing/2014/main" id="{921C3081-395B-3F4B-ABD7-C4B132EA1560}"/>
              </a:ext>
            </a:extLst>
          </p:cNvPr>
          <p:cNvSpPr>
            <a:spLocks noGrp="1"/>
          </p:cNvSpPr>
          <p:nvPr>
            <p:ph type="body" sz="quarter" idx="14"/>
          </p:nvPr>
        </p:nvSpPr>
        <p:spPr>
          <a:xfrm>
            <a:off x="5306786" y="2124805"/>
            <a:ext cx="6154989" cy="3967076"/>
          </a:xfrm>
        </p:spPr>
        <p:txBody>
          <a:bodyPr/>
          <a:lstStyle/>
          <a:p>
            <a:pPr lvl="0"/>
            <a:r>
              <a:rPr lang="nb-NO" sz="2000">
                <a:ea typeface="Calibri" panose="020F0502020204030204" pitchFamily="34" charset="0"/>
                <a:cs typeface="Times New Roman" panose="02020603050405020304" pitchFamily="18" charset="0"/>
              </a:rPr>
              <a:t>Ønsker vi å møte forventningene og sikre en rask, friksjonsfri og objektiv rekrutteringsprosess?</a:t>
            </a:r>
          </a:p>
          <a:p>
            <a:pPr lvl="0"/>
            <a:endParaRPr lang="nb-NO" sz="2000">
              <a:ea typeface="Calibri" panose="020F0502020204030204" pitchFamily="34" charset="0"/>
              <a:cs typeface="Times New Roman" panose="02020603050405020304" pitchFamily="18" charset="0"/>
            </a:endParaRPr>
          </a:p>
          <a:p>
            <a:pPr lvl="0"/>
            <a:r>
              <a:rPr lang="nb-NO" sz="2000">
                <a:ea typeface="Calibri" panose="020F0502020204030204" pitchFamily="34" charset="0"/>
                <a:cs typeface="Times New Roman" panose="02020603050405020304" pitchFamily="18" charset="0"/>
              </a:rPr>
              <a:t>Ønsker vi å forkorte vår time-to-</a:t>
            </a:r>
            <a:r>
              <a:rPr lang="nb-NO" sz="2000" err="1">
                <a:ea typeface="Calibri" panose="020F0502020204030204" pitchFamily="34" charset="0"/>
                <a:cs typeface="Times New Roman" panose="02020603050405020304" pitchFamily="18" charset="0"/>
              </a:rPr>
              <a:t>fill</a:t>
            </a:r>
            <a:r>
              <a:rPr lang="nb-NO" sz="2000">
                <a:ea typeface="Calibri" panose="020F0502020204030204" pitchFamily="34" charset="0"/>
                <a:cs typeface="Times New Roman" panose="02020603050405020304" pitchFamily="18" charset="0"/>
              </a:rPr>
              <a:t> og time-to-hire og  beholde ansatte lenger – spare både tid og penger?</a:t>
            </a:r>
          </a:p>
          <a:p>
            <a:pPr lvl="0"/>
            <a:endParaRPr lang="nb-NO" sz="2000">
              <a:ea typeface="Calibri" panose="020F0502020204030204" pitchFamily="34" charset="0"/>
              <a:cs typeface="Times New Roman" panose="02020603050405020304" pitchFamily="18" charset="0"/>
            </a:endParaRPr>
          </a:p>
          <a:p>
            <a:pPr lvl="0"/>
            <a:r>
              <a:rPr lang="nb-NO" sz="2000">
                <a:ea typeface="Calibri" panose="020F0502020204030204" pitchFamily="34" charset="0"/>
                <a:cs typeface="Times New Roman" panose="02020603050405020304" pitchFamily="18" charset="0"/>
              </a:rPr>
              <a:t>Ønsker vi å bli oppfattet som en profesjonell virksomhet som behandler kandidater med respekt – som styrker vårt </a:t>
            </a:r>
            <a:r>
              <a:rPr lang="nb-NO" sz="2000" err="1">
                <a:ea typeface="Calibri" panose="020F0502020204030204" pitchFamily="34" charset="0"/>
                <a:cs typeface="Times New Roman" panose="02020603050405020304" pitchFamily="18" charset="0"/>
              </a:rPr>
              <a:t>employer</a:t>
            </a:r>
            <a:r>
              <a:rPr lang="nb-NO" sz="2000">
                <a:ea typeface="Calibri" panose="020F0502020204030204" pitchFamily="34" charset="0"/>
                <a:cs typeface="Times New Roman" panose="02020603050405020304" pitchFamily="18" charset="0"/>
              </a:rPr>
              <a:t> brand?</a:t>
            </a:r>
          </a:p>
          <a:p>
            <a:pPr lvl="0"/>
            <a:endParaRPr lang="nb-NO" sz="2000">
              <a:ea typeface="Calibri" panose="020F0502020204030204" pitchFamily="34" charset="0"/>
              <a:cs typeface="Times New Roman" panose="02020603050405020304" pitchFamily="18" charset="0"/>
            </a:endParaRPr>
          </a:p>
          <a:p>
            <a:pPr lvl="0"/>
            <a:r>
              <a:rPr lang="nb-NO" sz="2000">
                <a:ea typeface="Calibri" panose="020F0502020204030204" pitchFamily="34" charset="0"/>
                <a:cs typeface="Times New Roman" panose="02020603050405020304" pitchFamily="18" charset="0"/>
              </a:rPr>
              <a:t>Ønsker vi å vise våre kandidater og ansatte at deres data er trygge hos oss?</a:t>
            </a:r>
            <a:endParaRPr lang="nb-NO" sz="200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Pladsholder til indhold 4">
            <a:extLst>
              <a:ext uri="{FF2B5EF4-FFF2-40B4-BE49-F238E27FC236}">
                <a16:creationId xmlns:a16="http://schemas.microsoft.com/office/drawing/2014/main" id="{89D7FF69-487D-034B-928C-38620383DBA0}"/>
              </a:ext>
            </a:extLst>
          </p:cNvPr>
          <p:cNvSpPr>
            <a:spLocks noGrp="1"/>
          </p:cNvSpPr>
          <p:nvPr>
            <p:ph sz="quarter" idx="16"/>
          </p:nvPr>
        </p:nvSpPr>
        <p:spPr/>
        <p:txBody>
          <a:bodyPr/>
          <a:lstStyle/>
          <a:p>
            <a:r>
              <a:rPr lang="nb-NO" b="1"/>
              <a:t>La oss gjøre noe med det</a:t>
            </a:r>
          </a:p>
        </p:txBody>
      </p:sp>
      <p:pic>
        <p:nvPicPr>
          <p:cNvPr id="16" name="Pladsholder til billede 13" descr="Et billede, der indeholder tekst, linjetegning&#10;&#10;Automatisk genereret beskrivelse">
            <a:extLst>
              <a:ext uri="{FF2B5EF4-FFF2-40B4-BE49-F238E27FC236}">
                <a16:creationId xmlns:a16="http://schemas.microsoft.com/office/drawing/2014/main" id="{6A26B718-0B9D-ED4B-8C74-F191BC220E03}"/>
              </a:ext>
            </a:extLst>
          </p:cNvPr>
          <p:cNvPicPr>
            <a:picLocks noGrp="1" noChangeAspect="1"/>
          </p:cNvPicPr>
          <p:nvPr>
            <p:ph type="pic" sz="quarter" idx="15"/>
          </p:nvPr>
        </p:nvPicPr>
        <p:blipFill rotWithShape="1">
          <a:blip r:embed="rId2"/>
          <a:srcRect t="150" b="150"/>
          <a:stretch>
            <a:fillRect/>
          </a:stretch>
        </p:blipFill>
        <p:spPr>
          <a:xfrm>
            <a:off x="606857" y="2124805"/>
            <a:ext cx="3968578" cy="3967076"/>
          </a:xfrm>
        </p:spPr>
      </p:pic>
    </p:spTree>
    <p:extLst>
      <p:ext uri="{BB962C8B-B14F-4D97-AF65-F5344CB8AC3E}">
        <p14:creationId xmlns:p14="http://schemas.microsoft.com/office/powerpoint/2010/main" val="600734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27C374-1ED1-7145-9C50-00A24A2FBB29}"/>
              </a:ext>
            </a:extLst>
          </p:cNvPr>
          <p:cNvSpPr>
            <a:spLocks noGrp="1"/>
          </p:cNvSpPr>
          <p:nvPr>
            <p:ph type="title"/>
          </p:nvPr>
        </p:nvSpPr>
        <p:spPr/>
        <p:txBody>
          <a:bodyPr/>
          <a:lstStyle/>
          <a:p>
            <a:pPr>
              <a:lnSpc>
                <a:spcPct val="100000"/>
              </a:lnSpc>
            </a:pPr>
            <a:r>
              <a:rPr lang="nb-NO" sz="3200"/>
              <a:t>Her er en måte for oss å møte kandidatens forventninger i rekrutteringsprosessen</a:t>
            </a:r>
          </a:p>
        </p:txBody>
      </p:sp>
      <p:sp>
        <p:nvSpPr>
          <p:cNvPr id="3" name="Pladsholder til indhold 2">
            <a:extLst>
              <a:ext uri="{FF2B5EF4-FFF2-40B4-BE49-F238E27FC236}">
                <a16:creationId xmlns:a16="http://schemas.microsoft.com/office/drawing/2014/main" id="{0311A742-8208-8E44-B036-6A660FB3741C}"/>
              </a:ext>
            </a:extLst>
          </p:cNvPr>
          <p:cNvSpPr>
            <a:spLocks noGrp="1"/>
          </p:cNvSpPr>
          <p:nvPr>
            <p:ph sz="half" idx="1"/>
          </p:nvPr>
        </p:nvSpPr>
        <p:spPr>
          <a:xfrm>
            <a:off x="1590582" y="4165379"/>
            <a:ext cx="4259547" cy="1440000"/>
          </a:xfrm>
        </p:spPr>
        <p:txBody>
          <a:bodyPr/>
          <a:lstStyle/>
          <a:p>
            <a:pPr marL="0" indent="0">
              <a:buNone/>
            </a:pPr>
            <a:r>
              <a:rPr lang="nb-NO"/>
              <a:t>Ved å bruke et moderne digitalt rekrutteringssystem vil vi kunne gjøre alt relatert til rekruttering fra ett sted. Alt er gjort GDPR-kompatibelt, digitalt, friksjonsfritt og </a:t>
            </a:r>
            <a:r>
              <a:rPr lang="nb-NO" b="1"/>
              <a:t>med kandidatopplevelsen i fokus. </a:t>
            </a:r>
          </a:p>
        </p:txBody>
      </p:sp>
      <p:sp>
        <p:nvSpPr>
          <p:cNvPr id="5" name="Pladsholder til slidenummer 4">
            <a:extLst>
              <a:ext uri="{FF2B5EF4-FFF2-40B4-BE49-F238E27FC236}">
                <a16:creationId xmlns:a16="http://schemas.microsoft.com/office/drawing/2014/main" id="{68EC968A-A1B4-EB42-A9AC-000AC9B28FE6}"/>
              </a:ext>
            </a:extLst>
          </p:cNvPr>
          <p:cNvSpPr>
            <a:spLocks noGrp="1"/>
          </p:cNvSpPr>
          <p:nvPr>
            <p:ph type="sldNum" sz="quarter" idx="12"/>
          </p:nvPr>
        </p:nvSpPr>
        <p:spPr/>
        <p:txBody>
          <a:bodyPr/>
          <a:lstStyle/>
          <a:p>
            <a:fld id="{CE21FDA0-9B75-FD4B-8974-211DAFD3C1D2}" type="slidenum">
              <a:rPr lang="da-DK" smtClean="0"/>
              <a:pPr/>
              <a:t>5</a:t>
            </a:fld>
            <a:endParaRPr lang="da-DK"/>
          </a:p>
        </p:txBody>
      </p:sp>
      <p:sp>
        <p:nvSpPr>
          <p:cNvPr id="7" name="Pladsholder til tekst 6">
            <a:extLst>
              <a:ext uri="{FF2B5EF4-FFF2-40B4-BE49-F238E27FC236}">
                <a16:creationId xmlns:a16="http://schemas.microsoft.com/office/drawing/2014/main" id="{8DD65667-E928-6949-9083-91891C7B6575}"/>
              </a:ext>
            </a:extLst>
          </p:cNvPr>
          <p:cNvSpPr>
            <a:spLocks noGrp="1"/>
          </p:cNvSpPr>
          <p:nvPr>
            <p:ph type="body" idx="18"/>
          </p:nvPr>
        </p:nvSpPr>
        <p:spPr>
          <a:xfrm>
            <a:off x="1589384" y="3553381"/>
            <a:ext cx="4259547" cy="463070"/>
          </a:xfrm>
        </p:spPr>
        <p:txBody>
          <a:bodyPr/>
          <a:lstStyle/>
          <a:p>
            <a:r>
              <a:rPr lang="nb-NO" sz="2000"/>
              <a:t>Et morderne rekrutteringssystem </a:t>
            </a:r>
            <a:endParaRPr lang="da-DK" sz="2000"/>
          </a:p>
        </p:txBody>
      </p:sp>
      <p:pic>
        <p:nvPicPr>
          <p:cNvPr id="24" name="Pladsholder til indhold 23" descr="Badge Tick1 kontur">
            <a:extLst>
              <a:ext uri="{FF2B5EF4-FFF2-40B4-BE49-F238E27FC236}">
                <a16:creationId xmlns:a16="http://schemas.microsoft.com/office/drawing/2014/main" id="{B7EB32EE-337D-A74A-8584-D97C1D3B19FA}"/>
              </a:ext>
            </a:extLst>
          </p:cNvPr>
          <p:cNvPicPr>
            <a:picLocks noGrp="1" noChangeAspect="1"/>
          </p:cNvPicPr>
          <p:nvPr>
            <p:ph sz="quarter" idx="26"/>
          </p:nvPr>
        </p:nvPicPr>
        <p:blipFill>
          <a:blip r:embed="rId2">
            <a:extLst>
              <a:ext uri="{96DAC541-7B7A-43D3-8B79-37D633B846F1}">
                <asvg:svgBlip xmlns:asvg="http://schemas.microsoft.com/office/drawing/2016/SVG/main" r:embed="rId3"/>
              </a:ext>
            </a:extLst>
          </a:blip>
          <a:stretch>
            <a:fillRect/>
          </a:stretch>
        </p:blipFill>
        <p:spPr>
          <a:xfrm>
            <a:off x="827088" y="3637422"/>
            <a:ext cx="527050" cy="527050"/>
          </a:xfrm>
        </p:spPr>
      </p:pic>
      <p:pic>
        <p:nvPicPr>
          <p:cNvPr id="47" name="Pladsholder til indhold 46" descr="Et billede, der indeholder vektorgrafik&#10;&#10;Automatisk genereret beskrivelse">
            <a:extLst>
              <a:ext uri="{FF2B5EF4-FFF2-40B4-BE49-F238E27FC236}">
                <a16:creationId xmlns:a16="http://schemas.microsoft.com/office/drawing/2014/main" id="{DB7F3444-D290-BF42-B90F-A5894B971C6E}"/>
              </a:ext>
            </a:extLst>
          </p:cNvPr>
          <p:cNvPicPr>
            <a:picLocks noGrp="1" noChangeAspect="1"/>
          </p:cNvPicPr>
          <p:nvPr>
            <p:ph sz="half" idx="16"/>
          </p:nvPr>
        </p:nvPicPr>
        <p:blipFill>
          <a:blip r:embed="rId4"/>
          <a:stretch>
            <a:fillRect/>
          </a:stretch>
        </p:blipFill>
        <p:spPr>
          <a:xfrm>
            <a:off x="7429500" y="2303139"/>
            <a:ext cx="3935413" cy="3504260"/>
          </a:xfrm>
        </p:spPr>
      </p:pic>
    </p:spTree>
    <p:extLst>
      <p:ext uri="{BB962C8B-B14F-4D97-AF65-F5344CB8AC3E}">
        <p14:creationId xmlns:p14="http://schemas.microsoft.com/office/powerpoint/2010/main" val="172177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77A63-C345-B047-81C6-5DE8B0A4A0B0}"/>
              </a:ext>
            </a:extLst>
          </p:cNvPr>
          <p:cNvSpPr>
            <a:spLocks noGrp="1"/>
          </p:cNvSpPr>
          <p:nvPr>
            <p:ph type="title"/>
          </p:nvPr>
        </p:nvSpPr>
        <p:spPr>
          <a:xfrm>
            <a:off x="838201" y="2628900"/>
            <a:ext cx="10609287" cy="1600200"/>
          </a:xfrm>
        </p:spPr>
        <p:txBody>
          <a:bodyPr/>
          <a:lstStyle/>
          <a:p>
            <a:pPr>
              <a:lnSpc>
                <a:spcPct val="100000"/>
              </a:lnSpc>
            </a:pPr>
            <a:r>
              <a:rPr lang="nb-NO"/>
              <a:t>Hva vil dette gjøre for oss? </a:t>
            </a:r>
          </a:p>
        </p:txBody>
      </p:sp>
      <p:sp>
        <p:nvSpPr>
          <p:cNvPr id="3" name="Pladsholder til slidenummer 2">
            <a:extLst>
              <a:ext uri="{FF2B5EF4-FFF2-40B4-BE49-F238E27FC236}">
                <a16:creationId xmlns:a16="http://schemas.microsoft.com/office/drawing/2014/main" id="{75A0F803-726A-2348-97E9-670168A2859E}"/>
              </a:ext>
            </a:extLst>
          </p:cNvPr>
          <p:cNvSpPr>
            <a:spLocks noGrp="1"/>
          </p:cNvSpPr>
          <p:nvPr>
            <p:ph type="sldNum" sz="quarter" idx="12"/>
          </p:nvPr>
        </p:nvSpPr>
        <p:spPr/>
        <p:txBody>
          <a:bodyPr/>
          <a:lstStyle/>
          <a:p>
            <a:fld id="{CE21FDA0-9B75-FD4B-8974-211DAFD3C1D2}" type="slidenum">
              <a:rPr lang="da-DK" smtClean="0"/>
              <a:pPr/>
              <a:t>6</a:t>
            </a:fld>
            <a:endParaRPr lang="da-DK"/>
          </a:p>
        </p:txBody>
      </p:sp>
    </p:spTree>
    <p:extLst>
      <p:ext uri="{BB962C8B-B14F-4D97-AF65-F5344CB8AC3E}">
        <p14:creationId xmlns:p14="http://schemas.microsoft.com/office/powerpoint/2010/main" val="216290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4" y="1334128"/>
            <a:ext cx="6810626" cy="2094873"/>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a:latin typeface="Telegraf" pitchFamily="2" charset="77"/>
              </a:rPr>
              <a:t>Forbedre kandidat-</a:t>
            </a:r>
          </a:p>
          <a:p>
            <a:r>
              <a:rPr lang="nb-NO" sz="4000">
                <a:latin typeface="Telegraf" pitchFamily="2" charset="77"/>
              </a:rPr>
              <a:t>opplevelsen og styrk ditt</a:t>
            </a:r>
          </a:p>
          <a:p>
            <a:r>
              <a:rPr lang="nb-NO" sz="4000" err="1">
                <a:latin typeface="Telegraf" pitchFamily="2" charset="77"/>
              </a:rPr>
              <a:t>employer</a:t>
            </a:r>
            <a:r>
              <a:rPr lang="nb-NO" sz="4000">
                <a:latin typeface="Telegraf" pitchFamily="2" charset="77"/>
              </a:rPr>
              <a:t> brand</a:t>
            </a: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5"/>
            <a:ext cx="5729971" cy="1411339"/>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nb-NO" sz="2000">
                <a:latin typeface="Telegraf" pitchFamily="2" charset="77"/>
                <a:ea typeface="+mj-ea"/>
                <a:cs typeface="Arial" panose="020B0604020202020204" pitchFamily="34" charset="0"/>
              </a:rPr>
              <a:t>Med et digitalt rekrutteringssystem vil vi kunne gjøre det </a:t>
            </a:r>
            <a:r>
              <a:rPr lang="nb-NO" sz="2000" b="1">
                <a:latin typeface="Telegraf" pitchFamily="2" charset="77"/>
                <a:ea typeface="+mj-ea"/>
                <a:cs typeface="Arial" panose="020B0604020202020204" pitchFamily="34" charset="0"/>
              </a:rPr>
              <a:t>enkelt å søke på stillinger, sikre åpenhet og kommunisere konsekvent. </a:t>
            </a:r>
            <a:r>
              <a:rPr lang="nb-NO" sz="2000">
                <a:latin typeface="Telegraf" pitchFamily="2" charset="77"/>
                <a:ea typeface="+mj-ea"/>
                <a:cs typeface="Arial" panose="020B0604020202020204" pitchFamily="34" charset="0"/>
              </a:rPr>
              <a:t>Alt med brukeropplevelsen og </a:t>
            </a:r>
            <a:r>
              <a:rPr lang="nb-NO" sz="2000" err="1">
                <a:latin typeface="Telegraf" pitchFamily="2" charset="77"/>
                <a:ea typeface="+mj-ea"/>
                <a:cs typeface="Arial" panose="020B0604020202020204" pitchFamily="34" charset="0"/>
              </a:rPr>
              <a:t>employer</a:t>
            </a:r>
            <a:r>
              <a:rPr lang="nb-NO" sz="2000">
                <a:latin typeface="Telegraf" pitchFamily="2" charset="77"/>
                <a:ea typeface="+mj-ea"/>
                <a:cs typeface="Arial" panose="020B0604020202020204" pitchFamily="34" charset="0"/>
              </a:rPr>
              <a:t> brand i fokus.</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7</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Tekstfelt 6">
            <a:extLst>
              <a:ext uri="{FF2B5EF4-FFF2-40B4-BE49-F238E27FC236}">
                <a16:creationId xmlns:a16="http://schemas.microsoft.com/office/drawing/2014/main" id="{F8170938-215F-7843-9A5E-E5386DF97BDC}"/>
              </a:ext>
            </a:extLst>
          </p:cNvPr>
          <p:cNvSpPr txBox="1"/>
          <p:nvPr/>
        </p:nvSpPr>
        <p:spPr>
          <a:xfrm>
            <a:off x="1528396" y="1677574"/>
            <a:ext cx="1386918" cy="3170099"/>
          </a:xfrm>
          <a:prstGeom prst="rect">
            <a:avLst/>
          </a:prstGeom>
          <a:noFill/>
        </p:spPr>
        <p:txBody>
          <a:bodyPr wrap="none" rtlCol="0">
            <a:spAutoFit/>
          </a:bodyPr>
          <a:lstStyle/>
          <a:p>
            <a:r>
              <a:rPr lang="da-DK" sz="20000">
                <a:solidFill>
                  <a:srgbClr val="26253E"/>
                </a:solidFill>
                <a:latin typeface="Telegraf" pitchFamily="2" charset="77"/>
              </a:rPr>
              <a:t>1</a:t>
            </a:r>
          </a:p>
        </p:txBody>
      </p:sp>
    </p:spTree>
    <p:extLst>
      <p:ext uri="{BB962C8B-B14F-4D97-AF65-F5344CB8AC3E}">
        <p14:creationId xmlns:p14="http://schemas.microsoft.com/office/powerpoint/2010/main" val="2373181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459071" y="3311059"/>
            <a:ext cx="8894729" cy="1600200"/>
          </a:xfrm>
        </p:spPr>
        <p:txBody>
          <a:bodyPr/>
          <a:lstStyle/>
          <a:p>
            <a:pPr lvl="0">
              <a:lnSpc>
                <a:spcPct val="100000"/>
              </a:lnSpc>
            </a:pPr>
            <a:r>
              <a:rPr lang="nb-NO">
                <a:hlinkClick r:id="rId2"/>
              </a:rPr>
              <a:t>56% </a:t>
            </a:r>
            <a:r>
              <a:rPr lang="nb-NO"/>
              <a:t>av kandidater som har hatt en dårlig rekrutteringsopplevelse vil ikke anbefale andre å søke på jobb i samme virksomhet </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8</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693366" cy="1477328"/>
          </a:xfrm>
          <a:prstGeom prst="rect">
            <a:avLst/>
          </a:prstGeom>
          <a:noFill/>
        </p:spPr>
        <p:txBody>
          <a:bodyPr wrap="none" rtlCol="0">
            <a:spAutoFit/>
          </a:bodyPr>
          <a:lstStyle/>
          <a:p>
            <a:r>
              <a:rPr lang="da-DK" sz="9000" b="1">
                <a:solidFill>
                  <a:srgbClr val="26253E">
                    <a:alpha val="20000"/>
                  </a:srgbClr>
                </a:solidFill>
                <a:latin typeface="Telegraf" pitchFamily="2" charset="77"/>
              </a:rPr>
              <a:t>56%</a:t>
            </a:r>
          </a:p>
        </p:txBody>
      </p:sp>
    </p:spTree>
    <p:extLst>
      <p:ext uri="{BB962C8B-B14F-4D97-AF65-F5344CB8AC3E}">
        <p14:creationId xmlns:p14="http://schemas.microsoft.com/office/powerpoint/2010/main" val="3032851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3311059"/>
            <a:ext cx="8711263" cy="1600200"/>
          </a:xfrm>
        </p:spPr>
        <p:txBody>
          <a:bodyPr/>
          <a:lstStyle/>
          <a:p>
            <a:pPr lvl="0">
              <a:lnSpc>
                <a:spcPct val="100000"/>
              </a:lnSpc>
            </a:pPr>
            <a:r>
              <a:rPr lang="nb-NO">
                <a:hlinkClick r:id="rId2"/>
              </a:rPr>
              <a:t>49% </a:t>
            </a:r>
            <a:r>
              <a:rPr lang="nb-NO"/>
              <a:t>av kandidater som har hatt dårlig erfaring i en rekrutteringsprosess, vil ikke søke jobb i samme virksomhet igjen</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9</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07793" cy="1477328"/>
          </a:xfrm>
          <a:prstGeom prst="rect">
            <a:avLst/>
          </a:prstGeom>
          <a:noFill/>
        </p:spPr>
        <p:txBody>
          <a:bodyPr wrap="none" rtlCol="0">
            <a:spAutoFit/>
          </a:bodyPr>
          <a:lstStyle/>
          <a:p>
            <a:r>
              <a:rPr lang="da-DK" sz="9000" b="1">
                <a:solidFill>
                  <a:srgbClr val="26253E">
                    <a:alpha val="20000"/>
                  </a:srgbClr>
                </a:solidFill>
                <a:latin typeface="Telegraf" pitchFamily="2" charset="77"/>
              </a:rPr>
              <a:t>49%</a:t>
            </a:r>
          </a:p>
        </p:txBody>
      </p:sp>
    </p:spTree>
    <p:extLst>
      <p:ext uri="{BB962C8B-B14F-4D97-AF65-F5344CB8AC3E}">
        <p14:creationId xmlns:p14="http://schemas.microsoft.com/office/powerpoint/2010/main" val="916646667"/>
      </p:ext>
    </p:extLst>
  </p:cSld>
  <p:clrMapOvr>
    <a:masterClrMapping/>
  </p:clrMapOvr>
</p:sld>
</file>

<file path=ppt/theme/theme1.xml><?xml version="1.0" encoding="utf-8"?>
<a:theme xmlns:a="http://schemas.openxmlformats.org/drawingml/2006/main" name="Office Theme">
  <a:themeElements>
    <a:clrScheme name="Talentech">
      <a:dk1>
        <a:srgbClr val="26243E"/>
      </a:dk1>
      <a:lt1>
        <a:srgbClr val="FFFFFF"/>
      </a:lt1>
      <a:dk2>
        <a:srgbClr val="26243E"/>
      </a:dk2>
      <a:lt2>
        <a:srgbClr val="E7E6E6"/>
      </a:lt2>
      <a:accent1>
        <a:srgbClr val="26243E"/>
      </a:accent1>
      <a:accent2>
        <a:srgbClr val="FFCFCD"/>
      </a:accent2>
      <a:accent3>
        <a:srgbClr val="E7E6E6"/>
      </a:accent3>
      <a:accent4>
        <a:srgbClr val="FFC870"/>
      </a:accent4>
      <a:accent5>
        <a:srgbClr val="3FC3B3"/>
      </a:accent5>
      <a:accent6>
        <a:srgbClr val="D04348"/>
      </a:accent6>
      <a:hlink>
        <a:srgbClr val="41405E"/>
      </a:hlink>
      <a:folHlink>
        <a:srgbClr val="2624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8FDA126A7A01C4684EE1F58C26F138C" ma:contentTypeVersion="2269" ma:contentTypeDescription="Opprett et nytt dokument." ma:contentTypeScope="" ma:versionID="0156a005b07d345606fd9ba68684f33a">
  <xsd:schema xmlns:xsd="http://www.w3.org/2001/XMLSchema" xmlns:xs="http://www.w3.org/2001/XMLSchema" xmlns:p="http://schemas.microsoft.com/office/2006/metadata/properties" xmlns:ns2="68d17f84-85ad-4da4-b558-caeafaacbc35" xmlns:ns3="4c6674e0-29a4-4899-b318-32516e86de72" targetNamespace="http://schemas.microsoft.com/office/2006/metadata/properties" ma:root="true" ma:fieldsID="680c6ce5e110069750b5a3116e319461" ns2:_="" ns3:_="">
    <xsd:import namespace="68d17f84-85ad-4da4-b558-caeafaacbc35"/>
    <xsd:import namespace="4c6674e0-29a4-4899-b318-32516e86de72"/>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_dlc_DocId" minOccurs="0"/>
                <xsd:element ref="ns3:_dlc_DocIdUrl" minOccurs="0"/>
                <xsd:element ref="ns3:_dlc_DocIdPersistId" minOccurs="0"/>
                <xsd:element ref="ns2:_Flow_SignoffStatus" minOccurs="0"/>
                <xsd:element ref="ns2:MediaLengthInSeconds" minOccurs="0"/>
                <xsd:element ref="ns2:Cleanedup"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d17f84-85ad-4da4-b558-caeafaacbc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_Flow_SignoffStatus" ma:index="23" nillable="true" ma:displayName="Sign-off status" ma:internalName="Sign_x002d_off_x0020_status">
      <xsd:simpleType>
        <xsd:restriction base="dms:Text"/>
      </xsd:simpleType>
    </xsd:element>
    <xsd:element name="MediaLengthInSeconds" ma:index="24" nillable="true" ma:displayName="Length (seconds)" ma:internalName="MediaLengthInSeconds" ma:readOnly="true">
      <xsd:simpleType>
        <xsd:restriction base="dms:Unknown"/>
      </xsd:simpleType>
    </xsd:element>
    <xsd:element name="Cleanedup" ma:index="25" nillable="true" ma:displayName="Reviewed" ma:default="0" ma:format="Dropdown" ma:internalName="Cleanedup">
      <xsd:simpleType>
        <xsd:restriction base="dms:Boolean"/>
      </xsd:simpleType>
    </xsd:element>
    <xsd:element name="lcf76f155ced4ddcb4097134ff3c332f" ma:index="27" nillable="true" ma:taxonomy="true" ma:internalName="lcf76f155ced4ddcb4097134ff3c332f" ma:taxonomyFieldName="MediaServiceImageTags" ma:displayName="Bildemerkelapper" ma:readOnly="false" ma:fieldId="{5cf76f15-5ced-4ddc-b409-7134ff3c332f}" ma:taxonomyMulti="true" ma:sspId="6322c6a7-0dbb-40e7-8b7e-decc01dda28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c6674e0-29a4-4899-b318-32516e86de72"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element name="_dlc_DocId" ma:index="20" nillable="true" ma:displayName="Dokument-ID-verdi" ma:description="Verdien for dokument-IDen som er tilordnet elementet." ma:internalName="_dlc_DocId" ma:readOnly="true">
      <xsd:simpleType>
        <xsd:restriction base="dms:Text"/>
      </xsd:simpleType>
    </xsd:element>
    <xsd:element name="_dlc_DocIdUrl" ma:index="21" nillable="true" ma:displayName="Dokument-ID" ma:description="Fast kobling til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TaxCatchAll" ma:index="28" nillable="true" ma:displayName="Taxonomy Catch All Column" ma:hidden="true" ma:list="{8678df56-47fa-4d4b-8f13-8d250c6ce4ad}" ma:internalName="TaxCatchAll" ma:showField="CatchAllData" ma:web="4c6674e0-29a4-4899-b318-32516e86de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68d17f84-85ad-4da4-b558-caeafaacbc35">
      <Terms xmlns="http://schemas.microsoft.com/office/infopath/2007/PartnerControls"/>
    </lcf76f155ced4ddcb4097134ff3c332f>
    <TaxCatchAll xmlns="4c6674e0-29a4-4899-b318-32516e86de72" xsi:nil="true"/>
    <_Flow_SignoffStatus xmlns="68d17f84-85ad-4da4-b558-caeafaacbc35" xsi:nil="true"/>
    <Cleanedup xmlns="68d17f84-85ad-4da4-b558-caeafaacbc35">false</Cleanedup>
    <_dlc_DocId xmlns="4c6674e0-29a4-4899-b318-32516e86de72">3AT7CKH7422A-2102554853-2217561</_dlc_DocId>
    <_dlc_DocIdUrl xmlns="4c6674e0-29a4-4899-b318-32516e86de72">
      <Url>https://talentech1.sharepoint.com/_layouts/15/DocIdRedir.aspx?ID=3AT7CKH7422A-2102554853-2217561</Url>
      <Description>3AT7CKH7422A-2102554853-2217561</Description>
    </_dlc_DocIdUrl>
  </documentManagement>
</p:properties>
</file>

<file path=customXml/itemProps1.xml><?xml version="1.0" encoding="utf-8"?>
<ds:datastoreItem xmlns:ds="http://schemas.openxmlformats.org/officeDocument/2006/customXml" ds:itemID="{27C9561A-E6B8-4888-AF01-BB97FC3BA888}">
  <ds:schemaRefs>
    <ds:schemaRef ds:uri="http://schemas.microsoft.com/sharepoint/v3/contenttype/forms"/>
  </ds:schemaRefs>
</ds:datastoreItem>
</file>

<file path=customXml/itemProps2.xml><?xml version="1.0" encoding="utf-8"?>
<ds:datastoreItem xmlns:ds="http://schemas.openxmlformats.org/officeDocument/2006/customXml" ds:itemID="{FB1E892C-F2D7-4CAE-B51C-48B305FD3C7C}">
  <ds:schemaRefs>
    <ds:schemaRef ds:uri="4c6674e0-29a4-4899-b318-32516e86de72"/>
    <ds:schemaRef ds:uri="68d17f84-85ad-4da4-b558-caeafaacbc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B780060-85FD-4545-B00B-636595D0718B}">
  <ds:schemaRefs>
    <ds:schemaRef ds:uri="http://schemas.microsoft.com/sharepoint/events"/>
  </ds:schemaRefs>
</ds:datastoreItem>
</file>

<file path=customXml/itemProps4.xml><?xml version="1.0" encoding="utf-8"?>
<ds:datastoreItem xmlns:ds="http://schemas.openxmlformats.org/officeDocument/2006/customXml" ds:itemID="{61B0D702-7268-4CC8-A657-DE1BE3C3AF42}">
  <ds:schemaRefs>
    <ds:schemaRef ds:uri="4c6674e0-29a4-4899-b318-32516e86de72"/>
    <ds:schemaRef ds:uri="68d17f84-85ad-4da4-b558-caeafaacbc3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29</Slides>
  <Notes>0</Notes>
  <HiddenSlides>0</HiddenSlide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Kandidater krever mer!  ...de forventer sømløse digitale opplevelser når de søker etter og søker på jobber.  </vt:lpstr>
      <vt:lpstr>PowerPoint Presentation</vt:lpstr>
      <vt:lpstr>PowerPoint Presentation</vt:lpstr>
      <vt:lpstr>Her er en måte for oss å møte kandidatens forventninger i rekrutteringsprosessen</vt:lpstr>
      <vt:lpstr>Hva vil dette gjøre for oss? </vt:lpstr>
      <vt:lpstr>PowerPoint Presentation</vt:lpstr>
      <vt:lpstr>56% av kandidater som har hatt en dårlig rekrutteringsopplevelse vil ikke anbefale andre å søke på jobb i samme virksomhet </vt:lpstr>
      <vt:lpstr>49% av kandidater som har hatt dårlig erfaring i en rekrutteringsprosess, vil ikke søke jobb i samme virksomhet igjen</vt:lpstr>
      <vt:lpstr>Forskning viser at å investere i en god kandidatopplevelse kan optimalisere kvaliteten på nyansettelser med opptil 70%</vt:lpstr>
      <vt:lpstr>PowerPoint Presentation</vt:lpstr>
      <vt:lpstr>Det tar i gjennomsnitt to måneder å fylle en ledig stilling. Likevel mener 60% av alle kandidater at det bør ta maksimalt 1 måned fra de sendte søknad.  </vt:lpstr>
      <vt:lpstr>86% sier at bruken av en ATS har redusert time-to-hire, og 78% sier at det også har forbedret kvaliteten på ansettelsene</vt:lpstr>
      <vt:lpstr>94% av HR-ansvarlige sier at bruk av en ATS har forbedret rekrutteringsprosessene deres</vt:lpstr>
      <vt:lpstr>PowerPoint Presentation</vt:lpstr>
      <vt:lpstr>Brudd på GDPR kan koste så mye som 2% av våre globale inntekter</vt:lpstr>
      <vt:lpstr>77% av kandidater sier at de ikke ville søkt på en stilling hvis de følte at deres personvern og informasjon ikke var beskyttet</vt:lpstr>
      <vt:lpstr>PowerPoint Presentation</vt:lpstr>
      <vt:lpstr>En feilansettelse kan koste oss mellom 200.000-700.000kr</vt:lpstr>
      <vt:lpstr>86% sier at bruk av en ATS har økt kvaliteten på ansettelser</vt:lpstr>
      <vt:lpstr>En studie viser at de bedriftene som er best på å rekruttere kvalifiserte kandidater har 3,5 ganger så mye inntektsvekst og 2 ganger så mye lønnsomhet</vt:lpstr>
      <vt:lpstr>Med Recruitment Analytics kan vi spare så mye som 30-40 % på stillingsannonser</vt:lpstr>
      <vt:lpstr>For å oppsummere Et digitalt rekrutteringssystem vil forbedre kandidatopplevelsen og vårt employer brand. Det vil sikre overholdelse av GDPR, profesjonalisere og effektivisere rekrutteringsprosesser. Og til slutt vil det øke kvaliteten på ansettelser og føre til bedre prestasjoner og en forbedret bunnlinje.</vt:lpstr>
      <vt:lpstr>…Og det er mer!</vt:lpstr>
      <vt:lpstr>PowerPoint Presentation</vt:lpstr>
      <vt:lpstr>PowerPoint Presentation</vt:lpstr>
      <vt:lpstr>For å gjøre det enda enklere, har jeg listet opp systemkravene vi trenger for å lykkes.   Se oversikt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Anette Larsen</dc:creator>
  <cp:revision>1</cp:revision>
  <dcterms:created xsi:type="dcterms:W3CDTF">2022-07-05T19:57:09Z</dcterms:created>
  <dcterms:modified xsi:type="dcterms:W3CDTF">2022-11-18T15:53:48Z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0x01010038FDA126A7A01C4684EE1F58C26F138C</vt:lpwstr>
  </property>
  <property fmtid="{D5CDD505-2E9C-101B-9397-08002B2CF9AE}" pid="3" name="_dlc_DocIdItemGuid">
    <vt:lpwstr>1cfd7f1e-961b-4083-92b1-ada4168ad1ef</vt:lpwstr>
  </property>
  <property fmtid="{D5CDD505-2E9C-101B-9397-08002B2CF9AE}" pid="4" name="MediaServiceImageTags">
    <vt:lpwstr/>
  </property>
</Properties>
</file>