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5"/>
  </p:sldMasterIdLst>
  <p:notesMasterIdLst>
    <p:notesMasterId r:id="rId29"/>
  </p:notesMasterIdLst>
  <p:sldIdLst>
    <p:sldId id="422" r:id="rId6"/>
    <p:sldId id="423" r:id="rId7"/>
    <p:sldId id="424" r:id="rId8"/>
    <p:sldId id="425" r:id="rId9"/>
    <p:sldId id="517" r:id="rId10"/>
    <p:sldId id="513" r:id="rId11"/>
    <p:sldId id="514" r:id="rId12"/>
    <p:sldId id="428" r:id="rId13"/>
    <p:sldId id="429" r:id="rId14"/>
    <p:sldId id="515" r:id="rId15"/>
    <p:sldId id="430" r:id="rId16"/>
    <p:sldId id="431" r:id="rId17"/>
    <p:sldId id="518" r:id="rId18"/>
    <p:sldId id="432" r:id="rId19"/>
    <p:sldId id="434" r:id="rId20"/>
    <p:sldId id="442" r:id="rId21"/>
    <p:sldId id="519" r:id="rId22"/>
    <p:sldId id="435" r:id="rId23"/>
    <p:sldId id="528" r:id="rId24"/>
    <p:sldId id="529" r:id="rId25"/>
    <p:sldId id="530" r:id="rId26"/>
    <p:sldId id="445" r:id="rId27"/>
    <p:sldId id="440" r:id="rId28"/>
  </p:sldIdLst>
  <p:sldSz cx="12192000" cy="6858000"/>
  <p:notesSz cx="6858000" cy="9144000"/>
  <p:defaultTex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39"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EFF3"/>
    <a:srgbClr val="26253E"/>
    <a:srgbClr val="D8D8E4"/>
    <a:srgbClr val="FFCF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73ABEC-0794-DA40-8325-FA099BED9595}" v="5" dt="2022-11-18T12:17:41.0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67"/>
    <p:restoredTop sz="95656"/>
  </p:normalViewPr>
  <p:slideViewPr>
    <p:cSldViewPr snapToGrid="0" snapToObjects="1">
      <p:cViewPr varScale="1">
        <p:scale>
          <a:sx n="196" d="100"/>
          <a:sy n="196" d="100"/>
        </p:scale>
        <p:origin x="1192" y="160"/>
      </p:cViewPr>
      <p:guideLst>
        <p:guide orient="horz" pos="3339"/>
        <p:guide pos="3840"/>
      </p:guideLst>
    </p:cSldViewPr>
  </p:slideViewPr>
  <p:outlineViewPr>
    <p:cViewPr>
      <p:scale>
        <a:sx n="33" d="100"/>
        <a:sy n="33" d="100"/>
      </p:scale>
      <p:origin x="0" y="-105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ig Ringsbu" userId="72aa1c2a-f904-4dd5-986a-2fc346bf95c3" providerId="ADAL" clId="{E573ABEC-0794-DA40-8325-FA099BED9595}"/>
    <pc:docChg chg="modSld">
      <pc:chgData name="Stig Ringsbu" userId="72aa1c2a-f904-4dd5-986a-2fc346bf95c3" providerId="ADAL" clId="{E573ABEC-0794-DA40-8325-FA099BED9595}" dt="2022-11-18T12:17:59.699" v="20" actId="1035"/>
      <pc:docMkLst>
        <pc:docMk/>
      </pc:docMkLst>
      <pc:sldChg chg="modSp mod modAnim">
        <pc:chgData name="Stig Ringsbu" userId="72aa1c2a-f904-4dd5-986a-2fc346bf95c3" providerId="ADAL" clId="{E573ABEC-0794-DA40-8325-FA099BED9595}" dt="2022-11-18T12:17:59.699" v="20" actId="1035"/>
        <pc:sldMkLst>
          <pc:docMk/>
          <pc:sldMk cId="2746432653" sldId="445"/>
        </pc:sldMkLst>
        <pc:spChg chg="mod">
          <ac:chgData name="Stig Ringsbu" userId="72aa1c2a-f904-4dd5-986a-2fc346bf95c3" providerId="ADAL" clId="{E573ABEC-0794-DA40-8325-FA099BED9595}" dt="2022-11-18T12:17:59.699" v="20" actId="1035"/>
          <ac:spMkLst>
            <pc:docMk/>
            <pc:sldMk cId="2746432653" sldId="445"/>
            <ac:spMk id="6" creationId="{3F19FD35-1C5F-19C0-2DCA-775AACE31211}"/>
          </ac:spMkLst>
        </pc:spChg>
      </pc:sldChg>
    </pc:docChg>
  </pc:docChgLst>
  <pc:docChgLst>
    <pc:chgData name="Karoline Bergseng" userId="a191bf17-18b9-4daf-b65b-528a96134e97" providerId="ADAL" clId="{C328CF3F-EF63-F54B-A25D-DE86ACEB04AE}"/>
    <pc:docChg chg="undo redo custSel modSld">
      <pc:chgData name="Karoline Bergseng" userId="a191bf17-18b9-4daf-b65b-528a96134e97" providerId="ADAL" clId="{C328CF3F-EF63-F54B-A25D-DE86ACEB04AE}" dt="2022-11-14T13:54:13.092" v="496" actId="1035"/>
      <pc:docMkLst>
        <pc:docMk/>
      </pc:docMkLst>
      <pc:sldChg chg="addSp delSp modSp mod">
        <pc:chgData name="Karoline Bergseng" userId="a191bf17-18b9-4daf-b65b-528a96134e97" providerId="ADAL" clId="{C328CF3F-EF63-F54B-A25D-DE86ACEB04AE}" dt="2022-11-14T09:57:32.324" v="111" actId="255"/>
        <pc:sldMkLst>
          <pc:docMk/>
          <pc:sldMk cId="743506383" sldId="422"/>
        </pc:sldMkLst>
        <pc:spChg chg="mod">
          <ac:chgData name="Karoline Bergseng" userId="a191bf17-18b9-4daf-b65b-528a96134e97" providerId="ADAL" clId="{C328CF3F-EF63-F54B-A25D-DE86ACEB04AE}" dt="2022-11-14T09:57:32.324" v="111" actId="255"/>
          <ac:spMkLst>
            <pc:docMk/>
            <pc:sldMk cId="743506383" sldId="422"/>
            <ac:spMk id="6" creationId="{2994E3BC-0699-5A4D-86E1-BA4B0539C944}"/>
          </ac:spMkLst>
        </pc:spChg>
        <pc:spChg chg="add del mod">
          <ac:chgData name="Karoline Bergseng" userId="a191bf17-18b9-4daf-b65b-528a96134e97" providerId="ADAL" clId="{C328CF3F-EF63-F54B-A25D-DE86ACEB04AE}" dt="2022-11-11T13:37:00.631" v="67" actId="478"/>
          <ac:spMkLst>
            <pc:docMk/>
            <pc:sldMk cId="743506383" sldId="422"/>
            <ac:spMk id="7" creationId="{3880BEB7-3BBA-E861-AF2B-B4F1222BF092}"/>
          </ac:spMkLst>
        </pc:spChg>
      </pc:sldChg>
      <pc:sldChg chg="modSp mod">
        <pc:chgData name="Karoline Bergseng" userId="a191bf17-18b9-4daf-b65b-528a96134e97" providerId="ADAL" clId="{C328CF3F-EF63-F54B-A25D-DE86ACEB04AE}" dt="2022-11-11T14:50:58.671" v="110" actId="20577"/>
        <pc:sldMkLst>
          <pc:docMk/>
          <pc:sldMk cId="2091563230" sldId="423"/>
        </pc:sldMkLst>
        <pc:spChg chg="mod">
          <ac:chgData name="Karoline Bergseng" userId="a191bf17-18b9-4daf-b65b-528a96134e97" providerId="ADAL" clId="{C328CF3F-EF63-F54B-A25D-DE86ACEB04AE}" dt="2022-11-11T14:50:58.671" v="110" actId="20577"/>
          <ac:spMkLst>
            <pc:docMk/>
            <pc:sldMk cId="2091563230" sldId="423"/>
            <ac:spMk id="2" creationId="{BA9C81F5-BDE8-3740-3AF0-B636D282407B}"/>
          </ac:spMkLst>
        </pc:spChg>
      </pc:sldChg>
      <pc:sldChg chg="modSp mod">
        <pc:chgData name="Karoline Bergseng" userId="a191bf17-18b9-4daf-b65b-528a96134e97" providerId="ADAL" clId="{C328CF3F-EF63-F54B-A25D-DE86ACEB04AE}" dt="2022-11-14T13:44:42.416" v="435" actId="113"/>
        <pc:sldMkLst>
          <pc:docMk/>
          <pc:sldMk cId="1685584588" sldId="424"/>
        </pc:sldMkLst>
        <pc:spChg chg="mod">
          <ac:chgData name="Karoline Bergseng" userId="a191bf17-18b9-4daf-b65b-528a96134e97" providerId="ADAL" clId="{C328CF3F-EF63-F54B-A25D-DE86ACEB04AE}" dt="2022-11-14T13:44:42.416" v="435" actId="113"/>
          <ac:spMkLst>
            <pc:docMk/>
            <pc:sldMk cId="1685584588" sldId="424"/>
            <ac:spMk id="4" creationId="{75F219A4-3D92-C24B-850C-556356D4EF64}"/>
          </ac:spMkLst>
        </pc:spChg>
      </pc:sldChg>
      <pc:sldChg chg="modSp mod">
        <pc:chgData name="Karoline Bergseng" userId="a191bf17-18b9-4daf-b65b-528a96134e97" providerId="ADAL" clId="{C328CF3F-EF63-F54B-A25D-DE86ACEB04AE}" dt="2022-11-14T09:58:12.855" v="115" actId="404"/>
        <pc:sldMkLst>
          <pc:docMk/>
          <pc:sldMk cId="1552212590" sldId="425"/>
        </pc:sldMkLst>
        <pc:spChg chg="mod">
          <ac:chgData name="Karoline Bergseng" userId="a191bf17-18b9-4daf-b65b-528a96134e97" providerId="ADAL" clId="{C328CF3F-EF63-F54B-A25D-DE86ACEB04AE}" dt="2022-11-14T09:58:12.855" v="115" actId="404"/>
          <ac:spMkLst>
            <pc:docMk/>
            <pc:sldMk cId="1552212590" sldId="425"/>
            <ac:spMk id="3" creationId="{921C3081-395B-3F4B-ABD7-C4B132EA1560}"/>
          </ac:spMkLst>
        </pc:spChg>
      </pc:sldChg>
      <pc:sldChg chg="modSp mod">
        <pc:chgData name="Karoline Bergseng" userId="a191bf17-18b9-4daf-b65b-528a96134e97" providerId="ADAL" clId="{C328CF3F-EF63-F54B-A25D-DE86ACEB04AE}" dt="2022-11-14T10:00:09.046" v="127" actId="2710"/>
        <pc:sldMkLst>
          <pc:docMk/>
          <pc:sldMk cId="319213590" sldId="428"/>
        </pc:sldMkLst>
        <pc:spChg chg="mod">
          <ac:chgData name="Karoline Bergseng" userId="a191bf17-18b9-4daf-b65b-528a96134e97" providerId="ADAL" clId="{C328CF3F-EF63-F54B-A25D-DE86ACEB04AE}" dt="2022-11-14T10:00:09.046" v="127" actId="2710"/>
          <ac:spMkLst>
            <pc:docMk/>
            <pc:sldMk cId="319213590" sldId="428"/>
            <ac:spMk id="2" creationId="{9BB369E3-347A-B642-A993-66E3112B6AFA}"/>
          </ac:spMkLst>
        </pc:spChg>
      </pc:sldChg>
      <pc:sldChg chg="modSp mod">
        <pc:chgData name="Karoline Bergseng" userId="a191bf17-18b9-4daf-b65b-528a96134e97" providerId="ADAL" clId="{C328CF3F-EF63-F54B-A25D-DE86ACEB04AE}" dt="2022-11-14T10:00:14.232" v="128" actId="2710"/>
        <pc:sldMkLst>
          <pc:docMk/>
          <pc:sldMk cId="101940063" sldId="429"/>
        </pc:sldMkLst>
        <pc:spChg chg="mod">
          <ac:chgData name="Karoline Bergseng" userId="a191bf17-18b9-4daf-b65b-528a96134e97" providerId="ADAL" clId="{C328CF3F-EF63-F54B-A25D-DE86ACEB04AE}" dt="2022-11-14T10:00:14.232" v="128" actId="2710"/>
          <ac:spMkLst>
            <pc:docMk/>
            <pc:sldMk cId="101940063" sldId="429"/>
            <ac:spMk id="2" creationId="{9BB369E3-347A-B642-A993-66E3112B6AFA}"/>
          </ac:spMkLst>
        </pc:spChg>
      </pc:sldChg>
      <pc:sldChg chg="modSp mod">
        <pc:chgData name="Karoline Bergseng" userId="a191bf17-18b9-4daf-b65b-528a96134e97" providerId="ADAL" clId="{C328CF3F-EF63-F54B-A25D-DE86ACEB04AE}" dt="2022-11-14T10:01:28.229" v="139" actId="2710"/>
        <pc:sldMkLst>
          <pc:docMk/>
          <pc:sldMk cId="2327367758" sldId="430"/>
        </pc:sldMkLst>
        <pc:spChg chg="mod">
          <ac:chgData name="Karoline Bergseng" userId="a191bf17-18b9-4daf-b65b-528a96134e97" providerId="ADAL" clId="{C328CF3F-EF63-F54B-A25D-DE86ACEB04AE}" dt="2022-11-14T10:01:28.229" v="139" actId="2710"/>
          <ac:spMkLst>
            <pc:docMk/>
            <pc:sldMk cId="2327367758" sldId="430"/>
            <ac:spMk id="2" creationId="{9BB369E3-347A-B642-A993-66E3112B6AFA}"/>
          </ac:spMkLst>
        </pc:spChg>
      </pc:sldChg>
      <pc:sldChg chg="modSp mod">
        <pc:chgData name="Karoline Bergseng" userId="a191bf17-18b9-4daf-b65b-528a96134e97" providerId="ADAL" clId="{C328CF3F-EF63-F54B-A25D-DE86ACEB04AE}" dt="2022-11-14T10:01:32.968" v="140" actId="2710"/>
        <pc:sldMkLst>
          <pc:docMk/>
          <pc:sldMk cId="3142928937" sldId="431"/>
        </pc:sldMkLst>
        <pc:spChg chg="mod">
          <ac:chgData name="Karoline Bergseng" userId="a191bf17-18b9-4daf-b65b-528a96134e97" providerId="ADAL" clId="{C328CF3F-EF63-F54B-A25D-DE86ACEB04AE}" dt="2022-11-14T10:01:32.968" v="140" actId="2710"/>
          <ac:spMkLst>
            <pc:docMk/>
            <pc:sldMk cId="3142928937" sldId="431"/>
            <ac:spMk id="2" creationId="{9BB369E3-347A-B642-A993-66E3112B6AFA}"/>
          </ac:spMkLst>
        </pc:spChg>
      </pc:sldChg>
      <pc:sldChg chg="modSp mod">
        <pc:chgData name="Karoline Bergseng" userId="a191bf17-18b9-4daf-b65b-528a96134e97" providerId="ADAL" clId="{C328CF3F-EF63-F54B-A25D-DE86ACEB04AE}" dt="2022-11-14T10:02:18.184" v="150" actId="2710"/>
        <pc:sldMkLst>
          <pc:docMk/>
          <pc:sldMk cId="1865058147" sldId="432"/>
        </pc:sldMkLst>
        <pc:spChg chg="mod">
          <ac:chgData name="Karoline Bergseng" userId="a191bf17-18b9-4daf-b65b-528a96134e97" providerId="ADAL" clId="{C328CF3F-EF63-F54B-A25D-DE86ACEB04AE}" dt="2022-11-14T10:02:18.184" v="150" actId="2710"/>
          <ac:spMkLst>
            <pc:docMk/>
            <pc:sldMk cId="1865058147" sldId="432"/>
            <ac:spMk id="2" creationId="{9BB369E3-347A-B642-A993-66E3112B6AFA}"/>
          </ac:spMkLst>
        </pc:spChg>
      </pc:sldChg>
      <pc:sldChg chg="modSp mod">
        <pc:chgData name="Karoline Bergseng" userId="a191bf17-18b9-4daf-b65b-528a96134e97" providerId="ADAL" clId="{C328CF3F-EF63-F54B-A25D-DE86ACEB04AE}" dt="2022-11-14T10:02:24.519" v="151" actId="2710"/>
        <pc:sldMkLst>
          <pc:docMk/>
          <pc:sldMk cId="1677403849" sldId="434"/>
        </pc:sldMkLst>
        <pc:spChg chg="mod">
          <ac:chgData name="Karoline Bergseng" userId="a191bf17-18b9-4daf-b65b-528a96134e97" providerId="ADAL" clId="{C328CF3F-EF63-F54B-A25D-DE86ACEB04AE}" dt="2022-11-14T10:02:24.519" v="151" actId="2710"/>
          <ac:spMkLst>
            <pc:docMk/>
            <pc:sldMk cId="1677403849" sldId="434"/>
            <ac:spMk id="2" creationId="{9BB369E3-347A-B642-A993-66E3112B6AFA}"/>
          </ac:spMkLst>
        </pc:spChg>
      </pc:sldChg>
      <pc:sldChg chg="modSp mod">
        <pc:chgData name="Karoline Bergseng" userId="a191bf17-18b9-4daf-b65b-528a96134e97" providerId="ADAL" clId="{C328CF3F-EF63-F54B-A25D-DE86ACEB04AE}" dt="2022-11-14T10:02:29.403" v="152" actId="2710"/>
        <pc:sldMkLst>
          <pc:docMk/>
          <pc:sldMk cId="1547054465" sldId="442"/>
        </pc:sldMkLst>
        <pc:spChg chg="mod">
          <ac:chgData name="Karoline Bergseng" userId="a191bf17-18b9-4daf-b65b-528a96134e97" providerId="ADAL" clId="{C328CF3F-EF63-F54B-A25D-DE86ACEB04AE}" dt="2022-11-14T10:02:29.403" v="152" actId="2710"/>
          <ac:spMkLst>
            <pc:docMk/>
            <pc:sldMk cId="1547054465" sldId="442"/>
            <ac:spMk id="2" creationId="{9BB369E3-347A-B642-A993-66E3112B6AFA}"/>
          </ac:spMkLst>
        </pc:spChg>
      </pc:sldChg>
      <pc:sldChg chg="addSp delSp modSp mod addAnim delAnim modAnim">
        <pc:chgData name="Karoline Bergseng" userId="a191bf17-18b9-4daf-b65b-528a96134e97" providerId="ADAL" clId="{C328CF3F-EF63-F54B-A25D-DE86ACEB04AE}" dt="2022-11-14T13:54:13.092" v="496" actId="1035"/>
        <pc:sldMkLst>
          <pc:docMk/>
          <pc:sldMk cId="2746432653" sldId="445"/>
        </pc:sldMkLst>
        <pc:spChg chg="mod">
          <ac:chgData name="Karoline Bergseng" userId="a191bf17-18b9-4daf-b65b-528a96134e97" providerId="ADAL" clId="{C328CF3F-EF63-F54B-A25D-DE86ACEB04AE}" dt="2022-11-14T12:47:04.323" v="427" actId="20577"/>
          <ac:spMkLst>
            <pc:docMk/>
            <pc:sldMk cId="2746432653" sldId="445"/>
            <ac:spMk id="3" creationId="{921C3081-395B-3F4B-ABD7-C4B132EA1560}"/>
          </ac:spMkLst>
        </pc:spChg>
        <pc:spChg chg="add del mod">
          <ac:chgData name="Karoline Bergseng" userId="a191bf17-18b9-4daf-b65b-528a96134e97" providerId="ADAL" clId="{C328CF3F-EF63-F54B-A25D-DE86ACEB04AE}" dt="2022-11-14T11:32:49.710" v="325"/>
          <ac:spMkLst>
            <pc:docMk/>
            <pc:sldMk cId="2746432653" sldId="445"/>
            <ac:spMk id="4" creationId="{36BA9BEE-62E5-BED2-F487-B02919436EA4}"/>
          </ac:spMkLst>
        </pc:spChg>
        <pc:spChg chg="add mod">
          <ac:chgData name="Karoline Bergseng" userId="a191bf17-18b9-4daf-b65b-528a96134e97" providerId="ADAL" clId="{C328CF3F-EF63-F54B-A25D-DE86ACEB04AE}" dt="2022-11-14T13:54:13.092" v="496" actId="1035"/>
          <ac:spMkLst>
            <pc:docMk/>
            <pc:sldMk cId="2746432653" sldId="445"/>
            <ac:spMk id="6" creationId="{3F19FD35-1C5F-19C0-2DCA-775AACE31211}"/>
          </ac:spMkLst>
        </pc:spChg>
        <pc:spChg chg="del mod">
          <ac:chgData name="Karoline Bergseng" userId="a191bf17-18b9-4daf-b65b-528a96134e97" providerId="ADAL" clId="{C328CF3F-EF63-F54B-A25D-DE86ACEB04AE}" dt="2022-11-14T11:35:05.322" v="329" actId="478"/>
          <ac:spMkLst>
            <pc:docMk/>
            <pc:sldMk cId="2746432653" sldId="445"/>
            <ac:spMk id="7" creationId="{1DE16B87-1E23-6740-9F7F-DFA506815D2D}"/>
          </ac:spMkLst>
        </pc:spChg>
      </pc:sldChg>
      <pc:sldChg chg="modSp mod">
        <pc:chgData name="Karoline Bergseng" userId="a191bf17-18b9-4daf-b65b-528a96134e97" providerId="ADAL" clId="{C328CF3F-EF63-F54B-A25D-DE86ACEB04AE}" dt="2022-11-14T09:59:59.203" v="126" actId="14100"/>
        <pc:sldMkLst>
          <pc:docMk/>
          <pc:sldMk cId="1850857905" sldId="514"/>
        </pc:sldMkLst>
        <pc:spChg chg="mod">
          <ac:chgData name="Karoline Bergseng" userId="a191bf17-18b9-4daf-b65b-528a96134e97" providerId="ADAL" clId="{C328CF3F-EF63-F54B-A25D-DE86ACEB04AE}" dt="2022-11-14T09:59:10.596" v="120" actId="108"/>
          <ac:spMkLst>
            <pc:docMk/>
            <pc:sldMk cId="1850857905" sldId="514"/>
            <ac:spMk id="2" creationId="{D55D631C-3C39-6F46-8A18-BE4136A12480}"/>
          </ac:spMkLst>
        </pc:spChg>
        <pc:spChg chg="mod">
          <ac:chgData name="Karoline Bergseng" userId="a191bf17-18b9-4daf-b65b-528a96134e97" providerId="ADAL" clId="{C328CF3F-EF63-F54B-A25D-DE86ACEB04AE}" dt="2022-11-14T09:59:59.203" v="126" actId="14100"/>
          <ac:spMkLst>
            <pc:docMk/>
            <pc:sldMk cId="1850857905" sldId="514"/>
            <ac:spMk id="3" creationId="{BCAABE05-85B2-0F4C-99EA-1A00769E0A62}"/>
          </ac:spMkLst>
        </pc:spChg>
      </pc:sldChg>
      <pc:sldChg chg="modSp mod">
        <pc:chgData name="Karoline Bergseng" userId="a191bf17-18b9-4daf-b65b-528a96134e97" providerId="ADAL" clId="{C328CF3F-EF63-F54B-A25D-DE86ACEB04AE}" dt="2022-11-14T10:01:20.857" v="138" actId="113"/>
        <pc:sldMkLst>
          <pc:docMk/>
          <pc:sldMk cId="1360646195" sldId="515"/>
        </pc:sldMkLst>
        <pc:spChg chg="mod">
          <ac:chgData name="Karoline Bergseng" userId="a191bf17-18b9-4daf-b65b-528a96134e97" providerId="ADAL" clId="{C328CF3F-EF63-F54B-A25D-DE86ACEB04AE}" dt="2022-11-14T10:01:05.687" v="134" actId="1076"/>
          <ac:spMkLst>
            <pc:docMk/>
            <pc:sldMk cId="1360646195" sldId="515"/>
            <ac:spMk id="2" creationId="{D55D631C-3C39-6F46-8A18-BE4136A12480}"/>
          </ac:spMkLst>
        </pc:spChg>
        <pc:spChg chg="mod">
          <ac:chgData name="Karoline Bergseng" userId="a191bf17-18b9-4daf-b65b-528a96134e97" providerId="ADAL" clId="{C328CF3F-EF63-F54B-A25D-DE86ACEB04AE}" dt="2022-11-14T10:01:20.857" v="138" actId="113"/>
          <ac:spMkLst>
            <pc:docMk/>
            <pc:sldMk cId="1360646195" sldId="515"/>
            <ac:spMk id="3" creationId="{BCAABE05-85B2-0F4C-99EA-1A00769E0A62}"/>
          </ac:spMkLst>
        </pc:spChg>
      </pc:sldChg>
      <pc:sldChg chg="modSp mod">
        <pc:chgData name="Karoline Bergseng" userId="a191bf17-18b9-4daf-b65b-528a96134e97" providerId="ADAL" clId="{C328CF3F-EF63-F54B-A25D-DE86ACEB04AE}" dt="2022-11-14T09:58:27.801" v="118" actId="14100"/>
        <pc:sldMkLst>
          <pc:docMk/>
          <pc:sldMk cId="2055448943" sldId="517"/>
        </pc:sldMkLst>
        <pc:spChg chg="mod">
          <ac:chgData name="Karoline Bergseng" userId="a191bf17-18b9-4daf-b65b-528a96134e97" providerId="ADAL" clId="{C328CF3F-EF63-F54B-A25D-DE86ACEB04AE}" dt="2022-11-14T09:58:27.801" v="118" actId="14100"/>
          <ac:spMkLst>
            <pc:docMk/>
            <pc:sldMk cId="2055448943" sldId="517"/>
            <ac:spMk id="2" creationId="{5E27C374-1ED1-7145-9C50-00A24A2FBB29}"/>
          </ac:spMkLst>
        </pc:spChg>
        <pc:spChg chg="mod">
          <ac:chgData name="Karoline Bergseng" userId="a191bf17-18b9-4daf-b65b-528a96134e97" providerId="ADAL" clId="{C328CF3F-EF63-F54B-A25D-DE86ACEB04AE}" dt="2022-11-11T14:50:30.877" v="82" actId="20577"/>
          <ac:spMkLst>
            <pc:docMk/>
            <pc:sldMk cId="2055448943" sldId="517"/>
            <ac:spMk id="7" creationId="{8DD65667-E928-6949-9083-91891C7B6575}"/>
          </ac:spMkLst>
        </pc:spChg>
      </pc:sldChg>
      <pc:sldChg chg="modSp mod">
        <pc:chgData name="Karoline Bergseng" userId="a191bf17-18b9-4daf-b65b-528a96134e97" providerId="ADAL" clId="{C328CF3F-EF63-F54B-A25D-DE86ACEB04AE}" dt="2022-11-14T10:02:06.507" v="149" actId="113"/>
        <pc:sldMkLst>
          <pc:docMk/>
          <pc:sldMk cId="2029861632" sldId="518"/>
        </pc:sldMkLst>
        <pc:spChg chg="mod">
          <ac:chgData name="Karoline Bergseng" userId="a191bf17-18b9-4daf-b65b-528a96134e97" providerId="ADAL" clId="{C328CF3F-EF63-F54B-A25D-DE86ACEB04AE}" dt="2022-11-14T10:01:52.006" v="145" actId="403"/>
          <ac:spMkLst>
            <pc:docMk/>
            <pc:sldMk cId="2029861632" sldId="518"/>
            <ac:spMk id="2" creationId="{D55D631C-3C39-6F46-8A18-BE4136A12480}"/>
          </ac:spMkLst>
        </pc:spChg>
        <pc:spChg chg="mod">
          <ac:chgData name="Karoline Bergseng" userId="a191bf17-18b9-4daf-b65b-528a96134e97" providerId="ADAL" clId="{C328CF3F-EF63-F54B-A25D-DE86ACEB04AE}" dt="2022-11-14T10:02:06.507" v="149" actId="113"/>
          <ac:spMkLst>
            <pc:docMk/>
            <pc:sldMk cId="2029861632" sldId="518"/>
            <ac:spMk id="3" creationId="{BCAABE05-85B2-0F4C-99EA-1A00769E0A62}"/>
          </ac:spMkLst>
        </pc:spChg>
      </pc:sldChg>
      <pc:sldChg chg="modSp mod">
        <pc:chgData name="Karoline Bergseng" userId="a191bf17-18b9-4daf-b65b-528a96134e97" providerId="ADAL" clId="{C328CF3F-EF63-F54B-A25D-DE86ACEB04AE}" dt="2022-11-11T14:49:39.157" v="79" actId="404"/>
        <pc:sldMkLst>
          <pc:docMk/>
          <pc:sldMk cId="3680104302" sldId="519"/>
        </pc:sldMkLst>
        <pc:spChg chg="mod">
          <ac:chgData name="Karoline Bergseng" userId="a191bf17-18b9-4daf-b65b-528a96134e97" providerId="ADAL" clId="{C328CF3F-EF63-F54B-A25D-DE86ACEB04AE}" dt="2022-11-11T14:49:39.157" v="79" actId="404"/>
          <ac:spMkLst>
            <pc:docMk/>
            <pc:sldMk cId="3680104302" sldId="519"/>
            <ac:spMk id="2" creationId="{899DD725-F522-C04C-A7E8-4EE86DD7B689}"/>
          </ac:spMkLst>
        </pc:spChg>
      </pc:sldChg>
      <pc:sldChg chg="modSp mod">
        <pc:chgData name="Karoline Bergseng" userId="a191bf17-18b9-4daf-b65b-528a96134e97" providerId="ADAL" clId="{C328CF3F-EF63-F54B-A25D-DE86ACEB04AE}" dt="2022-11-14T10:56:51.996" v="157" actId="20577"/>
        <pc:sldMkLst>
          <pc:docMk/>
          <pc:sldMk cId="999008053" sldId="528"/>
        </pc:sldMkLst>
        <pc:spChg chg="mod">
          <ac:chgData name="Karoline Bergseng" userId="a191bf17-18b9-4daf-b65b-528a96134e97" providerId="ADAL" clId="{C328CF3F-EF63-F54B-A25D-DE86ACEB04AE}" dt="2022-11-14T10:56:51.996" v="157" actId="20577"/>
          <ac:spMkLst>
            <pc:docMk/>
            <pc:sldMk cId="999008053" sldId="528"/>
            <ac:spMk id="3" creationId="{DBB86DAF-F265-3D4D-8902-DBA4056B26C6}"/>
          </ac:spMkLst>
        </pc:spChg>
      </pc:sldChg>
      <pc:sldChg chg="modSp mod">
        <pc:chgData name="Karoline Bergseng" userId="a191bf17-18b9-4daf-b65b-528a96134e97" providerId="ADAL" clId="{C328CF3F-EF63-F54B-A25D-DE86ACEB04AE}" dt="2022-11-14T10:57:02.455" v="158" actId="404"/>
        <pc:sldMkLst>
          <pc:docMk/>
          <pc:sldMk cId="3138188455" sldId="529"/>
        </pc:sldMkLst>
        <pc:spChg chg="mod">
          <ac:chgData name="Karoline Bergseng" userId="a191bf17-18b9-4daf-b65b-528a96134e97" providerId="ADAL" clId="{C328CF3F-EF63-F54B-A25D-DE86ACEB04AE}" dt="2022-11-14T10:57:02.455" v="158" actId="404"/>
          <ac:spMkLst>
            <pc:docMk/>
            <pc:sldMk cId="3138188455" sldId="529"/>
            <ac:spMk id="3" creationId="{B3D0893B-CDCE-8640-AE9E-4E98DD08D6CE}"/>
          </ac:spMkLst>
        </pc:spChg>
      </pc:sldChg>
      <pc:sldChg chg="modSp mod">
        <pc:chgData name="Karoline Bergseng" userId="a191bf17-18b9-4daf-b65b-528a96134e97" providerId="ADAL" clId="{C328CF3F-EF63-F54B-A25D-DE86ACEB04AE}" dt="2022-11-14T10:57:15.512" v="159" actId="2710"/>
        <pc:sldMkLst>
          <pc:docMk/>
          <pc:sldMk cId="916521474" sldId="530"/>
        </pc:sldMkLst>
        <pc:spChg chg="mod">
          <ac:chgData name="Karoline Bergseng" userId="a191bf17-18b9-4daf-b65b-528a96134e97" providerId="ADAL" clId="{C328CF3F-EF63-F54B-A25D-DE86ACEB04AE}" dt="2022-11-14T10:57:15.512" v="159" actId="2710"/>
          <ac:spMkLst>
            <pc:docMk/>
            <pc:sldMk cId="916521474" sldId="530"/>
            <ac:spMk id="2" creationId="{9A79A3D5-26DB-C84B-B316-EA9318ABFE2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da-DK"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D305F1BF-D95E-674F-B7F7-F89C67676273}" type="datetimeFigureOut">
              <a:rPr lang="da-DK" smtClean="0"/>
              <a:pPr/>
              <a:t>18.11.2022</a:t>
            </a:fld>
            <a:endParaRPr lang="da-DK"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da-DK"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06664583-91AC-C64B-92D1-012FADAB7886}" type="slidenum">
              <a:rPr lang="da-DK" smtClean="0"/>
              <a:pPr/>
              <a:t>‹#›</a:t>
            </a:fld>
            <a:endParaRPr lang="da-DK" dirty="0"/>
          </a:p>
        </p:txBody>
      </p:sp>
    </p:spTree>
    <p:extLst>
      <p:ext uri="{BB962C8B-B14F-4D97-AF65-F5344CB8AC3E}">
        <p14:creationId xmlns:p14="http://schemas.microsoft.com/office/powerpoint/2010/main" val="3420371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8.svg"/><Relationship Id="rId4" Type="http://schemas.openxmlformats.org/officeDocument/2006/relationships/image" Target="../media/image7.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2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27.png"/><Relationship Id="rId5" Type="http://schemas.openxmlformats.org/officeDocument/2006/relationships/image" Target="../media/image26.svg"/><Relationship Id="rId4" Type="http://schemas.openxmlformats.org/officeDocument/2006/relationships/image" Target="../media/image25.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Master" Target="../slideMasters/slideMaster1.xml"/><Relationship Id="rId5" Type="http://schemas.openxmlformats.org/officeDocument/2006/relationships/image" Target="../media/image32.svg"/><Relationship Id="rId4" Type="http://schemas.openxmlformats.org/officeDocument/2006/relationships/image" Target="../media/image31.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Master" Target="../slideMasters/slideMaster1.xml"/><Relationship Id="rId5" Type="http://schemas.openxmlformats.org/officeDocument/2006/relationships/image" Target="../media/image36.svg"/><Relationship Id="rId4" Type="http://schemas.openxmlformats.org/officeDocument/2006/relationships/image" Target="../media/image35.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svg"/><Relationship Id="rId18" Type="http://schemas.openxmlformats.org/officeDocument/2006/relationships/image" Target="../media/image7.png"/><Relationship Id="rId3" Type="http://schemas.openxmlformats.org/officeDocument/2006/relationships/image" Target="../media/image10.svg"/><Relationship Id="rId21" Type="http://schemas.openxmlformats.org/officeDocument/2006/relationships/image" Target="../media/image26.svg"/><Relationship Id="rId7" Type="http://schemas.openxmlformats.org/officeDocument/2006/relationships/image" Target="../media/image14.svg"/><Relationship Id="rId12" Type="http://schemas.openxmlformats.org/officeDocument/2006/relationships/image" Target="../media/image19.png"/><Relationship Id="rId17" Type="http://schemas.openxmlformats.org/officeDocument/2006/relationships/image" Target="../media/image24.svg"/><Relationship Id="rId2" Type="http://schemas.openxmlformats.org/officeDocument/2006/relationships/image" Target="../media/image9.png"/><Relationship Id="rId16" Type="http://schemas.openxmlformats.org/officeDocument/2006/relationships/image" Target="../media/image23.png"/><Relationship Id="rId20" Type="http://schemas.openxmlformats.org/officeDocument/2006/relationships/image" Target="../media/image25.png"/><Relationship Id="rId1" Type="http://schemas.openxmlformats.org/officeDocument/2006/relationships/slideMaster" Target="../slideMasters/slideMaster1.xml"/><Relationship Id="rId6" Type="http://schemas.openxmlformats.org/officeDocument/2006/relationships/image" Target="../media/image13.png"/><Relationship Id="rId11" Type="http://schemas.openxmlformats.org/officeDocument/2006/relationships/image" Target="../media/image18.svg"/><Relationship Id="rId5" Type="http://schemas.openxmlformats.org/officeDocument/2006/relationships/image" Target="../media/image12.svg"/><Relationship Id="rId15" Type="http://schemas.openxmlformats.org/officeDocument/2006/relationships/image" Target="../media/image22.svg"/><Relationship Id="rId10" Type="http://schemas.openxmlformats.org/officeDocument/2006/relationships/image" Target="../media/image17.png"/><Relationship Id="rId19" Type="http://schemas.openxmlformats.org/officeDocument/2006/relationships/image" Target="../media/image8.svg"/><Relationship Id="rId4" Type="http://schemas.openxmlformats.org/officeDocument/2006/relationships/image" Target="../media/image11.png"/><Relationship Id="rId9" Type="http://schemas.openxmlformats.org/officeDocument/2006/relationships/image" Target="../media/image16.svg"/><Relationship Id="rId14" Type="http://schemas.openxmlformats.org/officeDocument/2006/relationships/image" Target="../media/image2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26.svg"/><Relationship Id="rId4" Type="http://schemas.openxmlformats.org/officeDocument/2006/relationships/image" Target="../media/image2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01_Title Slide">
    <p:bg>
      <p:bgPr>
        <a:solidFill>
          <a:schemeClr val="tx1"/>
        </a:solidFill>
        <a:effectLst/>
      </p:bgPr>
    </p:bg>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528EF42-D08E-0F6D-D546-490B8FDDA4B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136976" y="977900"/>
            <a:ext cx="5055024" cy="5889186"/>
          </a:xfrm>
          <a:prstGeom prst="rect">
            <a:avLst/>
          </a:prstGeom>
        </p:spPr>
      </p:pic>
      <p:sp>
        <p:nvSpPr>
          <p:cNvPr id="2" name="Title 1">
            <a:extLst>
              <a:ext uri="{FF2B5EF4-FFF2-40B4-BE49-F238E27FC236}">
                <a16:creationId xmlns:a16="http://schemas.microsoft.com/office/drawing/2014/main" id="{9D3BBC25-42E0-4DC2-91FE-EFE49996E895}"/>
              </a:ext>
            </a:extLst>
          </p:cNvPr>
          <p:cNvSpPr>
            <a:spLocks noGrp="1"/>
          </p:cNvSpPr>
          <p:nvPr>
            <p:ph type="ctrTitle" hasCustomPrompt="1"/>
          </p:nvPr>
        </p:nvSpPr>
        <p:spPr>
          <a:xfrm>
            <a:off x="846000" y="2160000"/>
            <a:ext cx="9144000" cy="810000"/>
          </a:xfrm>
        </p:spPr>
        <p:txBody>
          <a:bodyPr anchor="t" anchorCtr="0">
            <a:noAutofit/>
          </a:bodyPr>
          <a:lstStyle>
            <a:lvl1pPr algn="l">
              <a:lnSpc>
                <a:spcPts val="7600"/>
              </a:lnSpc>
              <a:defRPr sz="7000" cap="all" baseline="0">
                <a:solidFill>
                  <a:schemeClr val="accent2"/>
                </a:solidFill>
                <a:latin typeface="Telegraf" pitchFamily="2" charset="77"/>
              </a:defRPr>
            </a:lvl1pPr>
          </a:lstStyle>
          <a:p>
            <a:r>
              <a:rPr lang="en-GB" dirty="0"/>
              <a:t>TALENTECH</a:t>
            </a:r>
            <a:endParaRPr lang="da-DK" dirty="0"/>
          </a:p>
        </p:txBody>
      </p:sp>
      <p:sp>
        <p:nvSpPr>
          <p:cNvPr id="3" name="Subtitle 2">
            <a:extLst>
              <a:ext uri="{FF2B5EF4-FFF2-40B4-BE49-F238E27FC236}">
                <a16:creationId xmlns:a16="http://schemas.microsoft.com/office/drawing/2014/main" id="{8C10B09E-C87A-8468-2977-760555E5E0E6}"/>
              </a:ext>
            </a:extLst>
          </p:cNvPr>
          <p:cNvSpPr>
            <a:spLocks noGrp="1"/>
          </p:cNvSpPr>
          <p:nvPr>
            <p:ph type="subTitle" idx="1" hasCustomPrompt="1"/>
          </p:nvPr>
        </p:nvSpPr>
        <p:spPr>
          <a:xfrm>
            <a:off x="846000" y="3060000"/>
            <a:ext cx="9144000" cy="810000"/>
          </a:xfrm>
        </p:spPr>
        <p:txBody>
          <a:bodyPr anchor="t" anchorCtr="0">
            <a:noAutofit/>
          </a:bodyPr>
          <a:lstStyle>
            <a:lvl1pPr marL="0" indent="0" algn="l">
              <a:lnSpc>
                <a:spcPts val="7600"/>
              </a:lnSpc>
              <a:buNone/>
              <a:defRPr sz="7000" b="1" i="0" cap="all" baseline="0">
                <a:solidFill>
                  <a:schemeClr val="bg1"/>
                </a:solidFill>
                <a:latin typeface="Telegraf" pitchFamily="2" charset="77"/>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INTRODUCTION</a:t>
            </a:r>
            <a:endParaRPr lang="da-DK" dirty="0"/>
          </a:p>
        </p:txBody>
      </p:sp>
      <p:sp>
        <p:nvSpPr>
          <p:cNvPr id="4" name="Date Placeholder 3">
            <a:extLst>
              <a:ext uri="{FF2B5EF4-FFF2-40B4-BE49-F238E27FC236}">
                <a16:creationId xmlns:a16="http://schemas.microsoft.com/office/drawing/2014/main" id="{EC53C6D0-B0A4-FC88-1B8B-9C336742A7C8}"/>
              </a:ext>
            </a:extLst>
          </p:cNvPr>
          <p:cNvSpPr>
            <a:spLocks noGrp="1"/>
          </p:cNvSpPr>
          <p:nvPr>
            <p:ph type="dt" sz="half" idx="10"/>
          </p:nvPr>
        </p:nvSpPr>
        <p:spPr/>
        <p:txBody>
          <a:bodyPr/>
          <a:lstStyle>
            <a:lvl1pPr>
              <a:defRPr>
                <a:latin typeface="Telegraf" pitchFamily="2" charset="77"/>
              </a:defRPr>
            </a:lvl1pPr>
          </a:lstStyle>
          <a:p>
            <a:fld id="{BBA8FECC-03A8-C541-B3A1-B18AC6B65B4E}" type="datetime2">
              <a:rPr lang="da-DK" smtClean="0"/>
              <a:pPr/>
              <a:t>18. november 2022</a:t>
            </a:fld>
            <a:endParaRPr lang="da-DK"/>
          </a:p>
        </p:txBody>
      </p:sp>
      <p:sp>
        <p:nvSpPr>
          <p:cNvPr id="5" name="Footer Placeholder 4">
            <a:extLst>
              <a:ext uri="{FF2B5EF4-FFF2-40B4-BE49-F238E27FC236}">
                <a16:creationId xmlns:a16="http://schemas.microsoft.com/office/drawing/2014/main" id="{CC151199-CBBB-FBFA-4DA0-4EB586E8B201}"/>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0A237971-8166-5457-991B-4B03B13856C3}"/>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sp>
        <p:nvSpPr>
          <p:cNvPr id="28" name="Text Placeholder 27">
            <a:extLst>
              <a:ext uri="{FF2B5EF4-FFF2-40B4-BE49-F238E27FC236}">
                <a16:creationId xmlns:a16="http://schemas.microsoft.com/office/drawing/2014/main" id="{3886092F-862E-A5A5-3633-22F1513915B7}"/>
              </a:ext>
            </a:extLst>
          </p:cNvPr>
          <p:cNvSpPr>
            <a:spLocks noGrp="1"/>
          </p:cNvSpPr>
          <p:nvPr>
            <p:ph type="body" sz="quarter" idx="13" hasCustomPrompt="1"/>
          </p:nvPr>
        </p:nvSpPr>
        <p:spPr>
          <a:xfrm>
            <a:off x="846000" y="5040000"/>
            <a:ext cx="4027083" cy="365125"/>
          </a:xfrm>
        </p:spPr>
        <p:txBody>
          <a:bodyPr>
            <a:noAutofit/>
          </a:bodyPr>
          <a:lstStyle>
            <a:lvl1pPr marL="0" indent="0">
              <a:lnSpc>
                <a:spcPts val="2400"/>
              </a:lnSpc>
              <a:buNone/>
              <a:defRPr sz="2000" b="1" i="0" baseline="0">
                <a:solidFill>
                  <a:schemeClr val="bg1"/>
                </a:solidFill>
                <a:latin typeface="Telegraf" pitchFamily="2" charset="77"/>
                <a:cs typeface="Arial" panose="020B0604020202020204" pitchFamily="34" charset="0"/>
              </a:defRPr>
            </a:lvl1pPr>
            <a:lvl2pPr>
              <a:lnSpc>
                <a:spcPts val="2400"/>
              </a:lnSpc>
              <a:defRPr sz="2000" b="1" i="0" baseline="0">
                <a:solidFill>
                  <a:schemeClr val="bg1"/>
                </a:solidFill>
                <a:latin typeface="+mj-lt"/>
                <a:cs typeface="Arial" panose="020B0604020202020204" pitchFamily="34" charset="0"/>
              </a:defRPr>
            </a:lvl2pPr>
            <a:lvl3pPr>
              <a:lnSpc>
                <a:spcPts val="2400"/>
              </a:lnSpc>
              <a:defRPr sz="2000" b="1" i="0" baseline="0">
                <a:solidFill>
                  <a:schemeClr val="bg1"/>
                </a:solidFill>
                <a:latin typeface="+mj-lt"/>
                <a:cs typeface="Arial" panose="020B0604020202020204" pitchFamily="34" charset="0"/>
              </a:defRPr>
            </a:lvl3pPr>
            <a:lvl4pPr>
              <a:lnSpc>
                <a:spcPts val="2400"/>
              </a:lnSpc>
              <a:defRPr sz="2000" b="1" i="0" baseline="0">
                <a:solidFill>
                  <a:schemeClr val="bg1"/>
                </a:solidFill>
                <a:latin typeface="+mj-lt"/>
                <a:cs typeface="Arial" panose="020B0604020202020204" pitchFamily="34" charset="0"/>
              </a:defRPr>
            </a:lvl4pPr>
            <a:lvl5pPr>
              <a:lnSpc>
                <a:spcPts val="2400"/>
              </a:lnSpc>
              <a:defRPr sz="2000" b="1" i="0" baseline="0">
                <a:solidFill>
                  <a:schemeClr val="bg1"/>
                </a:solidFill>
                <a:latin typeface="+mj-lt"/>
                <a:cs typeface="Arial" panose="020B0604020202020204" pitchFamily="34" charset="0"/>
              </a:defRPr>
            </a:lvl5pPr>
          </a:lstStyle>
          <a:p>
            <a:pPr lvl="0"/>
            <a:r>
              <a:rPr lang="en-GB" dirty="0"/>
              <a:t>The Full Talent Journey Platform</a:t>
            </a:r>
            <a:endParaRPr lang="da-DK" dirty="0"/>
          </a:p>
        </p:txBody>
      </p:sp>
      <p:pic>
        <p:nvPicPr>
          <p:cNvPr id="8" name="Graphic 7">
            <a:extLst>
              <a:ext uri="{FF2B5EF4-FFF2-40B4-BE49-F238E27FC236}">
                <a16:creationId xmlns:a16="http://schemas.microsoft.com/office/drawing/2014/main" id="{E6EE5D55-9A92-3608-2BDB-5D9C469C86A5}"/>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11555148" y="229550"/>
            <a:ext cx="450000" cy="450000"/>
          </a:xfrm>
          <a:prstGeom prst="rect">
            <a:avLst/>
          </a:prstGeom>
        </p:spPr>
      </p:pic>
    </p:spTree>
    <p:extLst>
      <p:ext uri="{BB962C8B-B14F-4D97-AF65-F5344CB8AC3E}">
        <p14:creationId xmlns:p14="http://schemas.microsoft.com/office/powerpoint/2010/main" val="4235279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08_Three Content_pink">
    <p:bg>
      <p:bgPr>
        <a:solidFill>
          <a:schemeClr val="accent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5181600" cy="1732612"/>
          </a:xfrm>
        </p:spPr>
        <p:txBody>
          <a:body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1590582" y="4412569"/>
            <a:ext cx="4259547" cy="14400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4" name="Content Placeholder 3">
            <a:extLst>
              <a:ext uri="{FF2B5EF4-FFF2-40B4-BE49-F238E27FC236}">
                <a16:creationId xmlns:a16="http://schemas.microsoft.com/office/drawing/2014/main" id="{754D11D2-846D-4724-570C-A8E5AA2C8E73}"/>
              </a:ext>
            </a:extLst>
          </p:cNvPr>
          <p:cNvSpPr>
            <a:spLocks noGrp="1"/>
          </p:cNvSpPr>
          <p:nvPr>
            <p:ph sz="half" idx="2"/>
          </p:nvPr>
        </p:nvSpPr>
        <p:spPr>
          <a:xfrm>
            <a:off x="7447628" y="4412570"/>
            <a:ext cx="3904585" cy="14400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
        <p:nvSpPr>
          <p:cNvPr id="8" name="Picture Placeholder 9">
            <a:extLst>
              <a:ext uri="{FF2B5EF4-FFF2-40B4-BE49-F238E27FC236}">
                <a16:creationId xmlns:a16="http://schemas.microsoft.com/office/drawing/2014/main" id="{6D73A8AC-58F2-B8F2-2F66-B9791EEBFE6D}"/>
              </a:ext>
            </a:extLst>
          </p:cNvPr>
          <p:cNvSpPr>
            <a:spLocks noGrp="1"/>
          </p:cNvSpPr>
          <p:nvPr>
            <p:ph type="pic" sz="quarter" idx="14"/>
          </p:nvPr>
        </p:nvSpPr>
        <p:spPr>
          <a:xfrm>
            <a:off x="839788" y="3796628"/>
            <a:ext cx="648000" cy="648000"/>
          </a:xfrm>
        </p:spPr>
        <p:txBody>
          <a:bodyPr/>
          <a:lstStyle/>
          <a:p>
            <a:endParaRPr lang="da-DK"/>
          </a:p>
        </p:txBody>
      </p:sp>
      <p:sp>
        <p:nvSpPr>
          <p:cNvPr id="10" name="Picture Placeholder 9">
            <a:extLst>
              <a:ext uri="{FF2B5EF4-FFF2-40B4-BE49-F238E27FC236}">
                <a16:creationId xmlns:a16="http://schemas.microsoft.com/office/drawing/2014/main" id="{916B31F0-57B1-E842-6C1A-DDE761E38EA7}"/>
              </a:ext>
            </a:extLst>
          </p:cNvPr>
          <p:cNvSpPr>
            <a:spLocks noGrp="1"/>
          </p:cNvSpPr>
          <p:nvPr>
            <p:ph type="pic" sz="quarter" idx="15"/>
          </p:nvPr>
        </p:nvSpPr>
        <p:spPr>
          <a:xfrm>
            <a:off x="6716504" y="3796628"/>
            <a:ext cx="648000" cy="648000"/>
          </a:xfrm>
        </p:spPr>
        <p:txBody>
          <a:bodyPr/>
          <a:lstStyle/>
          <a:p>
            <a:endParaRPr lang="da-DK"/>
          </a:p>
        </p:txBody>
      </p:sp>
      <p:sp>
        <p:nvSpPr>
          <p:cNvPr id="12" name="Content Placeholder 3">
            <a:extLst>
              <a:ext uri="{FF2B5EF4-FFF2-40B4-BE49-F238E27FC236}">
                <a16:creationId xmlns:a16="http://schemas.microsoft.com/office/drawing/2014/main" id="{24144CAB-617F-6897-B118-8AC236AF5278}"/>
              </a:ext>
            </a:extLst>
          </p:cNvPr>
          <p:cNvSpPr>
            <a:spLocks noGrp="1"/>
          </p:cNvSpPr>
          <p:nvPr>
            <p:ph sz="half" idx="16"/>
          </p:nvPr>
        </p:nvSpPr>
        <p:spPr>
          <a:xfrm>
            <a:off x="7447628" y="1965781"/>
            <a:ext cx="3904585" cy="14400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13" name="Picture Placeholder 9">
            <a:extLst>
              <a:ext uri="{FF2B5EF4-FFF2-40B4-BE49-F238E27FC236}">
                <a16:creationId xmlns:a16="http://schemas.microsoft.com/office/drawing/2014/main" id="{AA0F8BE1-3DB3-9141-F17E-DDF201984650}"/>
              </a:ext>
            </a:extLst>
          </p:cNvPr>
          <p:cNvSpPr>
            <a:spLocks noGrp="1"/>
          </p:cNvSpPr>
          <p:nvPr>
            <p:ph type="pic" sz="quarter" idx="17"/>
          </p:nvPr>
        </p:nvSpPr>
        <p:spPr>
          <a:xfrm>
            <a:off x="6716504" y="1368001"/>
            <a:ext cx="648000" cy="648000"/>
          </a:xfrm>
        </p:spPr>
        <p:txBody>
          <a:bodyPr/>
          <a:lstStyle/>
          <a:p>
            <a:endParaRPr lang="da-DK"/>
          </a:p>
        </p:txBody>
      </p:sp>
      <p:sp>
        <p:nvSpPr>
          <p:cNvPr id="14" name="Text Placeholder 2">
            <a:extLst>
              <a:ext uri="{FF2B5EF4-FFF2-40B4-BE49-F238E27FC236}">
                <a16:creationId xmlns:a16="http://schemas.microsoft.com/office/drawing/2014/main" id="{DB28D7A6-CF37-96A2-EAB9-46538F7D9077}"/>
              </a:ext>
            </a:extLst>
          </p:cNvPr>
          <p:cNvSpPr>
            <a:spLocks noGrp="1"/>
          </p:cNvSpPr>
          <p:nvPr>
            <p:ph type="body" idx="18"/>
          </p:nvPr>
        </p:nvSpPr>
        <p:spPr>
          <a:xfrm>
            <a:off x="1589384" y="3800571"/>
            <a:ext cx="4259547" cy="463070"/>
          </a:xfrm>
        </p:spPr>
        <p:txBody>
          <a:bodyPr anchor="b"/>
          <a:lstStyle>
            <a:lvl1pPr marL="0" indent="0">
              <a:lnSpc>
                <a:spcPts val="2600"/>
              </a:lnSpc>
              <a:buNone/>
              <a:defRPr sz="16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19" name="Text Placeholder 18">
            <a:extLst>
              <a:ext uri="{FF2B5EF4-FFF2-40B4-BE49-F238E27FC236}">
                <a16:creationId xmlns:a16="http://schemas.microsoft.com/office/drawing/2014/main" id="{1DCC9395-BDE4-48F9-0645-6045648A05E1}"/>
              </a:ext>
            </a:extLst>
          </p:cNvPr>
          <p:cNvSpPr>
            <a:spLocks noGrp="1"/>
          </p:cNvSpPr>
          <p:nvPr>
            <p:ph type="body" sz="quarter" idx="21"/>
          </p:nvPr>
        </p:nvSpPr>
        <p:spPr>
          <a:xfrm>
            <a:off x="7447629" y="1368001"/>
            <a:ext cx="3904584" cy="468476"/>
          </a:xfrm>
        </p:spPr>
        <p:txBody>
          <a:bodyPr anchor="b" anchorCtr="0"/>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sz="1600" b="1" i="0">
                <a:latin typeface="Arial" panose="020B0604020202020204" pitchFamily="34" charset="0"/>
                <a:cs typeface="Arial" panose="020B0604020202020204" pitchFamily="34" charset="0"/>
              </a:defRPr>
            </a:lvl1pPr>
            <a:lvl2pPr>
              <a:defRPr>
                <a:latin typeface="+mj-lt"/>
              </a:defRPr>
            </a:lvl2pPr>
            <a:lvl3pPr>
              <a:defRPr>
                <a:latin typeface="+mj-lt"/>
              </a:defRPr>
            </a:lvl3pPr>
            <a:lvl4pPr>
              <a:defRPr>
                <a:latin typeface="+mj-lt"/>
              </a:defRPr>
            </a:lvl4pPr>
            <a:lvl5pPr>
              <a:defRPr>
                <a:latin typeface="+mj-lt"/>
              </a:defRPr>
            </a:lvl5pPr>
          </a:lstStyle>
          <a:p>
            <a:pPr marL="0" marR="0" lvl="0" indent="0" algn="l" defTabSz="914400" rtl="0" eaLnBrk="1" fontAlgn="auto" latinLnBrk="0" hangingPunct="1">
              <a:lnSpc>
                <a:spcPts val="1800"/>
              </a:lnSpc>
              <a:spcBef>
                <a:spcPts val="0"/>
              </a:spcBef>
              <a:spcAft>
                <a:spcPts val="0"/>
              </a:spcAft>
              <a:buClrTx/>
              <a:buSzTx/>
              <a:buFont typeface="Arial" panose="020B0604020202020204" pitchFamily="34" charset="0"/>
              <a:buNone/>
              <a:tabLst/>
              <a:defRPr/>
            </a:pPr>
            <a:r>
              <a:rPr lang="en-GB" dirty="0"/>
              <a:t>Click to edit Master text styles</a:t>
            </a:r>
          </a:p>
        </p:txBody>
      </p:sp>
      <p:sp>
        <p:nvSpPr>
          <p:cNvPr id="21" name="Text Placeholder 20">
            <a:extLst>
              <a:ext uri="{FF2B5EF4-FFF2-40B4-BE49-F238E27FC236}">
                <a16:creationId xmlns:a16="http://schemas.microsoft.com/office/drawing/2014/main" id="{777E98E0-042A-11FE-F91F-EE0107A5615D}"/>
              </a:ext>
            </a:extLst>
          </p:cNvPr>
          <p:cNvSpPr>
            <a:spLocks noGrp="1"/>
          </p:cNvSpPr>
          <p:nvPr>
            <p:ph type="body" sz="quarter" idx="22"/>
          </p:nvPr>
        </p:nvSpPr>
        <p:spPr>
          <a:xfrm>
            <a:off x="7447629" y="3735403"/>
            <a:ext cx="3904583" cy="530226"/>
          </a:xfrm>
        </p:spPr>
        <p:txBody>
          <a:bodyPr anchor="b" anchorCtr="0"/>
          <a:lstStyle>
            <a:lvl1pPr marL="0" indent="0">
              <a:lnSpc>
                <a:spcPts val="2600"/>
              </a:lnSpc>
              <a:buNone/>
              <a:defRPr sz="1600" b="1" i="0" baseline="0"/>
            </a:lvl1pPr>
            <a:lvl2pPr>
              <a:lnSpc>
                <a:spcPts val="2600"/>
              </a:lnSpc>
              <a:defRPr sz="1600" b="1" i="0" baseline="0"/>
            </a:lvl2pPr>
            <a:lvl3pPr>
              <a:lnSpc>
                <a:spcPts val="2600"/>
              </a:lnSpc>
              <a:defRPr sz="1600" b="1" i="0" baseline="0"/>
            </a:lvl3pPr>
            <a:lvl4pPr>
              <a:lnSpc>
                <a:spcPts val="2600"/>
              </a:lnSpc>
              <a:defRPr sz="1600" b="1" i="0" baseline="0"/>
            </a:lvl4pPr>
            <a:lvl5pPr>
              <a:lnSpc>
                <a:spcPts val="2600"/>
              </a:lnSpc>
              <a:defRPr sz="1600" b="1" i="0" baseline="0"/>
            </a:lvl5pPr>
          </a:lstStyle>
          <a:p>
            <a:pPr lvl="0"/>
            <a:r>
              <a:rPr lang="en-GB" dirty="0"/>
              <a:t>Click to edit Master text style</a:t>
            </a:r>
          </a:p>
        </p:txBody>
      </p:sp>
    </p:spTree>
    <p:extLst>
      <p:ext uri="{BB962C8B-B14F-4D97-AF65-F5344CB8AC3E}">
        <p14:creationId xmlns:p14="http://schemas.microsoft.com/office/powerpoint/2010/main" val="4091626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09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722C-CD0F-2FB9-10FC-26FCAA5BCBD1}"/>
              </a:ext>
            </a:extLst>
          </p:cNvPr>
          <p:cNvSpPr>
            <a:spLocks noGrp="1"/>
          </p:cNvSpPr>
          <p:nvPr>
            <p:ph type="title"/>
          </p:nvPr>
        </p:nvSpPr>
        <p:spPr/>
        <p:txBody>
          <a:bodyPr/>
          <a:lstStyle/>
          <a:p>
            <a:r>
              <a:rPr lang="en-GB"/>
              <a:t>Click to edit Master title style</a:t>
            </a:r>
            <a:endParaRPr lang="da-DK"/>
          </a:p>
        </p:txBody>
      </p:sp>
      <p:sp>
        <p:nvSpPr>
          <p:cNvPr id="3" name="Date Placeholder 2">
            <a:extLst>
              <a:ext uri="{FF2B5EF4-FFF2-40B4-BE49-F238E27FC236}">
                <a16:creationId xmlns:a16="http://schemas.microsoft.com/office/drawing/2014/main" id="{F6A16BDC-29A8-4197-725B-01D40B300385}"/>
              </a:ext>
            </a:extLst>
          </p:cNvPr>
          <p:cNvSpPr>
            <a:spLocks noGrp="1"/>
          </p:cNvSpPr>
          <p:nvPr>
            <p:ph type="dt" sz="half" idx="10"/>
          </p:nvPr>
        </p:nvSpPr>
        <p:spPr/>
        <p:txBody>
          <a:bodyPr/>
          <a:lstStyle/>
          <a:p>
            <a:fld id="{284A184C-98DD-754F-9387-58C3F2DFAA5D}" type="datetime2">
              <a:rPr lang="da-DK" smtClean="0"/>
              <a:t>18. november 2022</a:t>
            </a:fld>
            <a:endParaRPr lang="da-DK"/>
          </a:p>
        </p:txBody>
      </p:sp>
      <p:sp>
        <p:nvSpPr>
          <p:cNvPr id="4" name="Footer Placeholder 3">
            <a:extLst>
              <a:ext uri="{FF2B5EF4-FFF2-40B4-BE49-F238E27FC236}">
                <a16:creationId xmlns:a16="http://schemas.microsoft.com/office/drawing/2014/main" id="{35D65DB2-F17D-1536-6A69-0B8563C1611B}"/>
              </a:ext>
            </a:extLst>
          </p:cNvPr>
          <p:cNvSpPr>
            <a:spLocks noGrp="1"/>
          </p:cNvSpPr>
          <p:nvPr>
            <p:ph type="ftr" sz="quarter" idx="11"/>
          </p:nvPr>
        </p:nvSpPr>
        <p:spPr/>
        <p:txBody>
          <a:bodyPr/>
          <a:lstStyle/>
          <a:p>
            <a:endParaRPr lang="da-DK"/>
          </a:p>
        </p:txBody>
      </p:sp>
      <p:sp>
        <p:nvSpPr>
          <p:cNvPr id="5" name="Slide Number Placeholder 4">
            <a:extLst>
              <a:ext uri="{FF2B5EF4-FFF2-40B4-BE49-F238E27FC236}">
                <a16:creationId xmlns:a16="http://schemas.microsoft.com/office/drawing/2014/main" id="{554AA85C-C18B-3D60-E634-CE8B87718DCB}"/>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7" name="Text Placeholder 7">
            <a:extLst>
              <a:ext uri="{FF2B5EF4-FFF2-40B4-BE49-F238E27FC236}">
                <a16:creationId xmlns:a16="http://schemas.microsoft.com/office/drawing/2014/main" id="{F98D78EC-805D-1B81-E16D-F80A7229E4A6}"/>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186986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9988DA-15D6-0C0F-8E6B-1BC0DBE69BBF}"/>
              </a:ext>
            </a:extLst>
          </p:cNvPr>
          <p:cNvSpPr>
            <a:spLocks noGrp="1"/>
          </p:cNvSpPr>
          <p:nvPr>
            <p:ph type="dt" sz="half" idx="10"/>
          </p:nvPr>
        </p:nvSpPr>
        <p:spPr/>
        <p:txBody>
          <a:bodyPr/>
          <a:lstStyle/>
          <a:p>
            <a:fld id="{798B8A3A-B3BE-B147-8433-083925D49248}" type="datetime2">
              <a:rPr lang="da-DK" smtClean="0"/>
              <a:t>18. november 2022</a:t>
            </a:fld>
            <a:endParaRPr lang="da-DK"/>
          </a:p>
        </p:txBody>
      </p:sp>
      <p:sp>
        <p:nvSpPr>
          <p:cNvPr id="3" name="Footer Placeholder 2">
            <a:extLst>
              <a:ext uri="{FF2B5EF4-FFF2-40B4-BE49-F238E27FC236}">
                <a16:creationId xmlns:a16="http://schemas.microsoft.com/office/drawing/2014/main" id="{05755FC6-19D2-5284-22BE-41B26E20FD19}"/>
              </a:ext>
            </a:extLst>
          </p:cNvPr>
          <p:cNvSpPr>
            <a:spLocks noGrp="1"/>
          </p:cNvSpPr>
          <p:nvPr>
            <p:ph type="ftr" sz="quarter" idx="11"/>
          </p:nvPr>
        </p:nvSpPr>
        <p:spPr/>
        <p:txBody>
          <a:bodyPr/>
          <a:lstStyle/>
          <a:p>
            <a:endParaRPr lang="da-DK"/>
          </a:p>
        </p:txBody>
      </p:sp>
      <p:sp>
        <p:nvSpPr>
          <p:cNvPr id="4" name="Slide Number Placeholder 3">
            <a:extLst>
              <a:ext uri="{FF2B5EF4-FFF2-40B4-BE49-F238E27FC236}">
                <a16:creationId xmlns:a16="http://schemas.microsoft.com/office/drawing/2014/main" id="{02C27223-812B-239C-A4FB-5672FD89E5D7}"/>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5" name="Text Placeholder 7">
            <a:extLst>
              <a:ext uri="{FF2B5EF4-FFF2-40B4-BE49-F238E27FC236}">
                <a16:creationId xmlns:a16="http://schemas.microsoft.com/office/drawing/2014/main" id="{964DF9E3-E81E-83B4-AB90-1D51A89402EA}"/>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36963979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1_Talentech">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BE37E-6DFF-2C9B-C833-632AEE3FA959}"/>
              </a:ext>
            </a:extLst>
          </p:cNvPr>
          <p:cNvSpPr>
            <a:spLocks noGrp="1"/>
          </p:cNvSpPr>
          <p:nvPr>
            <p:ph type="title"/>
          </p:nvPr>
        </p:nvSpPr>
        <p:spPr/>
        <p:txBody>
          <a:bodyPr/>
          <a:lstStyle>
            <a:lvl1pPr>
              <a:defRPr>
                <a:solidFill>
                  <a:schemeClr val="bg1"/>
                </a:solidFill>
              </a:defRPr>
            </a:lvl1p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2AB9CE7E-FB90-8138-F632-7FAC6B5ABABB}"/>
              </a:ext>
            </a:extLst>
          </p:cNvPr>
          <p:cNvSpPr>
            <a:spLocks noGrp="1"/>
          </p:cNvSpPr>
          <p:nvPr>
            <p:ph idx="1"/>
          </p:nvPr>
        </p:nvSpPr>
        <p:spPr>
          <a:xfrm>
            <a:off x="847344" y="3356429"/>
            <a:ext cx="10504869" cy="282053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Date Placeholder 3">
            <a:extLst>
              <a:ext uri="{FF2B5EF4-FFF2-40B4-BE49-F238E27FC236}">
                <a16:creationId xmlns:a16="http://schemas.microsoft.com/office/drawing/2014/main" id="{23E5D589-4888-F171-46C1-A0122699E418}"/>
              </a:ext>
            </a:extLst>
          </p:cNvPr>
          <p:cNvSpPr>
            <a:spLocks noGrp="1"/>
          </p:cNvSpPr>
          <p:nvPr>
            <p:ph type="dt" sz="half" idx="10"/>
          </p:nvPr>
        </p:nvSpPr>
        <p:spPr/>
        <p:txBody>
          <a:bodyPr/>
          <a:lstStyle/>
          <a:p>
            <a:fld id="{0D173060-BBCA-B94B-A1F3-D762D58B8B2C}" type="datetime2">
              <a:rPr lang="da-DK" smtClean="0"/>
              <a:t>18. november 2022</a:t>
            </a:fld>
            <a:endParaRPr lang="da-DK"/>
          </a:p>
        </p:txBody>
      </p:sp>
      <p:sp>
        <p:nvSpPr>
          <p:cNvPr id="5" name="Footer Placeholder 4">
            <a:extLst>
              <a:ext uri="{FF2B5EF4-FFF2-40B4-BE49-F238E27FC236}">
                <a16:creationId xmlns:a16="http://schemas.microsoft.com/office/drawing/2014/main" id="{8FDED45F-EA74-FFA4-556C-C3DBE65553D8}"/>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pic>
        <p:nvPicPr>
          <p:cNvPr id="7" name="Graphic 6">
            <a:extLst>
              <a:ext uri="{FF2B5EF4-FFF2-40B4-BE49-F238E27FC236}">
                <a16:creationId xmlns:a16="http://schemas.microsoft.com/office/drawing/2014/main" id="{505BB0EF-A6CE-7C60-6C22-6B149772B9B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8" name="Object 4" descr="preencoded.png">
            <a:extLst>
              <a:ext uri="{FF2B5EF4-FFF2-40B4-BE49-F238E27FC236}">
                <a16:creationId xmlns:a16="http://schemas.microsoft.com/office/drawing/2014/main" id="{6F08B55C-1E69-E53E-4930-47928C245A3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
        <p:nvSpPr>
          <p:cNvPr id="9" name="Text Placeholder 7">
            <a:extLst>
              <a:ext uri="{FF2B5EF4-FFF2-40B4-BE49-F238E27FC236}">
                <a16:creationId xmlns:a16="http://schemas.microsoft.com/office/drawing/2014/main" id="{64435615-B97B-6969-1ACB-1602ACFF77BD}"/>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solidFill>
                  <a:schemeClr val="bg1"/>
                </a:solidFill>
              </a:defRPr>
            </a:lvl1pPr>
          </a:lstStyle>
          <a:p>
            <a:pPr lvl="0"/>
            <a:r>
              <a:rPr lang="en-GB" dirty="0"/>
              <a:t>Type chapter name here</a:t>
            </a:r>
          </a:p>
        </p:txBody>
      </p:sp>
      <p:pic>
        <p:nvPicPr>
          <p:cNvPr id="10" name="Object 1" descr="preencoded.png">
            <a:extLst>
              <a:ext uri="{FF2B5EF4-FFF2-40B4-BE49-F238E27FC236}">
                <a16:creationId xmlns:a16="http://schemas.microsoft.com/office/drawing/2014/main" id="{46F17E49-3D75-C6A3-8ABF-DAA8F8B0F0BD}"/>
              </a:ext>
            </a:extLst>
          </p:cNvPr>
          <p:cNvPicPr>
            <a:picLocks noChangeAspect="1"/>
          </p:cNvPicPr>
          <p:nvPr userDrawn="1"/>
        </p:nvPicPr>
        <p:blipFill>
          <a:blip r:embed="rId6"/>
          <a:srcRect/>
          <a:stretch/>
        </p:blipFill>
        <p:spPr>
          <a:xfrm>
            <a:off x="6374296" y="1040296"/>
            <a:ext cx="5817704" cy="5817704"/>
          </a:xfrm>
          <a:prstGeom prst="rect">
            <a:avLst/>
          </a:prstGeom>
        </p:spPr>
      </p:pic>
      <p:pic>
        <p:nvPicPr>
          <p:cNvPr id="11" name="Object 2" descr="preencoded.png">
            <a:extLst>
              <a:ext uri="{FF2B5EF4-FFF2-40B4-BE49-F238E27FC236}">
                <a16:creationId xmlns:a16="http://schemas.microsoft.com/office/drawing/2014/main" id="{2F1432EF-E572-5C0F-5A5E-4A0BDD2A5D1F}"/>
              </a:ext>
            </a:extLst>
          </p:cNvPr>
          <p:cNvPicPr>
            <a:picLocks noChangeAspect="1"/>
          </p:cNvPicPr>
          <p:nvPr userDrawn="1"/>
        </p:nvPicPr>
        <p:blipFill>
          <a:blip r:embed="rId7"/>
          <a:srcRect/>
          <a:stretch/>
        </p:blipFill>
        <p:spPr>
          <a:xfrm>
            <a:off x="9399012" y="4110281"/>
            <a:ext cx="187863" cy="236344"/>
          </a:xfrm>
          <a:prstGeom prst="rect">
            <a:avLst/>
          </a:prstGeom>
        </p:spPr>
      </p:pic>
      <p:pic>
        <p:nvPicPr>
          <p:cNvPr id="12" name="Object 3" descr="preencoded.png">
            <a:extLst>
              <a:ext uri="{FF2B5EF4-FFF2-40B4-BE49-F238E27FC236}">
                <a16:creationId xmlns:a16="http://schemas.microsoft.com/office/drawing/2014/main" id="{E7E56F32-9E22-BF66-CD0A-869AE7948470}"/>
              </a:ext>
            </a:extLst>
          </p:cNvPr>
          <p:cNvPicPr>
            <a:picLocks noChangeAspect="1"/>
          </p:cNvPicPr>
          <p:nvPr userDrawn="1"/>
        </p:nvPicPr>
        <p:blipFill>
          <a:blip r:embed="rId7"/>
          <a:srcRect/>
          <a:stretch/>
        </p:blipFill>
        <p:spPr>
          <a:xfrm>
            <a:off x="9202824" y="3414600"/>
            <a:ext cx="187863" cy="236344"/>
          </a:xfrm>
          <a:prstGeom prst="rect">
            <a:avLst/>
          </a:prstGeom>
        </p:spPr>
      </p:pic>
      <p:pic>
        <p:nvPicPr>
          <p:cNvPr id="13" name="Object 4" descr="preencoded.png">
            <a:extLst>
              <a:ext uri="{FF2B5EF4-FFF2-40B4-BE49-F238E27FC236}">
                <a16:creationId xmlns:a16="http://schemas.microsoft.com/office/drawing/2014/main" id="{40D90785-FB3D-D652-C682-347F23241C94}"/>
              </a:ext>
            </a:extLst>
          </p:cNvPr>
          <p:cNvPicPr>
            <a:picLocks noChangeAspect="1"/>
          </p:cNvPicPr>
          <p:nvPr userDrawn="1"/>
        </p:nvPicPr>
        <p:blipFill>
          <a:blip r:embed="rId7"/>
          <a:srcRect/>
          <a:stretch/>
        </p:blipFill>
        <p:spPr>
          <a:xfrm>
            <a:off x="9846987" y="3475031"/>
            <a:ext cx="187863" cy="236344"/>
          </a:xfrm>
          <a:prstGeom prst="rect">
            <a:avLst/>
          </a:prstGeom>
        </p:spPr>
      </p:pic>
      <p:pic>
        <p:nvPicPr>
          <p:cNvPr id="14" name="Object 5" descr="preencoded.png">
            <a:extLst>
              <a:ext uri="{FF2B5EF4-FFF2-40B4-BE49-F238E27FC236}">
                <a16:creationId xmlns:a16="http://schemas.microsoft.com/office/drawing/2014/main" id="{D69E5B81-38D2-E687-72B9-AE4512F4AFEF}"/>
              </a:ext>
            </a:extLst>
          </p:cNvPr>
          <p:cNvPicPr>
            <a:picLocks noChangeAspect="1"/>
          </p:cNvPicPr>
          <p:nvPr userDrawn="1"/>
        </p:nvPicPr>
        <p:blipFill>
          <a:blip r:embed="rId7"/>
          <a:srcRect/>
          <a:stretch/>
        </p:blipFill>
        <p:spPr>
          <a:xfrm>
            <a:off x="10337487" y="3214256"/>
            <a:ext cx="187863" cy="236344"/>
          </a:xfrm>
          <a:prstGeom prst="rect">
            <a:avLst/>
          </a:prstGeom>
        </p:spPr>
      </p:pic>
      <p:pic>
        <p:nvPicPr>
          <p:cNvPr id="15" name="Object 6" descr="preencoded.png">
            <a:extLst>
              <a:ext uri="{FF2B5EF4-FFF2-40B4-BE49-F238E27FC236}">
                <a16:creationId xmlns:a16="http://schemas.microsoft.com/office/drawing/2014/main" id="{F7552CC0-9C48-3AE6-46E8-FC2FD27059DD}"/>
              </a:ext>
            </a:extLst>
          </p:cNvPr>
          <p:cNvPicPr>
            <a:picLocks noChangeAspect="1"/>
          </p:cNvPicPr>
          <p:nvPr userDrawn="1"/>
        </p:nvPicPr>
        <p:blipFill>
          <a:blip r:embed="rId7"/>
          <a:srcRect/>
          <a:stretch/>
        </p:blipFill>
        <p:spPr>
          <a:xfrm>
            <a:off x="8669787" y="4587431"/>
            <a:ext cx="187863" cy="236344"/>
          </a:xfrm>
          <a:prstGeom prst="rect">
            <a:avLst/>
          </a:prstGeom>
        </p:spPr>
      </p:pic>
    </p:spTree>
    <p:extLst>
      <p:ext uri="{BB962C8B-B14F-4D97-AF65-F5344CB8AC3E}">
        <p14:creationId xmlns:p14="http://schemas.microsoft.com/office/powerpoint/2010/main" val="563632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20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40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60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80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100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extLst>
    <p:ext uri="{DCECCB84-F9BA-43D5-87BE-67443E8EF086}">
      <p15:sldGuideLst xmlns:p15="http://schemas.microsoft.com/office/powerpoint/2012/main">
        <p15:guide id="1" pos="529"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2_Content in box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6244604" cy="936719"/>
          </a:xfrm>
        </p:spPr>
        <p:txBody>
          <a:bodyPr/>
          <a:lstStyle/>
          <a:p>
            <a:r>
              <a:rPr lang="en-GB"/>
              <a:t>Click to edit Master title style</a:t>
            </a:r>
            <a:endParaRPr lang="da-DK"/>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hasCustomPrompt="1"/>
          </p:nvPr>
        </p:nvSpPr>
        <p:spPr>
          <a:xfrm>
            <a:off x="846364" y="2538000"/>
            <a:ext cx="2610000" cy="4320000"/>
          </a:xfrm>
          <a:solidFill>
            <a:schemeClr val="accent3"/>
          </a:solidFill>
        </p:spPr>
        <p:txBody>
          <a:bodyPr lIns="216000" tIns="360000" rIns="180000" bIns="180000"/>
          <a:lstStyle>
            <a:lvl1pPr marL="180000" indent="-180000">
              <a:buFontTx/>
              <a:buBlip>
                <a:blip r:embed="rId2">
                  <a:extLst>
                    <a:ext uri="{96DAC541-7B7A-43D3-8B79-37D633B846F1}">
                      <asvg:svgBlip xmlns:asvg="http://schemas.microsoft.com/office/drawing/2016/SVG/main" r:embed="rId3"/>
                    </a:ext>
                  </a:extLst>
                </a:blip>
              </a:buBlip>
              <a:defRPr/>
            </a:lvl1pPr>
            <a:lvl2pPr marL="360000" indent="-180000">
              <a:buFontTx/>
              <a:buBlip>
                <a:blip r:embed="rId2">
                  <a:extLst>
                    <a:ext uri="{96DAC541-7B7A-43D3-8B79-37D633B846F1}">
                      <asvg:svgBlip xmlns:asvg="http://schemas.microsoft.com/office/drawing/2016/SVG/main" r:embed="rId3"/>
                    </a:ext>
                  </a:extLst>
                </a:blip>
              </a:buBlip>
              <a:defRPr/>
            </a:lvl2pPr>
            <a:lvl3pPr marL="540000" indent="-180000">
              <a:buFontTx/>
              <a:buBlip>
                <a:blip r:embed="rId2">
                  <a:extLst>
                    <a:ext uri="{96DAC541-7B7A-43D3-8B79-37D633B846F1}">
                      <asvg:svgBlip xmlns:asvg="http://schemas.microsoft.com/office/drawing/2016/SVG/main" r:embed="rId3"/>
                    </a:ext>
                  </a:extLst>
                </a:blip>
              </a:buBlip>
              <a:defRPr/>
            </a:lvl3pPr>
            <a:lvl4pPr marL="720000" indent="-180000">
              <a:buFontTx/>
              <a:buBlip>
                <a:blip r:embed="rId2">
                  <a:extLst>
                    <a:ext uri="{96DAC541-7B7A-43D3-8B79-37D633B846F1}">
                      <asvg:svgBlip xmlns:asvg="http://schemas.microsoft.com/office/drawing/2016/SVG/main" r:embed="rId3"/>
                    </a:ext>
                  </a:extLst>
                </a:blip>
              </a:buBlip>
              <a:defRPr/>
            </a:lvl4pPr>
            <a:lvl5pPr marL="900000" indent="-180000">
              <a:buFontTx/>
              <a:buBlip>
                <a:blip r:embed="rId2">
                  <a:extLst>
                    <a:ext uri="{96DAC541-7B7A-43D3-8B79-37D633B846F1}">
                      <asvg:svgBlip xmlns:asvg="http://schemas.microsoft.com/office/drawing/2016/SVG/main" r:embed="rId3"/>
                    </a:ext>
                  </a:extLst>
                </a:blip>
              </a:buBlip>
              <a:defRPr/>
            </a:lvl5pPr>
          </a:lstStyle>
          <a:p>
            <a:pPr lvl="0"/>
            <a:r>
              <a:rPr lang="en-GB" dirty="0"/>
              <a:t>Text here</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
        <p:nvSpPr>
          <p:cNvPr id="18" name="Content Placeholder 2">
            <a:extLst>
              <a:ext uri="{FF2B5EF4-FFF2-40B4-BE49-F238E27FC236}">
                <a16:creationId xmlns:a16="http://schemas.microsoft.com/office/drawing/2014/main" id="{3A769C48-A534-D7C7-AAA3-B4E1EDC30FCA}"/>
              </a:ext>
            </a:extLst>
          </p:cNvPr>
          <p:cNvSpPr>
            <a:spLocks noGrp="1"/>
          </p:cNvSpPr>
          <p:nvPr>
            <p:ph sz="half" idx="14" hasCustomPrompt="1"/>
          </p:nvPr>
        </p:nvSpPr>
        <p:spPr>
          <a:xfrm>
            <a:off x="3448978" y="2538000"/>
            <a:ext cx="2610000" cy="4320000"/>
          </a:xfrm>
          <a:solidFill>
            <a:schemeClr val="accent2"/>
          </a:solidFill>
        </p:spPr>
        <p:txBody>
          <a:bodyPr lIns="216000" tIns="360000" rIns="180000" bIns="180000"/>
          <a:lstStyle>
            <a:lvl1pPr marL="180000" indent="-180000">
              <a:buFontTx/>
              <a:buBlip>
                <a:blip r:embed="rId2">
                  <a:extLst>
                    <a:ext uri="{96DAC541-7B7A-43D3-8B79-37D633B846F1}">
                      <asvg:svgBlip xmlns:asvg="http://schemas.microsoft.com/office/drawing/2016/SVG/main" r:embed="rId3"/>
                    </a:ext>
                  </a:extLst>
                </a:blip>
              </a:buBlip>
              <a:defRPr/>
            </a:lvl1pPr>
            <a:lvl2pPr marL="360000" indent="-180000">
              <a:buFontTx/>
              <a:buBlip>
                <a:blip r:embed="rId2">
                  <a:extLst>
                    <a:ext uri="{96DAC541-7B7A-43D3-8B79-37D633B846F1}">
                      <asvg:svgBlip xmlns:asvg="http://schemas.microsoft.com/office/drawing/2016/SVG/main" r:embed="rId3"/>
                    </a:ext>
                  </a:extLst>
                </a:blip>
              </a:buBlip>
              <a:defRPr/>
            </a:lvl2pPr>
            <a:lvl3pPr marL="540000" indent="-180000">
              <a:buFontTx/>
              <a:buBlip>
                <a:blip r:embed="rId2">
                  <a:extLst>
                    <a:ext uri="{96DAC541-7B7A-43D3-8B79-37D633B846F1}">
                      <asvg:svgBlip xmlns:asvg="http://schemas.microsoft.com/office/drawing/2016/SVG/main" r:embed="rId3"/>
                    </a:ext>
                  </a:extLst>
                </a:blip>
              </a:buBlip>
              <a:defRPr/>
            </a:lvl3pPr>
            <a:lvl4pPr marL="720000" indent="-180000">
              <a:buFontTx/>
              <a:buBlip>
                <a:blip r:embed="rId2">
                  <a:extLst>
                    <a:ext uri="{96DAC541-7B7A-43D3-8B79-37D633B846F1}">
                      <asvg:svgBlip xmlns:asvg="http://schemas.microsoft.com/office/drawing/2016/SVG/main" r:embed="rId3"/>
                    </a:ext>
                  </a:extLst>
                </a:blip>
              </a:buBlip>
              <a:defRPr/>
            </a:lvl4pPr>
            <a:lvl5pPr marL="900000" indent="-180000">
              <a:buFontTx/>
              <a:buBlip>
                <a:blip r:embed="rId2">
                  <a:extLst>
                    <a:ext uri="{96DAC541-7B7A-43D3-8B79-37D633B846F1}">
                      <asvg:svgBlip xmlns:asvg="http://schemas.microsoft.com/office/drawing/2016/SVG/main" r:embed="rId3"/>
                    </a:ext>
                  </a:extLst>
                </a:blip>
              </a:buBlip>
              <a:defRPr/>
            </a:lvl5pPr>
          </a:lstStyle>
          <a:p>
            <a:pPr lvl="0"/>
            <a:r>
              <a:rPr lang="en-GB" dirty="0"/>
              <a:t>Text here</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19" name="Content Placeholder 2">
            <a:extLst>
              <a:ext uri="{FF2B5EF4-FFF2-40B4-BE49-F238E27FC236}">
                <a16:creationId xmlns:a16="http://schemas.microsoft.com/office/drawing/2014/main" id="{AD5862DE-CA60-1A84-4916-97D025A87142}"/>
              </a:ext>
            </a:extLst>
          </p:cNvPr>
          <p:cNvSpPr>
            <a:spLocks noGrp="1"/>
          </p:cNvSpPr>
          <p:nvPr>
            <p:ph sz="half" idx="15" hasCustomPrompt="1"/>
          </p:nvPr>
        </p:nvSpPr>
        <p:spPr>
          <a:xfrm>
            <a:off x="6052256" y="2538000"/>
            <a:ext cx="2610000" cy="4320000"/>
          </a:xfrm>
          <a:solidFill>
            <a:schemeClr val="tx1"/>
          </a:solidFill>
        </p:spPr>
        <p:txBody>
          <a:bodyPr lIns="216000" tIns="360000" rIns="180000" bIns="180000"/>
          <a:lstStyle>
            <a:lvl1pPr marL="180000" indent="-180000">
              <a:buFontTx/>
              <a:buBlip>
                <a:blip r:embed="rId4">
                  <a:extLst>
                    <a:ext uri="{96DAC541-7B7A-43D3-8B79-37D633B846F1}">
                      <asvg:svgBlip xmlns:asvg="http://schemas.microsoft.com/office/drawing/2016/SVG/main" r:embed="rId5"/>
                    </a:ext>
                  </a:extLst>
                </a:blip>
              </a:buBlip>
              <a:defRPr>
                <a:solidFill>
                  <a:schemeClr val="bg1"/>
                </a:solidFill>
              </a:defRPr>
            </a:lvl1pPr>
            <a:lvl2pPr marL="360000" indent="-180000">
              <a:buFontTx/>
              <a:buBlip>
                <a:blip r:embed="rId4">
                  <a:extLst>
                    <a:ext uri="{96DAC541-7B7A-43D3-8B79-37D633B846F1}">
                      <asvg:svgBlip xmlns:asvg="http://schemas.microsoft.com/office/drawing/2016/SVG/main" r:embed="rId5"/>
                    </a:ext>
                  </a:extLst>
                </a:blip>
              </a:buBlip>
              <a:defRPr>
                <a:solidFill>
                  <a:schemeClr val="bg1"/>
                </a:solidFill>
              </a:defRPr>
            </a:lvl2pPr>
            <a:lvl3pPr marL="540000" indent="-180000">
              <a:buFontTx/>
              <a:buBlip>
                <a:blip r:embed="rId4">
                  <a:extLst>
                    <a:ext uri="{96DAC541-7B7A-43D3-8B79-37D633B846F1}">
                      <asvg:svgBlip xmlns:asvg="http://schemas.microsoft.com/office/drawing/2016/SVG/main" r:embed="rId5"/>
                    </a:ext>
                  </a:extLst>
                </a:blip>
              </a:buBlip>
              <a:defRPr>
                <a:solidFill>
                  <a:schemeClr val="bg1"/>
                </a:solidFill>
              </a:defRPr>
            </a:lvl3pPr>
            <a:lvl4pPr marL="720000" indent="-180000">
              <a:buFontTx/>
              <a:buBlip>
                <a:blip r:embed="rId4">
                  <a:extLst>
                    <a:ext uri="{96DAC541-7B7A-43D3-8B79-37D633B846F1}">
                      <asvg:svgBlip xmlns:asvg="http://schemas.microsoft.com/office/drawing/2016/SVG/main" r:embed="rId5"/>
                    </a:ext>
                  </a:extLst>
                </a:blip>
              </a:buBlip>
              <a:defRPr>
                <a:solidFill>
                  <a:schemeClr val="bg1"/>
                </a:solidFill>
              </a:defRPr>
            </a:lvl4pPr>
            <a:lvl5pPr marL="900000" indent="-180000">
              <a:buFontTx/>
              <a:buBlip>
                <a:blip r:embed="rId4">
                  <a:extLst>
                    <a:ext uri="{96DAC541-7B7A-43D3-8B79-37D633B846F1}">
                      <asvg:svgBlip xmlns:asvg="http://schemas.microsoft.com/office/drawing/2016/SVG/main" r:embed="rId5"/>
                    </a:ext>
                  </a:extLst>
                </a:blip>
              </a:buBlip>
              <a:defRPr>
                <a:solidFill>
                  <a:schemeClr val="bg1"/>
                </a:solidFill>
              </a:defRPr>
            </a:lvl5pPr>
          </a:lstStyle>
          <a:p>
            <a:pPr lvl="0"/>
            <a:r>
              <a:rPr lang="en-GB" dirty="0"/>
              <a:t>Text here</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20" name="Content Placeholder 2">
            <a:extLst>
              <a:ext uri="{FF2B5EF4-FFF2-40B4-BE49-F238E27FC236}">
                <a16:creationId xmlns:a16="http://schemas.microsoft.com/office/drawing/2014/main" id="{253AA1B4-8936-06B5-5473-1EA785160F2A}"/>
              </a:ext>
            </a:extLst>
          </p:cNvPr>
          <p:cNvSpPr>
            <a:spLocks noGrp="1"/>
          </p:cNvSpPr>
          <p:nvPr>
            <p:ph sz="half" idx="16" hasCustomPrompt="1"/>
          </p:nvPr>
        </p:nvSpPr>
        <p:spPr>
          <a:xfrm>
            <a:off x="8662256" y="2538000"/>
            <a:ext cx="2610000" cy="4320000"/>
          </a:xfrm>
          <a:solidFill>
            <a:schemeClr val="accent3"/>
          </a:solidFill>
        </p:spPr>
        <p:txBody>
          <a:bodyPr lIns="216000" tIns="360000" rIns="180000" bIns="180000"/>
          <a:lstStyle>
            <a:lvl1pPr marL="180000" indent="-180000">
              <a:buFontTx/>
              <a:buBlip>
                <a:blip r:embed="rId2">
                  <a:extLst>
                    <a:ext uri="{96DAC541-7B7A-43D3-8B79-37D633B846F1}">
                      <asvg:svgBlip xmlns:asvg="http://schemas.microsoft.com/office/drawing/2016/SVG/main" r:embed="rId3"/>
                    </a:ext>
                  </a:extLst>
                </a:blip>
              </a:buBlip>
              <a:defRPr/>
            </a:lvl1pPr>
            <a:lvl2pPr marL="360000" indent="-180000">
              <a:buFontTx/>
              <a:buBlip>
                <a:blip r:embed="rId2">
                  <a:extLst>
                    <a:ext uri="{96DAC541-7B7A-43D3-8B79-37D633B846F1}">
                      <asvg:svgBlip xmlns:asvg="http://schemas.microsoft.com/office/drawing/2016/SVG/main" r:embed="rId3"/>
                    </a:ext>
                  </a:extLst>
                </a:blip>
              </a:buBlip>
              <a:defRPr/>
            </a:lvl2pPr>
            <a:lvl3pPr marL="540000" indent="-180000">
              <a:buFontTx/>
              <a:buBlip>
                <a:blip r:embed="rId2">
                  <a:extLst>
                    <a:ext uri="{96DAC541-7B7A-43D3-8B79-37D633B846F1}">
                      <asvg:svgBlip xmlns:asvg="http://schemas.microsoft.com/office/drawing/2016/SVG/main" r:embed="rId3"/>
                    </a:ext>
                  </a:extLst>
                </a:blip>
              </a:buBlip>
              <a:defRPr/>
            </a:lvl3pPr>
            <a:lvl4pPr marL="720000" indent="-180000">
              <a:buFontTx/>
              <a:buBlip>
                <a:blip r:embed="rId2">
                  <a:extLst>
                    <a:ext uri="{96DAC541-7B7A-43D3-8B79-37D633B846F1}">
                      <asvg:svgBlip xmlns:asvg="http://schemas.microsoft.com/office/drawing/2016/SVG/main" r:embed="rId3"/>
                    </a:ext>
                  </a:extLst>
                </a:blip>
              </a:buBlip>
              <a:defRPr/>
            </a:lvl4pPr>
            <a:lvl5pPr marL="900000" indent="-180000">
              <a:buFontTx/>
              <a:buBlip>
                <a:blip r:embed="rId2">
                  <a:extLst>
                    <a:ext uri="{96DAC541-7B7A-43D3-8B79-37D633B846F1}">
                      <asvg:svgBlip xmlns:asvg="http://schemas.microsoft.com/office/drawing/2016/SVG/main" r:embed="rId3"/>
                    </a:ext>
                  </a:extLst>
                </a:blip>
              </a:buBlip>
              <a:defRPr/>
            </a:lvl5pPr>
          </a:lstStyle>
          <a:p>
            <a:pPr lvl="0"/>
            <a:r>
              <a:rPr lang="en-GB" dirty="0"/>
              <a:t>Text here</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Tree>
    <p:extLst>
      <p:ext uri="{BB962C8B-B14F-4D97-AF65-F5344CB8AC3E}">
        <p14:creationId xmlns:p14="http://schemas.microsoft.com/office/powerpoint/2010/main" val="4286835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3_Quot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722C-CD0F-2FB9-10FC-26FCAA5BCBD1}"/>
              </a:ext>
            </a:extLst>
          </p:cNvPr>
          <p:cNvSpPr>
            <a:spLocks noGrp="1"/>
          </p:cNvSpPr>
          <p:nvPr>
            <p:ph type="title"/>
          </p:nvPr>
        </p:nvSpPr>
        <p:spPr>
          <a:xfrm>
            <a:off x="2496000" y="1980000"/>
            <a:ext cx="7200000" cy="2700000"/>
          </a:xfrm>
        </p:spPr>
        <p:txBody>
          <a:bodyPr anchor="ctr" anchorCtr="0">
            <a:noAutofit/>
          </a:bodyPr>
          <a:lstStyle>
            <a:lvl1pPr>
              <a:lnSpc>
                <a:spcPts val="4000"/>
              </a:lnSpc>
              <a:defRPr sz="3200" b="0" i="0" baseline="0">
                <a:solidFill>
                  <a:schemeClr val="bg1"/>
                </a:solidFill>
                <a:latin typeface="+mn-lt"/>
              </a:defRPr>
            </a:lvl1pPr>
          </a:lstStyle>
          <a:p>
            <a:r>
              <a:rPr lang="en-GB" dirty="0"/>
              <a:t>Click to edit Master title style</a:t>
            </a:r>
            <a:endParaRPr lang="da-DK" dirty="0"/>
          </a:p>
        </p:txBody>
      </p:sp>
      <p:sp>
        <p:nvSpPr>
          <p:cNvPr id="3" name="Date Placeholder 2">
            <a:extLst>
              <a:ext uri="{FF2B5EF4-FFF2-40B4-BE49-F238E27FC236}">
                <a16:creationId xmlns:a16="http://schemas.microsoft.com/office/drawing/2014/main" id="{F6A16BDC-29A8-4197-725B-01D40B300385}"/>
              </a:ext>
            </a:extLst>
          </p:cNvPr>
          <p:cNvSpPr>
            <a:spLocks noGrp="1"/>
          </p:cNvSpPr>
          <p:nvPr>
            <p:ph type="dt" sz="half" idx="10"/>
          </p:nvPr>
        </p:nvSpPr>
        <p:spPr/>
        <p:txBody>
          <a:bodyPr/>
          <a:lstStyle/>
          <a:p>
            <a:fld id="{284A184C-98DD-754F-9387-58C3F2DFAA5D}" type="datetime2">
              <a:rPr lang="da-DK" smtClean="0"/>
              <a:t>18. november 2022</a:t>
            </a:fld>
            <a:endParaRPr lang="da-DK"/>
          </a:p>
        </p:txBody>
      </p:sp>
      <p:sp>
        <p:nvSpPr>
          <p:cNvPr id="4" name="Footer Placeholder 3">
            <a:extLst>
              <a:ext uri="{FF2B5EF4-FFF2-40B4-BE49-F238E27FC236}">
                <a16:creationId xmlns:a16="http://schemas.microsoft.com/office/drawing/2014/main" id="{35D65DB2-F17D-1536-6A69-0B8563C1611B}"/>
              </a:ext>
            </a:extLst>
          </p:cNvPr>
          <p:cNvSpPr>
            <a:spLocks noGrp="1"/>
          </p:cNvSpPr>
          <p:nvPr>
            <p:ph type="ftr" sz="quarter" idx="11"/>
          </p:nvPr>
        </p:nvSpPr>
        <p:spPr/>
        <p:txBody>
          <a:bodyPr/>
          <a:lstStyle/>
          <a:p>
            <a:endParaRPr lang="da-DK"/>
          </a:p>
        </p:txBody>
      </p:sp>
      <p:sp>
        <p:nvSpPr>
          <p:cNvPr id="5" name="Slide Number Placeholder 4">
            <a:extLst>
              <a:ext uri="{FF2B5EF4-FFF2-40B4-BE49-F238E27FC236}">
                <a16:creationId xmlns:a16="http://schemas.microsoft.com/office/drawing/2014/main" id="{554AA85C-C18B-3D60-E634-CE8B87718DCB}"/>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sp>
        <p:nvSpPr>
          <p:cNvPr id="8" name="Text Placeholder 27">
            <a:extLst>
              <a:ext uri="{FF2B5EF4-FFF2-40B4-BE49-F238E27FC236}">
                <a16:creationId xmlns:a16="http://schemas.microsoft.com/office/drawing/2014/main" id="{3821F1AF-6391-68F9-D858-620A8D9003F0}"/>
              </a:ext>
            </a:extLst>
          </p:cNvPr>
          <p:cNvSpPr>
            <a:spLocks noGrp="1"/>
          </p:cNvSpPr>
          <p:nvPr>
            <p:ph type="body" sz="quarter" idx="13" hasCustomPrompt="1"/>
          </p:nvPr>
        </p:nvSpPr>
        <p:spPr>
          <a:xfrm>
            <a:off x="838200" y="245329"/>
            <a:ext cx="1457325" cy="187325"/>
          </a:xfrm>
        </p:spPr>
        <p:txBody>
          <a:bodyPr anchor="ctr" anchorCtr="0">
            <a:noAutofit/>
          </a:bodyPr>
          <a:lstStyle>
            <a:lvl1pPr marL="0" indent="0">
              <a:lnSpc>
                <a:spcPts val="1050"/>
              </a:lnSpc>
              <a:buNone/>
              <a:defRPr sz="750" baseline="0">
                <a:solidFill>
                  <a:schemeClr val="bg1"/>
                </a:solidFill>
              </a:defRPr>
            </a:lvl1pPr>
            <a:lvl2pPr marL="144000" indent="0">
              <a:lnSpc>
                <a:spcPts val="1200"/>
              </a:lnSpc>
              <a:buNone/>
              <a:defRPr sz="800" baseline="0">
                <a:solidFill>
                  <a:schemeClr val="bg1"/>
                </a:solidFill>
              </a:defRPr>
            </a:lvl2pPr>
            <a:lvl3pPr>
              <a:lnSpc>
                <a:spcPts val="1200"/>
              </a:lnSpc>
              <a:defRPr sz="800" baseline="0">
                <a:solidFill>
                  <a:schemeClr val="bg1"/>
                </a:solidFill>
              </a:defRPr>
            </a:lvl3pPr>
            <a:lvl4pPr>
              <a:lnSpc>
                <a:spcPts val="1200"/>
              </a:lnSpc>
              <a:defRPr sz="800" baseline="0">
                <a:solidFill>
                  <a:schemeClr val="bg1"/>
                </a:solidFill>
              </a:defRPr>
            </a:lvl4pPr>
            <a:lvl5pPr>
              <a:lnSpc>
                <a:spcPts val="1200"/>
              </a:lnSpc>
              <a:defRPr sz="800" baseline="0">
                <a:solidFill>
                  <a:schemeClr val="bg1"/>
                </a:solidFill>
              </a:defRPr>
            </a:lvl5pPr>
          </a:lstStyle>
          <a:p>
            <a:pPr lvl="0"/>
            <a:r>
              <a:rPr lang="en-GB" dirty="0"/>
              <a:t>Chapter name</a:t>
            </a:r>
          </a:p>
        </p:txBody>
      </p:sp>
      <p:pic>
        <p:nvPicPr>
          <p:cNvPr id="7" name="Graphic 6">
            <a:extLst>
              <a:ext uri="{FF2B5EF4-FFF2-40B4-BE49-F238E27FC236}">
                <a16:creationId xmlns:a16="http://schemas.microsoft.com/office/drawing/2014/main" id="{9BE68189-32E0-75CC-453A-2B7BC3B8EE9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10" name="Object 4" descr="preencoded.png">
            <a:extLst>
              <a:ext uri="{FF2B5EF4-FFF2-40B4-BE49-F238E27FC236}">
                <a16:creationId xmlns:a16="http://schemas.microsoft.com/office/drawing/2014/main" id="{D2E06782-92E3-4C4D-03C8-DC176F353916}"/>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Tree>
    <p:extLst>
      <p:ext uri="{BB962C8B-B14F-4D97-AF65-F5344CB8AC3E}">
        <p14:creationId xmlns:p14="http://schemas.microsoft.com/office/powerpoint/2010/main" val="471418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4_Contac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5181600" cy="1732612"/>
          </a:xfrm>
        </p:spPr>
        <p:txBody>
          <a:body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2999995" y="3892042"/>
            <a:ext cx="4259547" cy="1440000"/>
          </a:xfrm>
        </p:spPr>
        <p:txBody>
          <a:bodyPr/>
          <a:lstStyle>
            <a:lvl1pPr>
              <a:lnSpc>
                <a:spcPts val="2200"/>
              </a:lnSpc>
              <a:defRPr/>
            </a:lvl1pPr>
            <a:lvl2pPr marL="0" indent="-360000">
              <a:lnSpc>
                <a:spcPts val="2200"/>
              </a:lnSpc>
              <a:buFontTx/>
              <a:buBlip>
                <a:blip r:embed="rId2">
                  <a:extLst>
                    <a:ext uri="{96DAC541-7B7A-43D3-8B79-37D633B846F1}">
                      <asvg:svgBlip xmlns:asvg="http://schemas.microsoft.com/office/drawing/2016/SVG/main" r:embed="rId3"/>
                    </a:ext>
                  </a:extLst>
                </a:blip>
              </a:buBlip>
              <a:defRPr/>
            </a:lvl2pPr>
            <a:lvl3pPr marL="0" indent="-360000">
              <a:lnSpc>
                <a:spcPts val="2200"/>
              </a:lnSpc>
              <a:buSzPct val="130000"/>
              <a:buFontTx/>
              <a:buBlip>
                <a:blip r:embed="rId4">
                  <a:extLst>
                    <a:ext uri="{96DAC541-7B7A-43D3-8B79-37D633B846F1}">
                      <asvg:svgBlip xmlns:asvg="http://schemas.microsoft.com/office/drawing/2016/SVG/main" r:embed="rId5"/>
                    </a:ext>
                  </a:extLst>
                </a:blip>
              </a:buBlip>
              <a:defRPr/>
            </a:lvl3pPr>
            <a:lvl4pPr marL="0" indent="-360000">
              <a:lnSpc>
                <a:spcPts val="2200"/>
              </a:lnSpc>
              <a:defRPr/>
            </a:lvl4pPr>
            <a:lvl5pPr marL="0" indent="-360000">
              <a:lnSpc>
                <a:spcPts val="2200"/>
              </a:lnSpc>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
        <p:nvSpPr>
          <p:cNvPr id="14" name="Text Placeholder 2">
            <a:extLst>
              <a:ext uri="{FF2B5EF4-FFF2-40B4-BE49-F238E27FC236}">
                <a16:creationId xmlns:a16="http://schemas.microsoft.com/office/drawing/2014/main" id="{DB28D7A6-CF37-96A2-EAB9-46538F7D9077}"/>
              </a:ext>
            </a:extLst>
          </p:cNvPr>
          <p:cNvSpPr>
            <a:spLocks noGrp="1"/>
          </p:cNvSpPr>
          <p:nvPr>
            <p:ph type="body" idx="18"/>
          </p:nvPr>
        </p:nvSpPr>
        <p:spPr>
          <a:xfrm>
            <a:off x="2998797" y="3424419"/>
            <a:ext cx="4259547" cy="463070"/>
          </a:xfrm>
        </p:spPr>
        <p:txBody>
          <a:bodyPr anchor="b"/>
          <a:lstStyle>
            <a:lvl1pPr marL="0" indent="0">
              <a:lnSpc>
                <a:spcPts val="2800"/>
              </a:lnSpc>
              <a:buNone/>
              <a:defRPr sz="1800" b="0"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11" name="Picture Placeholder 9">
            <a:extLst>
              <a:ext uri="{FF2B5EF4-FFF2-40B4-BE49-F238E27FC236}">
                <a16:creationId xmlns:a16="http://schemas.microsoft.com/office/drawing/2014/main" id="{C484E1AE-3316-7324-C33E-EBA690FA916A}"/>
              </a:ext>
            </a:extLst>
          </p:cNvPr>
          <p:cNvSpPr>
            <a:spLocks noGrp="1"/>
          </p:cNvSpPr>
          <p:nvPr>
            <p:ph type="pic" sz="quarter" idx="14"/>
          </p:nvPr>
        </p:nvSpPr>
        <p:spPr>
          <a:xfrm>
            <a:off x="839787" y="3420475"/>
            <a:ext cx="1924039" cy="1924039"/>
          </a:xfrm>
          <a:prstGeom prst="ellipse">
            <a:avLst/>
          </a:prstGeom>
          <a:pattFill prst="pct60">
            <a:fgClr>
              <a:srgbClr val="EFEFF3"/>
            </a:fgClr>
            <a:bgClr>
              <a:schemeClr val="bg1"/>
            </a:bgClr>
          </a:pattFill>
        </p:spPr>
        <p:txBody>
          <a:bodyPr anchor="ctr" anchorCtr="0"/>
          <a:lstStyle>
            <a:lvl1pPr marL="0" indent="0" algn="ctr">
              <a:buNone/>
              <a:defRPr/>
            </a:lvl1pPr>
          </a:lstStyle>
          <a:p>
            <a:endParaRPr lang="da-DK" dirty="0"/>
          </a:p>
        </p:txBody>
      </p:sp>
    </p:spTree>
    <p:extLst>
      <p:ext uri="{BB962C8B-B14F-4D97-AF65-F5344CB8AC3E}">
        <p14:creationId xmlns:p14="http://schemas.microsoft.com/office/powerpoint/2010/main" val="39593873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5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0C22-BE9F-B1FD-C259-4BC964B762F1}"/>
              </a:ext>
            </a:extLst>
          </p:cNvPr>
          <p:cNvSpPr>
            <a:spLocks noGrp="1"/>
          </p:cNvSpPr>
          <p:nvPr>
            <p:ph type="title"/>
          </p:nvPr>
        </p:nvSpPr>
        <p:spPr>
          <a:xfrm>
            <a:off x="839788" y="1368000"/>
            <a:ext cx="3932237" cy="1600200"/>
          </a:xfrm>
        </p:spPr>
        <p:txBody>
          <a:bodyPr anchor="t" anchorCtr="0"/>
          <a:lstStyle>
            <a:lvl1pPr>
              <a:defRPr sz="3200"/>
            </a:lvl1pPr>
          </a:lstStyle>
          <a:p>
            <a:r>
              <a:rPr lang="en-GB"/>
              <a:t>Click to edit Master title style</a:t>
            </a:r>
            <a:endParaRPr lang="da-DK"/>
          </a:p>
        </p:txBody>
      </p:sp>
      <p:sp>
        <p:nvSpPr>
          <p:cNvPr id="3" name="Content Placeholder 2">
            <a:extLst>
              <a:ext uri="{FF2B5EF4-FFF2-40B4-BE49-F238E27FC236}">
                <a16:creationId xmlns:a16="http://schemas.microsoft.com/office/drawing/2014/main" id="{5578E029-33E7-8FA2-1B2C-9A82A9856F6D}"/>
              </a:ext>
            </a:extLst>
          </p:cNvPr>
          <p:cNvSpPr>
            <a:spLocks noGrp="1"/>
          </p:cNvSpPr>
          <p:nvPr>
            <p:ph idx="1"/>
          </p:nvPr>
        </p:nvSpPr>
        <p:spPr>
          <a:xfrm>
            <a:off x="5183188" y="3348000"/>
            <a:ext cx="6172200" cy="2513050"/>
          </a:xfrm>
        </p:spPr>
        <p:txBody>
          <a:bodyPr/>
          <a:lstStyle>
            <a:lvl1pPr>
              <a:lnSpc>
                <a:spcPts val="1800"/>
              </a:lnSpc>
              <a:defRPr sz="1200" baseline="0"/>
            </a:lvl1pPr>
            <a:lvl2pPr>
              <a:lnSpc>
                <a:spcPts val="1800"/>
              </a:lnSpc>
              <a:defRPr sz="1200" baseline="0"/>
            </a:lvl2pPr>
            <a:lvl3pPr>
              <a:lnSpc>
                <a:spcPts val="1800"/>
              </a:lnSpc>
              <a:defRPr sz="1200" baseline="0"/>
            </a:lvl3pPr>
            <a:lvl4pPr>
              <a:lnSpc>
                <a:spcPts val="1800"/>
              </a:lnSpc>
              <a:defRPr sz="1200" baseline="0"/>
            </a:lvl4pPr>
            <a:lvl5pPr>
              <a:lnSpc>
                <a:spcPts val="1800"/>
              </a:lnSpc>
              <a:defRPr sz="1200" baseline="0"/>
            </a:lvl5pPr>
            <a:lvl6pPr>
              <a:defRPr sz="2000"/>
            </a:lvl6pPr>
            <a:lvl7pPr>
              <a:defRPr sz="2000"/>
            </a:lvl7pPr>
            <a:lvl8pPr>
              <a:defRPr sz="2000"/>
            </a:lvl8pPr>
            <a:lvl9pPr>
              <a:defRPr sz="2000"/>
            </a:lvl9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4" name="Text Placeholder 3">
            <a:extLst>
              <a:ext uri="{FF2B5EF4-FFF2-40B4-BE49-F238E27FC236}">
                <a16:creationId xmlns:a16="http://schemas.microsoft.com/office/drawing/2014/main" id="{B8520A74-6545-6338-305A-BEEDA44F7603}"/>
              </a:ext>
            </a:extLst>
          </p:cNvPr>
          <p:cNvSpPr>
            <a:spLocks noGrp="1"/>
          </p:cNvSpPr>
          <p:nvPr>
            <p:ph type="body" sz="half" idx="2"/>
          </p:nvPr>
        </p:nvSpPr>
        <p:spPr>
          <a:xfrm>
            <a:off x="846000" y="3348000"/>
            <a:ext cx="3932237" cy="2513050"/>
          </a:xfrm>
        </p:spPr>
        <p:txBody>
          <a:bodyPr anchor="t" anchorCtr="0"/>
          <a:lstStyle>
            <a:lvl1pPr marL="0" indent="0">
              <a:lnSpc>
                <a:spcPts val="2800"/>
              </a:lnSpc>
              <a:buNone/>
              <a:defRPr sz="18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
        <p:nvSpPr>
          <p:cNvPr id="5" name="Date Placeholder 4">
            <a:extLst>
              <a:ext uri="{FF2B5EF4-FFF2-40B4-BE49-F238E27FC236}">
                <a16:creationId xmlns:a16="http://schemas.microsoft.com/office/drawing/2014/main" id="{DF0E646E-FA54-BEE1-252C-38BFC8A48BB8}"/>
              </a:ext>
            </a:extLst>
          </p:cNvPr>
          <p:cNvSpPr>
            <a:spLocks noGrp="1"/>
          </p:cNvSpPr>
          <p:nvPr>
            <p:ph type="dt" sz="half" idx="10"/>
          </p:nvPr>
        </p:nvSpPr>
        <p:spPr/>
        <p:txBody>
          <a:bodyPr/>
          <a:lstStyle/>
          <a:p>
            <a:fld id="{8548A973-7624-4F4F-9921-E3A1FFC20EA6}" type="datetime2">
              <a:rPr lang="da-DK" smtClean="0"/>
              <a:t>18. november 2022</a:t>
            </a:fld>
            <a:endParaRPr lang="da-DK"/>
          </a:p>
        </p:txBody>
      </p:sp>
      <p:sp>
        <p:nvSpPr>
          <p:cNvPr id="6" name="Footer Placeholder 5">
            <a:extLst>
              <a:ext uri="{FF2B5EF4-FFF2-40B4-BE49-F238E27FC236}">
                <a16:creationId xmlns:a16="http://schemas.microsoft.com/office/drawing/2014/main" id="{008C8BD7-5BE0-0626-3B81-059AEFE5064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17A11028-1B7F-64C2-91F4-98E66E095309}"/>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8" name="Text Placeholder 7">
            <a:extLst>
              <a:ext uri="{FF2B5EF4-FFF2-40B4-BE49-F238E27FC236}">
                <a16:creationId xmlns:a16="http://schemas.microsoft.com/office/drawing/2014/main" id="{E5940CD5-4923-F62F-A0C4-F3E4BB94423B}"/>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8301665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6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0C22-BE9F-B1FD-C259-4BC964B762F1}"/>
              </a:ext>
            </a:extLst>
          </p:cNvPr>
          <p:cNvSpPr>
            <a:spLocks noGrp="1"/>
          </p:cNvSpPr>
          <p:nvPr>
            <p:ph type="title" hasCustomPrompt="1"/>
          </p:nvPr>
        </p:nvSpPr>
        <p:spPr>
          <a:xfrm>
            <a:off x="838200" y="2628900"/>
            <a:ext cx="10494364" cy="1600200"/>
          </a:xfrm>
        </p:spPr>
        <p:txBody>
          <a:bodyPr anchor="ctr" anchorCtr="0"/>
          <a:lstStyle>
            <a:lvl1pPr algn="ctr">
              <a:defRPr sz="4000">
                <a:latin typeface="Telegraf" pitchFamily="2" charset="77"/>
              </a:defRPr>
            </a:lvl1pPr>
          </a:lstStyle>
          <a:p>
            <a:r>
              <a:rPr lang="en-GB" dirty="0"/>
              <a:t>Insert </a:t>
            </a:r>
            <a:r>
              <a:rPr lang="en-GB" dirty="0" err="1"/>
              <a:t>titel</a:t>
            </a:r>
            <a:endParaRPr lang="da-DK" dirty="0"/>
          </a:p>
        </p:txBody>
      </p:sp>
      <p:sp>
        <p:nvSpPr>
          <p:cNvPr id="5" name="Date Placeholder 4">
            <a:extLst>
              <a:ext uri="{FF2B5EF4-FFF2-40B4-BE49-F238E27FC236}">
                <a16:creationId xmlns:a16="http://schemas.microsoft.com/office/drawing/2014/main" id="{DF0E646E-FA54-BEE1-252C-38BFC8A48BB8}"/>
              </a:ext>
            </a:extLst>
          </p:cNvPr>
          <p:cNvSpPr>
            <a:spLocks noGrp="1"/>
          </p:cNvSpPr>
          <p:nvPr>
            <p:ph type="dt" sz="half" idx="10"/>
          </p:nvPr>
        </p:nvSpPr>
        <p:spPr/>
        <p:txBody>
          <a:bodyPr/>
          <a:lstStyle>
            <a:lvl1pPr>
              <a:defRPr>
                <a:latin typeface="Telegraf" pitchFamily="2" charset="77"/>
              </a:defRPr>
            </a:lvl1pPr>
          </a:lstStyle>
          <a:p>
            <a:fld id="{8548A973-7624-4F4F-9921-E3A1FFC20EA6}" type="datetime2">
              <a:rPr lang="da-DK" smtClean="0"/>
              <a:pPr/>
              <a:t>18. november 2022</a:t>
            </a:fld>
            <a:endParaRPr lang="da-DK"/>
          </a:p>
        </p:txBody>
      </p:sp>
      <p:sp>
        <p:nvSpPr>
          <p:cNvPr id="6" name="Footer Placeholder 5">
            <a:extLst>
              <a:ext uri="{FF2B5EF4-FFF2-40B4-BE49-F238E27FC236}">
                <a16:creationId xmlns:a16="http://schemas.microsoft.com/office/drawing/2014/main" id="{008C8BD7-5BE0-0626-3B81-059AEFE5064C}"/>
              </a:ext>
            </a:extLst>
          </p:cNvPr>
          <p:cNvSpPr>
            <a:spLocks noGrp="1"/>
          </p:cNvSpPr>
          <p:nvPr>
            <p:ph type="ftr" sz="quarter" idx="11"/>
          </p:nvPr>
        </p:nvSpPr>
        <p:spPr/>
        <p:txBody>
          <a:bodyPr/>
          <a:lstStyle>
            <a:lvl1pPr>
              <a:defRPr>
                <a:latin typeface="Telegraf" pitchFamily="2" charset="77"/>
              </a:defRPr>
            </a:lvl1pPr>
          </a:lstStyle>
          <a:p>
            <a:endParaRPr lang="da-DK"/>
          </a:p>
        </p:txBody>
      </p:sp>
      <p:sp>
        <p:nvSpPr>
          <p:cNvPr id="7" name="Slide Number Placeholder 6">
            <a:extLst>
              <a:ext uri="{FF2B5EF4-FFF2-40B4-BE49-F238E27FC236}">
                <a16:creationId xmlns:a16="http://schemas.microsoft.com/office/drawing/2014/main" id="{17A11028-1B7F-64C2-91F4-98E66E095309}"/>
              </a:ext>
            </a:extLst>
          </p:cNvPr>
          <p:cNvSpPr>
            <a:spLocks noGrp="1"/>
          </p:cNvSpPr>
          <p:nvPr>
            <p:ph type="sldNum" sz="quarter" idx="12"/>
          </p:nvPr>
        </p:nvSpPr>
        <p:spPr/>
        <p:txBody>
          <a:bodyPr/>
          <a:lstStyle>
            <a:lvl1pPr>
              <a:defRPr>
                <a:latin typeface="Telegraf" pitchFamily="2" charset="77"/>
              </a:defRPr>
            </a:lvl1pPr>
          </a:lstStyle>
          <a:p>
            <a:fld id="{CE21FDA0-9B75-FD4B-8974-211DAFD3C1D2}" type="slidenum">
              <a:rPr lang="da-DK" smtClean="0"/>
              <a:pPr/>
              <a:t>‹#›</a:t>
            </a:fld>
            <a:endParaRPr lang="da-DK"/>
          </a:p>
        </p:txBody>
      </p:sp>
    </p:spTree>
    <p:extLst>
      <p:ext uri="{BB962C8B-B14F-4D97-AF65-F5344CB8AC3E}">
        <p14:creationId xmlns:p14="http://schemas.microsoft.com/office/powerpoint/2010/main" val="83101071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7_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20C22-BE9F-B1FD-C259-4BC964B762F1}"/>
              </a:ext>
            </a:extLst>
          </p:cNvPr>
          <p:cNvSpPr>
            <a:spLocks noGrp="1"/>
          </p:cNvSpPr>
          <p:nvPr>
            <p:ph type="title" hasCustomPrompt="1"/>
          </p:nvPr>
        </p:nvSpPr>
        <p:spPr>
          <a:xfrm>
            <a:off x="2848131" y="2628900"/>
            <a:ext cx="8079699" cy="1600200"/>
          </a:xfrm>
        </p:spPr>
        <p:txBody>
          <a:bodyPr anchor="ctr" anchorCtr="0"/>
          <a:lstStyle>
            <a:lvl1pPr algn="l">
              <a:defRPr sz="2800">
                <a:latin typeface="Telegraf" pitchFamily="2" charset="77"/>
              </a:defRPr>
            </a:lvl1pPr>
          </a:lstStyle>
          <a:p>
            <a:r>
              <a:rPr lang="en-GB" dirty="0"/>
              <a:t>Insert argument</a:t>
            </a:r>
            <a:endParaRPr lang="da-DK" dirty="0"/>
          </a:p>
        </p:txBody>
      </p:sp>
      <p:sp>
        <p:nvSpPr>
          <p:cNvPr id="5" name="Date Placeholder 4">
            <a:extLst>
              <a:ext uri="{FF2B5EF4-FFF2-40B4-BE49-F238E27FC236}">
                <a16:creationId xmlns:a16="http://schemas.microsoft.com/office/drawing/2014/main" id="{DF0E646E-FA54-BEE1-252C-38BFC8A48BB8}"/>
              </a:ext>
            </a:extLst>
          </p:cNvPr>
          <p:cNvSpPr>
            <a:spLocks noGrp="1"/>
          </p:cNvSpPr>
          <p:nvPr>
            <p:ph type="dt" sz="half" idx="10"/>
          </p:nvPr>
        </p:nvSpPr>
        <p:spPr/>
        <p:txBody>
          <a:bodyPr/>
          <a:lstStyle>
            <a:lvl1pPr>
              <a:defRPr>
                <a:latin typeface="Telegraf" pitchFamily="2" charset="77"/>
              </a:defRPr>
            </a:lvl1pPr>
          </a:lstStyle>
          <a:p>
            <a:fld id="{8548A973-7624-4F4F-9921-E3A1FFC20EA6}" type="datetime2">
              <a:rPr lang="da-DK" smtClean="0"/>
              <a:pPr/>
              <a:t>18. november 2022</a:t>
            </a:fld>
            <a:endParaRPr lang="da-DK"/>
          </a:p>
        </p:txBody>
      </p:sp>
      <p:sp>
        <p:nvSpPr>
          <p:cNvPr id="6" name="Footer Placeholder 5">
            <a:extLst>
              <a:ext uri="{FF2B5EF4-FFF2-40B4-BE49-F238E27FC236}">
                <a16:creationId xmlns:a16="http://schemas.microsoft.com/office/drawing/2014/main" id="{008C8BD7-5BE0-0626-3B81-059AEFE5064C}"/>
              </a:ext>
            </a:extLst>
          </p:cNvPr>
          <p:cNvSpPr>
            <a:spLocks noGrp="1"/>
          </p:cNvSpPr>
          <p:nvPr>
            <p:ph type="ftr" sz="quarter" idx="11"/>
          </p:nvPr>
        </p:nvSpPr>
        <p:spPr/>
        <p:txBody>
          <a:bodyPr/>
          <a:lstStyle>
            <a:lvl1pPr>
              <a:defRPr>
                <a:latin typeface="Telegraf" pitchFamily="2" charset="77"/>
              </a:defRPr>
            </a:lvl1pPr>
          </a:lstStyle>
          <a:p>
            <a:endParaRPr lang="da-DK"/>
          </a:p>
        </p:txBody>
      </p:sp>
      <p:sp>
        <p:nvSpPr>
          <p:cNvPr id="7" name="Slide Number Placeholder 6">
            <a:extLst>
              <a:ext uri="{FF2B5EF4-FFF2-40B4-BE49-F238E27FC236}">
                <a16:creationId xmlns:a16="http://schemas.microsoft.com/office/drawing/2014/main" id="{17A11028-1B7F-64C2-91F4-98E66E095309}"/>
              </a:ext>
            </a:extLst>
          </p:cNvPr>
          <p:cNvSpPr>
            <a:spLocks noGrp="1"/>
          </p:cNvSpPr>
          <p:nvPr>
            <p:ph type="sldNum" sz="quarter" idx="12"/>
          </p:nvPr>
        </p:nvSpPr>
        <p:spPr/>
        <p:txBody>
          <a:bodyPr/>
          <a:lstStyle>
            <a:lvl1pPr>
              <a:defRPr>
                <a:latin typeface="Telegraf" pitchFamily="2" charset="77"/>
              </a:defRPr>
            </a:lvl1pPr>
          </a:lstStyle>
          <a:p>
            <a:fld id="{CE21FDA0-9B75-FD4B-8974-211DAFD3C1D2}" type="slidenum">
              <a:rPr lang="da-DK" smtClean="0"/>
              <a:pPr/>
              <a:t>‹#›</a:t>
            </a:fld>
            <a:endParaRPr lang="da-DK"/>
          </a:p>
        </p:txBody>
      </p:sp>
      <p:sp>
        <p:nvSpPr>
          <p:cNvPr id="4" name="Pladsholder til indhold 3">
            <a:extLst>
              <a:ext uri="{FF2B5EF4-FFF2-40B4-BE49-F238E27FC236}">
                <a16:creationId xmlns:a16="http://schemas.microsoft.com/office/drawing/2014/main" id="{B5B8C8CA-DD01-6340-A0AD-1CC6B280D369}"/>
              </a:ext>
            </a:extLst>
          </p:cNvPr>
          <p:cNvSpPr>
            <a:spLocks noGrp="1"/>
          </p:cNvSpPr>
          <p:nvPr>
            <p:ph sz="quarter" idx="13" hasCustomPrompt="1"/>
          </p:nvPr>
        </p:nvSpPr>
        <p:spPr>
          <a:xfrm>
            <a:off x="1058779" y="2628901"/>
            <a:ext cx="1558254" cy="1600200"/>
          </a:xfrm>
        </p:spPr>
        <p:txBody>
          <a:bodyPr/>
          <a:lstStyle/>
          <a:p>
            <a:pPr lvl="0"/>
            <a:r>
              <a:rPr lang="da-DK" dirty="0"/>
              <a:t>ikon</a:t>
            </a:r>
          </a:p>
        </p:txBody>
      </p:sp>
    </p:spTree>
    <p:extLst>
      <p:ext uri="{BB962C8B-B14F-4D97-AF65-F5344CB8AC3E}">
        <p14:creationId xmlns:p14="http://schemas.microsoft.com/office/powerpoint/2010/main" val="747346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02_Section Header">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ED5A6D-A29B-780A-548D-FB190E2E49B8}"/>
              </a:ext>
            </a:extLst>
          </p:cNvPr>
          <p:cNvSpPr>
            <a:spLocks noGrp="1"/>
          </p:cNvSpPr>
          <p:nvPr>
            <p:ph type="title" hasCustomPrompt="1"/>
          </p:nvPr>
        </p:nvSpPr>
        <p:spPr>
          <a:xfrm>
            <a:off x="846000" y="1440000"/>
            <a:ext cx="9144000" cy="810000"/>
          </a:xfrm>
        </p:spPr>
        <p:txBody>
          <a:bodyPr anchor="t" anchorCtr="0">
            <a:noAutofit/>
          </a:bodyPr>
          <a:lstStyle>
            <a:lvl1pPr>
              <a:lnSpc>
                <a:spcPts val="8000"/>
              </a:lnSpc>
              <a:defRPr sz="7000" b="1" i="0" cap="all" baseline="0">
                <a:solidFill>
                  <a:schemeClr val="bg1"/>
                </a:solidFill>
              </a:defRPr>
            </a:lvl1pPr>
          </a:lstStyle>
          <a:p>
            <a:r>
              <a:rPr lang="en-GB" dirty="0" err="1"/>
              <a:t>ChAPTER</a:t>
            </a:r>
            <a:r>
              <a:rPr lang="en-GB" dirty="0"/>
              <a:t> NO</a:t>
            </a:r>
            <a:endParaRPr lang="da-DK" dirty="0"/>
          </a:p>
        </p:txBody>
      </p:sp>
      <p:sp>
        <p:nvSpPr>
          <p:cNvPr id="3" name="Text Placeholder 2">
            <a:extLst>
              <a:ext uri="{FF2B5EF4-FFF2-40B4-BE49-F238E27FC236}">
                <a16:creationId xmlns:a16="http://schemas.microsoft.com/office/drawing/2014/main" id="{CCA05F2F-3BB2-95BA-2919-F6FFA36D4BD8}"/>
              </a:ext>
            </a:extLst>
          </p:cNvPr>
          <p:cNvSpPr>
            <a:spLocks noGrp="1"/>
          </p:cNvSpPr>
          <p:nvPr>
            <p:ph type="body" idx="1" hasCustomPrompt="1"/>
          </p:nvPr>
        </p:nvSpPr>
        <p:spPr>
          <a:xfrm>
            <a:off x="846000" y="2340000"/>
            <a:ext cx="9144000" cy="810000"/>
          </a:xfrm>
        </p:spPr>
        <p:txBody>
          <a:bodyPr anchor="t" anchorCtr="0">
            <a:noAutofit/>
          </a:bodyPr>
          <a:lstStyle>
            <a:lvl1pPr marL="0" indent="0">
              <a:lnSpc>
                <a:spcPts val="8000"/>
              </a:lnSpc>
              <a:buNone/>
              <a:defRPr sz="7000" b="1" i="0" cap="all" baseline="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dirty="0"/>
              <a:t>CHAPTER HEADING</a:t>
            </a:r>
          </a:p>
        </p:txBody>
      </p:sp>
      <p:sp>
        <p:nvSpPr>
          <p:cNvPr id="4" name="Date Placeholder 3">
            <a:extLst>
              <a:ext uri="{FF2B5EF4-FFF2-40B4-BE49-F238E27FC236}">
                <a16:creationId xmlns:a16="http://schemas.microsoft.com/office/drawing/2014/main" id="{1F5A35A9-EB03-E1BF-CCA2-B478BEBCD770}"/>
              </a:ext>
            </a:extLst>
          </p:cNvPr>
          <p:cNvSpPr>
            <a:spLocks noGrp="1"/>
          </p:cNvSpPr>
          <p:nvPr>
            <p:ph type="dt" sz="half" idx="10"/>
          </p:nvPr>
        </p:nvSpPr>
        <p:spPr/>
        <p:txBody>
          <a:bodyPr/>
          <a:lstStyle/>
          <a:p>
            <a:fld id="{8448093C-F366-C24E-AA10-6FDB0B1E12DA}" type="datetime2">
              <a:rPr lang="da-DK" smtClean="0"/>
              <a:t>18. november 2022</a:t>
            </a:fld>
            <a:endParaRPr lang="da-DK"/>
          </a:p>
        </p:txBody>
      </p:sp>
      <p:sp>
        <p:nvSpPr>
          <p:cNvPr id="5" name="Footer Placeholder 4">
            <a:extLst>
              <a:ext uri="{FF2B5EF4-FFF2-40B4-BE49-F238E27FC236}">
                <a16:creationId xmlns:a16="http://schemas.microsoft.com/office/drawing/2014/main" id="{67E73A8A-9814-FFC8-48E1-BA8477B38A2D}"/>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892EDD01-E19E-BB30-7492-D6E908900A96}"/>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sp>
        <p:nvSpPr>
          <p:cNvPr id="10" name="Object21">
            <a:extLst>
              <a:ext uri="{FF2B5EF4-FFF2-40B4-BE49-F238E27FC236}">
                <a16:creationId xmlns:a16="http://schemas.microsoft.com/office/drawing/2014/main" id="{09DA315D-76B3-6024-E155-A769EA6591E0}"/>
              </a:ext>
            </a:extLst>
          </p:cNvPr>
          <p:cNvSpPr/>
          <p:nvPr userDrawn="1"/>
        </p:nvSpPr>
        <p:spPr>
          <a:xfrm>
            <a:off x="1133383" y="5499934"/>
            <a:ext cx="917243" cy="358553"/>
          </a:xfrm>
          <a:prstGeom prst="rect">
            <a:avLst/>
          </a:prstGeom>
          <a:noFill/>
          <a:ln/>
        </p:spPr>
        <p:txBody>
          <a:bodyPr wrap="square" lIns="0" tIns="0" rIns="0" bIns="0" rtlCol="0" anchor="ctr"/>
          <a:lstStyle/>
          <a:p>
            <a:pPr algn="ctr">
              <a:lnSpc>
                <a:spcPts val="155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Attraction</a:t>
            </a:r>
            <a:endParaRPr lang="en-US" sz="1300" spc="20" baseline="0" dirty="0">
              <a:latin typeface="Arial" panose="020B0604020202020204" pitchFamily="34" charset="0"/>
              <a:cs typeface="Arial" panose="020B0604020202020204" pitchFamily="34" charset="0"/>
            </a:endParaRPr>
          </a:p>
        </p:txBody>
      </p:sp>
      <p:pic>
        <p:nvPicPr>
          <p:cNvPr id="12" name="Object 3">
            <a:extLst>
              <a:ext uri="{FF2B5EF4-FFF2-40B4-BE49-F238E27FC236}">
                <a16:creationId xmlns:a16="http://schemas.microsoft.com/office/drawing/2014/main" id="{9F276EFB-FAED-3960-1327-681F062A24C4}"/>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8167266" y="4924920"/>
            <a:ext cx="648000" cy="648000"/>
          </a:xfrm>
          <a:prstGeom prst="rect">
            <a:avLst/>
          </a:prstGeom>
        </p:spPr>
      </p:pic>
      <p:pic>
        <p:nvPicPr>
          <p:cNvPr id="13" name="Object 4">
            <a:extLst>
              <a:ext uri="{FF2B5EF4-FFF2-40B4-BE49-F238E27FC236}">
                <a16:creationId xmlns:a16="http://schemas.microsoft.com/office/drawing/2014/main" id="{A2614B60-DCF7-8DB8-F44A-899BAD1B87BA}"/>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6373675" y="4924920"/>
            <a:ext cx="648000" cy="648000"/>
          </a:xfrm>
          <a:prstGeom prst="rect">
            <a:avLst/>
          </a:prstGeom>
        </p:spPr>
      </p:pic>
      <p:pic>
        <p:nvPicPr>
          <p:cNvPr id="14" name="Object 5">
            <a:extLst>
              <a:ext uri="{FF2B5EF4-FFF2-40B4-BE49-F238E27FC236}">
                <a16:creationId xmlns:a16="http://schemas.microsoft.com/office/drawing/2014/main" id="{4F86A87E-C29E-1942-66A2-CC2C4284972B}"/>
              </a:ext>
            </a:extLst>
          </p:cNvPr>
          <p:cNvPicPr>
            <a:picLocks noChangeAspect="1"/>
          </p:cNvPicPr>
          <p:nvPr userDrawn="1"/>
        </p:nvPicPr>
        <p:blipFill>
          <a:blip r:embed="rId6">
            <a:extLst>
              <a:ext uri="{96DAC541-7B7A-43D3-8B79-37D633B846F1}">
                <asvg:svgBlip xmlns:asvg="http://schemas.microsoft.com/office/drawing/2016/SVG/main" r:embed="rId7"/>
              </a:ext>
            </a:extLst>
          </a:blip>
          <a:srcRect/>
          <a:stretch/>
        </p:blipFill>
        <p:spPr>
          <a:xfrm>
            <a:off x="4605198" y="4924920"/>
            <a:ext cx="648000" cy="648000"/>
          </a:xfrm>
          <a:prstGeom prst="rect">
            <a:avLst/>
          </a:prstGeom>
        </p:spPr>
      </p:pic>
      <p:pic>
        <p:nvPicPr>
          <p:cNvPr id="15" name="Object 6">
            <a:extLst>
              <a:ext uri="{FF2B5EF4-FFF2-40B4-BE49-F238E27FC236}">
                <a16:creationId xmlns:a16="http://schemas.microsoft.com/office/drawing/2014/main" id="{1BCCCA81-9068-981C-5C52-17DBA4AFAC25}"/>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9790812" y="4924920"/>
            <a:ext cx="648000" cy="648000"/>
          </a:xfrm>
          <a:prstGeom prst="rect">
            <a:avLst/>
          </a:prstGeom>
        </p:spPr>
      </p:pic>
      <p:pic>
        <p:nvPicPr>
          <p:cNvPr id="16" name="Object 7" descr="preencoded.png">
            <a:extLst>
              <a:ext uri="{FF2B5EF4-FFF2-40B4-BE49-F238E27FC236}">
                <a16:creationId xmlns:a16="http://schemas.microsoft.com/office/drawing/2014/main" id="{E8095FA1-23F7-63E0-C8F3-4CA389DB9EB6}"/>
              </a:ext>
            </a:extLst>
          </p:cNvPr>
          <p:cNvPicPr>
            <a:picLocks noChangeAspect="1"/>
          </p:cNvPicPr>
          <p:nvPr userDrawn="1"/>
        </p:nvPicPr>
        <p:blipFill>
          <a:blip r:embed="rId10">
            <a:extLst>
              <a:ext uri="{96DAC541-7B7A-43D3-8B79-37D633B846F1}">
                <asvg:svgBlip xmlns:asvg="http://schemas.microsoft.com/office/drawing/2016/SVG/main" r:embed="rId11"/>
              </a:ext>
            </a:extLst>
          </a:blip>
          <a:srcRect/>
          <a:stretch/>
        </p:blipFill>
        <p:spPr>
          <a:xfrm>
            <a:off x="838200" y="6031930"/>
            <a:ext cx="10496550" cy="69850"/>
          </a:xfrm>
          <a:prstGeom prst="rect">
            <a:avLst/>
          </a:prstGeom>
        </p:spPr>
      </p:pic>
      <p:pic>
        <p:nvPicPr>
          <p:cNvPr id="17" name="Object 8" descr="preencoded.png">
            <a:extLst>
              <a:ext uri="{FF2B5EF4-FFF2-40B4-BE49-F238E27FC236}">
                <a16:creationId xmlns:a16="http://schemas.microsoft.com/office/drawing/2014/main" id="{620FFAD9-BBF7-3106-B972-77C4653DCFC7}"/>
              </a:ext>
            </a:extLst>
          </p:cNvPr>
          <p:cNvPicPr>
            <a:picLocks noChangeAspect="1"/>
          </p:cNvPicPr>
          <p:nvPr userDrawn="1"/>
        </p:nvPicPr>
        <p:blipFill>
          <a:blip r:embed="rId12">
            <a:extLst>
              <a:ext uri="{96DAC541-7B7A-43D3-8B79-37D633B846F1}">
                <asvg:svgBlip xmlns:asvg="http://schemas.microsoft.com/office/drawing/2016/SVG/main" r:embed="rId13"/>
              </a:ext>
            </a:extLst>
          </a:blip>
          <a:srcRect/>
          <a:stretch/>
        </p:blipFill>
        <p:spPr>
          <a:xfrm>
            <a:off x="11290300" y="5917630"/>
            <a:ext cx="69850" cy="304800"/>
          </a:xfrm>
          <a:prstGeom prst="rect">
            <a:avLst/>
          </a:prstGeom>
        </p:spPr>
      </p:pic>
      <p:pic>
        <p:nvPicPr>
          <p:cNvPr id="18" name="Object 11">
            <a:extLst>
              <a:ext uri="{FF2B5EF4-FFF2-40B4-BE49-F238E27FC236}">
                <a16:creationId xmlns:a16="http://schemas.microsoft.com/office/drawing/2014/main" id="{5622B7ED-18ED-D010-CBE7-A471D8E42B79}"/>
              </a:ext>
            </a:extLst>
          </p:cNvPr>
          <p:cNvPicPr>
            <a:picLocks noChangeAspect="1"/>
          </p:cNvPicPr>
          <p:nvPr userDrawn="1"/>
        </p:nvPicPr>
        <p:blipFill>
          <a:blip r:embed="rId14">
            <a:extLst>
              <a:ext uri="{96DAC541-7B7A-43D3-8B79-37D633B846F1}">
                <asvg:svgBlip xmlns:asvg="http://schemas.microsoft.com/office/drawing/2016/SVG/main" r:embed="rId15"/>
              </a:ext>
            </a:extLst>
          </a:blip>
          <a:srcRect/>
          <a:stretch/>
        </p:blipFill>
        <p:spPr>
          <a:xfrm>
            <a:off x="2884056" y="4924920"/>
            <a:ext cx="648000" cy="648000"/>
          </a:xfrm>
          <a:prstGeom prst="rect">
            <a:avLst/>
          </a:prstGeom>
        </p:spPr>
      </p:pic>
      <p:pic>
        <p:nvPicPr>
          <p:cNvPr id="20" name="Object 2">
            <a:extLst>
              <a:ext uri="{FF2B5EF4-FFF2-40B4-BE49-F238E27FC236}">
                <a16:creationId xmlns:a16="http://schemas.microsoft.com/office/drawing/2014/main" id="{D04D0E2B-97F9-68E7-AD0D-9D3BCC3437AF}"/>
              </a:ext>
            </a:extLst>
          </p:cNvPr>
          <p:cNvPicPr>
            <a:picLocks noChangeAspect="1"/>
          </p:cNvPicPr>
          <p:nvPr userDrawn="1"/>
        </p:nvPicPr>
        <p:blipFill>
          <a:blip r:embed="rId16">
            <a:extLst>
              <a:ext uri="{96DAC541-7B7A-43D3-8B79-37D633B846F1}">
                <asvg:svgBlip xmlns:asvg="http://schemas.microsoft.com/office/drawing/2016/SVG/main" r:embed="rId17"/>
              </a:ext>
            </a:extLst>
          </a:blip>
          <a:srcRect/>
          <a:stretch/>
        </p:blipFill>
        <p:spPr>
          <a:xfrm>
            <a:off x="1273310" y="4925597"/>
            <a:ext cx="648000" cy="648000"/>
          </a:xfrm>
          <a:prstGeom prst="rect">
            <a:avLst/>
          </a:prstGeom>
        </p:spPr>
      </p:pic>
      <p:sp>
        <p:nvSpPr>
          <p:cNvPr id="22" name="Object13">
            <a:extLst>
              <a:ext uri="{FF2B5EF4-FFF2-40B4-BE49-F238E27FC236}">
                <a16:creationId xmlns:a16="http://schemas.microsoft.com/office/drawing/2014/main" id="{77ACAC38-52C8-7401-08DD-0AB987598DF4}"/>
              </a:ext>
            </a:extLst>
          </p:cNvPr>
          <p:cNvSpPr/>
          <p:nvPr userDrawn="1"/>
        </p:nvSpPr>
        <p:spPr>
          <a:xfrm>
            <a:off x="2609850" y="5444000"/>
            <a:ext cx="1175020"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Recruitment</a:t>
            </a:r>
            <a:endParaRPr lang="en-US" sz="1300" spc="20" baseline="0" dirty="0">
              <a:latin typeface="Arial" panose="020B0604020202020204" pitchFamily="34" charset="0"/>
              <a:cs typeface="Arial" panose="020B0604020202020204" pitchFamily="34" charset="0"/>
            </a:endParaRPr>
          </a:p>
        </p:txBody>
      </p:sp>
      <p:sp>
        <p:nvSpPr>
          <p:cNvPr id="23" name="Object14">
            <a:extLst>
              <a:ext uri="{FF2B5EF4-FFF2-40B4-BE49-F238E27FC236}">
                <a16:creationId xmlns:a16="http://schemas.microsoft.com/office/drawing/2014/main" id="{ADE5F49D-A2E9-9BEF-6EAF-0A52CCDEAE5E}"/>
              </a:ext>
            </a:extLst>
          </p:cNvPr>
          <p:cNvSpPr/>
          <p:nvPr userDrawn="1"/>
        </p:nvSpPr>
        <p:spPr>
          <a:xfrm>
            <a:off x="7908070" y="5444000"/>
            <a:ext cx="1179681"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Retention</a:t>
            </a:r>
            <a:endParaRPr lang="en-US" sz="1300" spc="20" baseline="0" dirty="0">
              <a:latin typeface="Arial" panose="020B0604020202020204" pitchFamily="34" charset="0"/>
              <a:cs typeface="Arial" panose="020B0604020202020204" pitchFamily="34" charset="0"/>
            </a:endParaRPr>
          </a:p>
        </p:txBody>
      </p:sp>
      <p:sp>
        <p:nvSpPr>
          <p:cNvPr id="24" name="Object15">
            <a:extLst>
              <a:ext uri="{FF2B5EF4-FFF2-40B4-BE49-F238E27FC236}">
                <a16:creationId xmlns:a16="http://schemas.microsoft.com/office/drawing/2014/main" id="{C7F44930-4740-DE8B-1FCA-75DA37A329E9}"/>
              </a:ext>
            </a:extLst>
          </p:cNvPr>
          <p:cNvSpPr/>
          <p:nvPr userDrawn="1"/>
        </p:nvSpPr>
        <p:spPr>
          <a:xfrm>
            <a:off x="6120831" y="5444000"/>
            <a:ext cx="1170359"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Development</a:t>
            </a:r>
            <a:endParaRPr lang="en-US" sz="1300" spc="20" baseline="0" dirty="0">
              <a:latin typeface="Arial" panose="020B0604020202020204" pitchFamily="34" charset="0"/>
              <a:cs typeface="Arial" panose="020B0604020202020204" pitchFamily="34" charset="0"/>
            </a:endParaRPr>
          </a:p>
        </p:txBody>
      </p:sp>
      <p:sp>
        <p:nvSpPr>
          <p:cNvPr id="25" name="Object16">
            <a:extLst>
              <a:ext uri="{FF2B5EF4-FFF2-40B4-BE49-F238E27FC236}">
                <a16:creationId xmlns:a16="http://schemas.microsoft.com/office/drawing/2014/main" id="{0405CDC0-AEA5-1FCC-3F02-6AEA0DBF6684}"/>
              </a:ext>
            </a:extLst>
          </p:cNvPr>
          <p:cNvSpPr/>
          <p:nvPr userDrawn="1"/>
        </p:nvSpPr>
        <p:spPr>
          <a:xfrm>
            <a:off x="4333590" y="5444000"/>
            <a:ext cx="1175020"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Onboarding</a:t>
            </a:r>
            <a:endParaRPr lang="en-US" sz="1300" spc="20" baseline="0" dirty="0">
              <a:latin typeface="Arial" panose="020B0604020202020204" pitchFamily="34" charset="0"/>
              <a:cs typeface="Arial" panose="020B0604020202020204" pitchFamily="34" charset="0"/>
            </a:endParaRPr>
          </a:p>
        </p:txBody>
      </p:sp>
      <p:sp>
        <p:nvSpPr>
          <p:cNvPr id="26" name="Object17">
            <a:extLst>
              <a:ext uri="{FF2B5EF4-FFF2-40B4-BE49-F238E27FC236}">
                <a16:creationId xmlns:a16="http://schemas.microsoft.com/office/drawing/2014/main" id="{535DD5E0-3E13-DF3B-F062-B25E3A887096}"/>
              </a:ext>
            </a:extLst>
          </p:cNvPr>
          <p:cNvSpPr/>
          <p:nvPr userDrawn="1"/>
        </p:nvSpPr>
        <p:spPr>
          <a:xfrm>
            <a:off x="9511161" y="5444000"/>
            <a:ext cx="1170359" cy="461456"/>
          </a:xfrm>
          <a:prstGeom prst="rect">
            <a:avLst/>
          </a:prstGeom>
          <a:noFill/>
          <a:ln/>
        </p:spPr>
        <p:txBody>
          <a:bodyPr wrap="square" lIns="0" tIns="0" rIns="0" bIns="0" rtlCol="0" anchor="ctr"/>
          <a:lstStyle/>
          <a:p>
            <a:pPr algn="ctr">
              <a:lnSpc>
                <a:spcPts val="1600"/>
              </a:lnSpc>
            </a:pPr>
            <a:r>
              <a:rPr lang="en-US" sz="1300" spc="20" baseline="0" dirty="0">
                <a:solidFill>
                  <a:srgbClr val="FFFFFF"/>
                </a:solidFill>
                <a:latin typeface="Arial" panose="020B0604020202020204" pitchFamily="34" charset="0"/>
                <a:ea typeface="Telegraf SemiBold" pitchFamily="34" charset="-122"/>
                <a:cs typeface="Arial" panose="020B0604020202020204" pitchFamily="34" charset="0"/>
              </a:rPr>
              <a:t>Offboarding</a:t>
            </a:r>
            <a:endParaRPr lang="en-US" sz="1300" spc="20" baseline="0" dirty="0">
              <a:latin typeface="Arial" panose="020B0604020202020204" pitchFamily="34" charset="0"/>
              <a:cs typeface="Arial" panose="020B0604020202020204" pitchFamily="34" charset="0"/>
            </a:endParaRPr>
          </a:p>
        </p:txBody>
      </p:sp>
      <p:sp>
        <p:nvSpPr>
          <p:cNvPr id="28" name="Text Placeholder 27">
            <a:extLst>
              <a:ext uri="{FF2B5EF4-FFF2-40B4-BE49-F238E27FC236}">
                <a16:creationId xmlns:a16="http://schemas.microsoft.com/office/drawing/2014/main" id="{76A9B5CF-A03C-B789-B4B8-7D351E301B78}"/>
              </a:ext>
            </a:extLst>
          </p:cNvPr>
          <p:cNvSpPr>
            <a:spLocks noGrp="1"/>
          </p:cNvSpPr>
          <p:nvPr>
            <p:ph type="body" sz="quarter" idx="13" hasCustomPrompt="1"/>
          </p:nvPr>
        </p:nvSpPr>
        <p:spPr>
          <a:xfrm>
            <a:off x="838200" y="252000"/>
            <a:ext cx="1440000" cy="180000"/>
          </a:xfrm>
        </p:spPr>
        <p:txBody>
          <a:bodyPr anchor="ctr" anchorCtr="0">
            <a:noAutofit/>
          </a:bodyPr>
          <a:lstStyle>
            <a:lvl1pPr marL="0" indent="0">
              <a:lnSpc>
                <a:spcPts val="1050"/>
              </a:lnSpc>
              <a:buNone/>
              <a:defRPr sz="750" baseline="0">
                <a:solidFill>
                  <a:schemeClr val="bg1"/>
                </a:solidFill>
              </a:defRPr>
            </a:lvl1pPr>
            <a:lvl2pPr marL="144000" indent="0">
              <a:lnSpc>
                <a:spcPts val="1200"/>
              </a:lnSpc>
              <a:buNone/>
              <a:defRPr sz="800" baseline="0">
                <a:solidFill>
                  <a:schemeClr val="bg1"/>
                </a:solidFill>
              </a:defRPr>
            </a:lvl2pPr>
            <a:lvl3pPr>
              <a:lnSpc>
                <a:spcPts val="1200"/>
              </a:lnSpc>
              <a:defRPr sz="800" baseline="0">
                <a:solidFill>
                  <a:schemeClr val="bg1"/>
                </a:solidFill>
              </a:defRPr>
            </a:lvl3pPr>
            <a:lvl4pPr>
              <a:lnSpc>
                <a:spcPts val="1200"/>
              </a:lnSpc>
              <a:defRPr sz="800" baseline="0">
                <a:solidFill>
                  <a:schemeClr val="bg1"/>
                </a:solidFill>
              </a:defRPr>
            </a:lvl4pPr>
            <a:lvl5pPr>
              <a:lnSpc>
                <a:spcPts val="1200"/>
              </a:lnSpc>
              <a:defRPr sz="800" baseline="0">
                <a:solidFill>
                  <a:schemeClr val="bg1"/>
                </a:solidFill>
              </a:defRPr>
            </a:lvl5pPr>
          </a:lstStyle>
          <a:p>
            <a:pPr lvl="0"/>
            <a:r>
              <a:rPr lang="en-GB" dirty="0"/>
              <a:t>Chapter name</a:t>
            </a:r>
          </a:p>
        </p:txBody>
      </p:sp>
      <p:pic>
        <p:nvPicPr>
          <p:cNvPr id="9" name="Graphic 8">
            <a:extLst>
              <a:ext uri="{FF2B5EF4-FFF2-40B4-BE49-F238E27FC236}">
                <a16:creationId xmlns:a16="http://schemas.microsoft.com/office/drawing/2014/main" id="{838E7D7F-D4DB-73BE-5AEA-17063BCCC452}"/>
              </a:ext>
            </a:extLst>
          </p:cNvPr>
          <p:cNvPicPr>
            <a:picLocks noChangeAspect="1"/>
          </p:cNvPicPr>
          <p:nvPr userDrawn="1"/>
        </p:nvPicPr>
        <p:blipFill>
          <a:blip r:embed="rId18">
            <a:extLst>
              <a:ext uri="{96DAC541-7B7A-43D3-8B79-37D633B846F1}">
                <asvg:svgBlip xmlns:asvg="http://schemas.microsoft.com/office/drawing/2016/SVG/main" r:embed="rId19"/>
              </a:ext>
            </a:extLst>
          </a:blip>
          <a:srcRect/>
          <a:stretch/>
        </p:blipFill>
        <p:spPr>
          <a:xfrm>
            <a:off x="11555148" y="229550"/>
            <a:ext cx="450000" cy="450000"/>
          </a:xfrm>
          <a:prstGeom prst="rect">
            <a:avLst/>
          </a:prstGeom>
        </p:spPr>
      </p:pic>
      <p:pic>
        <p:nvPicPr>
          <p:cNvPr id="29" name="Object 4" descr="preencoded.png">
            <a:extLst>
              <a:ext uri="{FF2B5EF4-FFF2-40B4-BE49-F238E27FC236}">
                <a16:creationId xmlns:a16="http://schemas.microsoft.com/office/drawing/2014/main" id="{2A22AE10-C4B5-F368-6FB7-CFD3122F3A97}"/>
              </a:ext>
            </a:extLst>
          </p:cNvPr>
          <p:cNvPicPr>
            <a:picLocks noChangeAspect="1"/>
          </p:cNvPicPr>
          <p:nvPr userDrawn="1"/>
        </p:nvPicPr>
        <p:blipFill>
          <a:blip r:embed="rId20">
            <a:extLst>
              <a:ext uri="{96DAC541-7B7A-43D3-8B79-37D633B846F1}">
                <asvg:svgBlip xmlns:asvg="http://schemas.microsoft.com/office/drawing/2016/SVG/main" r:embed="rId21"/>
              </a:ext>
            </a:extLst>
          </a:blip>
          <a:srcRect/>
          <a:stretch/>
        </p:blipFill>
        <p:spPr>
          <a:xfrm>
            <a:off x="838200" y="448200"/>
            <a:ext cx="10521953" cy="12700"/>
          </a:xfrm>
          <a:prstGeom prst="rect">
            <a:avLst/>
          </a:prstGeom>
        </p:spPr>
      </p:pic>
    </p:spTree>
    <p:extLst>
      <p:ext uri="{BB962C8B-B14F-4D97-AF65-F5344CB8AC3E}">
        <p14:creationId xmlns:p14="http://schemas.microsoft.com/office/powerpoint/2010/main" val="38071934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6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FF921-42AA-0020-ECEC-43FEA2883350}"/>
              </a:ext>
            </a:extLst>
          </p:cNvPr>
          <p:cNvSpPr>
            <a:spLocks noGrp="1"/>
          </p:cNvSpPr>
          <p:nvPr>
            <p:ph type="title"/>
          </p:nvPr>
        </p:nvSpPr>
        <p:spPr>
          <a:xfrm>
            <a:off x="839788" y="1368000"/>
            <a:ext cx="3932237" cy="1600200"/>
          </a:xfrm>
        </p:spPr>
        <p:txBody>
          <a:bodyPr anchor="b"/>
          <a:lstStyle>
            <a:lvl1pPr>
              <a:defRPr sz="3200"/>
            </a:lvl1pPr>
          </a:lstStyle>
          <a:p>
            <a:r>
              <a:rPr lang="en-GB"/>
              <a:t>Click to edit Master title style</a:t>
            </a:r>
            <a:endParaRPr lang="da-DK"/>
          </a:p>
        </p:txBody>
      </p:sp>
      <p:sp>
        <p:nvSpPr>
          <p:cNvPr id="3" name="Picture Placeholder 2">
            <a:extLst>
              <a:ext uri="{FF2B5EF4-FFF2-40B4-BE49-F238E27FC236}">
                <a16:creationId xmlns:a16="http://schemas.microsoft.com/office/drawing/2014/main" id="{23F4DB7B-9199-D844-CB51-ECAA170003AA}"/>
              </a:ext>
            </a:extLst>
          </p:cNvPr>
          <p:cNvSpPr>
            <a:spLocks noGrp="1"/>
          </p:cNvSpPr>
          <p:nvPr>
            <p:ph type="pic" idx="1" hasCustomPrompt="1"/>
          </p:nvPr>
        </p:nvSpPr>
        <p:spPr>
          <a:xfrm>
            <a:off x="5183188" y="452320"/>
            <a:ext cx="6172200" cy="6405679"/>
          </a:xfrm>
          <a:pattFill prst="pct40">
            <a:fgClr>
              <a:srgbClr val="EFEFF3"/>
            </a:fgClr>
            <a:bgClr>
              <a:schemeClr val="bg1"/>
            </a:bgClr>
          </a:pattFill>
        </p:spPr>
        <p:txBody>
          <a:bodyPr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dirty="0" err="1"/>
              <a:t>Insert</a:t>
            </a:r>
            <a:r>
              <a:rPr lang="da-DK" dirty="0"/>
              <a:t> </a:t>
            </a:r>
            <a:r>
              <a:rPr lang="da-DK" dirty="0" err="1"/>
              <a:t>picture</a:t>
            </a:r>
            <a:endParaRPr lang="da-DK" dirty="0"/>
          </a:p>
        </p:txBody>
      </p:sp>
      <p:sp>
        <p:nvSpPr>
          <p:cNvPr id="4" name="Text Placeholder 3">
            <a:extLst>
              <a:ext uri="{FF2B5EF4-FFF2-40B4-BE49-F238E27FC236}">
                <a16:creationId xmlns:a16="http://schemas.microsoft.com/office/drawing/2014/main" id="{B9CC4E3A-72C5-5617-18EF-A3C836C13466}"/>
              </a:ext>
            </a:extLst>
          </p:cNvPr>
          <p:cNvSpPr>
            <a:spLocks noGrp="1"/>
          </p:cNvSpPr>
          <p:nvPr>
            <p:ph type="body" sz="half" idx="2"/>
          </p:nvPr>
        </p:nvSpPr>
        <p:spPr>
          <a:xfrm>
            <a:off x="846000" y="3348000"/>
            <a:ext cx="3932237" cy="2513050"/>
          </a:xfrm>
        </p:spPr>
        <p:txBody>
          <a:bodyPr/>
          <a:lstStyle>
            <a:lvl1pPr marL="0" indent="0">
              <a:lnSpc>
                <a:spcPts val="2800"/>
              </a:lnSpc>
              <a:buNone/>
              <a:defRPr sz="18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CCD25DE-1064-7ABF-7B2A-CEB0738DB987}"/>
              </a:ext>
            </a:extLst>
          </p:cNvPr>
          <p:cNvSpPr>
            <a:spLocks noGrp="1"/>
          </p:cNvSpPr>
          <p:nvPr>
            <p:ph type="dt" sz="half" idx="10"/>
          </p:nvPr>
        </p:nvSpPr>
        <p:spPr/>
        <p:txBody>
          <a:bodyPr/>
          <a:lstStyle/>
          <a:p>
            <a:fld id="{5654E360-6A11-944A-89E7-8E5BBB84148F}" type="datetime2">
              <a:rPr lang="da-DK" smtClean="0"/>
              <a:t>18. november 2022</a:t>
            </a:fld>
            <a:endParaRPr lang="da-DK"/>
          </a:p>
        </p:txBody>
      </p:sp>
      <p:sp>
        <p:nvSpPr>
          <p:cNvPr id="6" name="Footer Placeholder 5">
            <a:extLst>
              <a:ext uri="{FF2B5EF4-FFF2-40B4-BE49-F238E27FC236}">
                <a16:creationId xmlns:a16="http://schemas.microsoft.com/office/drawing/2014/main" id="{04B2EDDB-411C-40B0-26CF-3C68E349A271}"/>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0ADDA940-70A9-5553-5B4D-3CA58990D854}"/>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8" name="Text Placeholder 7">
            <a:extLst>
              <a:ext uri="{FF2B5EF4-FFF2-40B4-BE49-F238E27FC236}">
                <a16:creationId xmlns:a16="http://schemas.microsoft.com/office/drawing/2014/main" id="{C6EC2D51-3D70-1425-15E6-CA6B26B85410}"/>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32006446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7_End slid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722C-CD0F-2FB9-10FC-26FCAA5BCBD1}"/>
              </a:ext>
            </a:extLst>
          </p:cNvPr>
          <p:cNvSpPr>
            <a:spLocks noGrp="1"/>
          </p:cNvSpPr>
          <p:nvPr>
            <p:ph type="title"/>
          </p:nvPr>
        </p:nvSpPr>
        <p:spPr>
          <a:xfrm>
            <a:off x="839788" y="1980000"/>
            <a:ext cx="7200000" cy="2700000"/>
          </a:xfrm>
        </p:spPr>
        <p:txBody>
          <a:bodyPr anchor="ctr" anchorCtr="0">
            <a:noAutofit/>
          </a:bodyPr>
          <a:lstStyle>
            <a:lvl1pPr algn="ctr">
              <a:lnSpc>
                <a:spcPts val="4000"/>
              </a:lnSpc>
              <a:defRPr sz="3200" b="0" i="0" baseline="0">
                <a:solidFill>
                  <a:schemeClr val="bg1"/>
                </a:solidFill>
                <a:latin typeface="+mn-lt"/>
              </a:defRPr>
            </a:lvl1pPr>
          </a:lstStyle>
          <a:p>
            <a:r>
              <a:rPr lang="en-GB" dirty="0"/>
              <a:t>Click to edit Master title style</a:t>
            </a:r>
            <a:endParaRPr lang="da-DK" dirty="0"/>
          </a:p>
        </p:txBody>
      </p:sp>
      <p:sp>
        <p:nvSpPr>
          <p:cNvPr id="3" name="Date Placeholder 2">
            <a:extLst>
              <a:ext uri="{FF2B5EF4-FFF2-40B4-BE49-F238E27FC236}">
                <a16:creationId xmlns:a16="http://schemas.microsoft.com/office/drawing/2014/main" id="{F6A16BDC-29A8-4197-725B-01D40B300385}"/>
              </a:ext>
            </a:extLst>
          </p:cNvPr>
          <p:cNvSpPr>
            <a:spLocks noGrp="1"/>
          </p:cNvSpPr>
          <p:nvPr>
            <p:ph type="dt" sz="half" idx="10"/>
          </p:nvPr>
        </p:nvSpPr>
        <p:spPr/>
        <p:txBody>
          <a:bodyPr/>
          <a:lstStyle/>
          <a:p>
            <a:fld id="{284A184C-98DD-754F-9387-58C3F2DFAA5D}" type="datetime2">
              <a:rPr lang="da-DK" smtClean="0"/>
              <a:t>18. november 2022</a:t>
            </a:fld>
            <a:endParaRPr lang="da-DK"/>
          </a:p>
        </p:txBody>
      </p:sp>
      <p:sp>
        <p:nvSpPr>
          <p:cNvPr id="4" name="Footer Placeholder 3">
            <a:extLst>
              <a:ext uri="{FF2B5EF4-FFF2-40B4-BE49-F238E27FC236}">
                <a16:creationId xmlns:a16="http://schemas.microsoft.com/office/drawing/2014/main" id="{35D65DB2-F17D-1536-6A69-0B8563C1611B}"/>
              </a:ext>
            </a:extLst>
          </p:cNvPr>
          <p:cNvSpPr>
            <a:spLocks noGrp="1"/>
          </p:cNvSpPr>
          <p:nvPr>
            <p:ph type="ftr" sz="quarter" idx="11"/>
          </p:nvPr>
        </p:nvSpPr>
        <p:spPr/>
        <p:txBody>
          <a:bodyPr/>
          <a:lstStyle/>
          <a:p>
            <a:endParaRPr lang="da-DK"/>
          </a:p>
        </p:txBody>
      </p:sp>
      <p:pic>
        <p:nvPicPr>
          <p:cNvPr id="7" name="Graphic 6">
            <a:extLst>
              <a:ext uri="{FF2B5EF4-FFF2-40B4-BE49-F238E27FC236}">
                <a16:creationId xmlns:a16="http://schemas.microsoft.com/office/drawing/2014/main" id="{9BE68189-32E0-75CC-453A-2B7BC3B8EE96}"/>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6" name="Graphic 5">
            <a:extLst>
              <a:ext uri="{FF2B5EF4-FFF2-40B4-BE49-F238E27FC236}">
                <a16:creationId xmlns:a16="http://schemas.microsoft.com/office/drawing/2014/main" id="{2BCCE225-037D-733F-C368-C47E92A84166}"/>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136976" y="977900"/>
            <a:ext cx="5055024" cy="5889186"/>
          </a:xfrm>
          <a:prstGeom prst="rect">
            <a:avLst/>
          </a:prstGeom>
        </p:spPr>
      </p:pic>
    </p:spTree>
    <p:extLst>
      <p:ext uri="{BB962C8B-B14F-4D97-AF65-F5344CB8AC3E}">
        <p14:creationId xmlns:p14="http://schemas.microsoft.com/office/powerpoint/2010/main" val="2977883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3_Content">
    <p:bg>
      <p:bgPr>
        <a:solidFill>
          <a:schemeClr val="bg1"/>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pic>
        <p:nvPicPr>
          <p:cNvPr id="8" name="Graphic 7">
            <a:extLst>
              <a:ext uri="{FF2B5EF4-FFF2-40B4-BE49-F238E27FC236}">
                <a16:creationId xmlns:a16="http://schemas.microsoft.com/office/drawing/2014/main" id="{377A95D8-AD9D-2D0A-5F11-BEB54A6263FE}"/>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9" name="Object 4" descr="preencoded.png">
            <a:extLst>
              <a:ext uri="{FF2B5EF4-FFF2-40B4-BE49-F238E27FC236}">
                <a16:creationId xmlns:a16="http://schemas.microsoft.com/office/drawing/2014/main" id="{FF616E76-DEB2-9BFC-229E-841FF8E0E55E}"/>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
        <p:nvSpPr>
          <p:cNvPr id="11" name="Pladsholder til billede 10">
            <a:extLst>
              <a:ext uri="{FF2B5EF4-FFF2-40B4-BE49-F238E27FC236}">
                <a16:creationId xmlns:a16="http://schemas.microsoft.com/office/drawing/2014/main" id="{DA619B11-3C44-B343-8EA4-84420A7E11F2}"/>
              </a:ext>
            </a:extLst>
          </p:cNvPr>
          <p:cNvSpPr>
            <a:spLocks noGrp="1"/>
          </p:cNvSpPr>
          <p:nvPr>
            <p:ph type="pic" sz="quarter" idx="14"/>
          </p:nvPr>
        </p:nvSpPr>
        <p:spPr>
          <a:xfrm>
            <a:off x="870852" y="1699592"/>
            <a:ext cx="3964401" cy="3965712"/>
          </a:xfrm>
        </p:spPr>
        <p:txBody>
          <a:bodyPr/>
          <a:lstStyle>
            <a:lvl1pPr>
              <a:defRPr>
                <a:latin typeface="Telegraf" pitchFamily="2" charset="77"/>
              </a:defRPr>
            </a:lvl1pPr>
          </a:lstStyle>
          <a:p>
            <a:endParaRPr lang="da-DK"/>
          </a:p>
        </p:txBody>
      </p:sp>
      <p:sp>
        <p:nvSpPr>
          <p:cNvPr id="13" name="Pladsholder til tekst 12">
            <a:extLst>
              <a:ext uri="{FF2B5EF4-FFF2-40B4-BE49-F238E27FC236}">
                <a16:creationId xmlns:a16="http://schemas.microsoft.com/office/drawing/2014/main" id="{43307212-4764-B64E-A902-7C71A566699A}"/>
              </a:ext>
            </a:extLst>
          </p:cNvPr>
          <p:cNvSpPr>
            <a:spLocks noGrp="1"/>
          </p:cNvSpPr>
          <p:nvPr>
            <p:ph type="body" sz="quarter" idx="15"/>
          </p:nvPr>
        </p:nvSpPr>
        <p:spPr>
          <a:xfrm>
            <a:off x="6096000" y="1698896"/>
            <a:ext cx="5249862" cy="3965712"/>
          </a:xfrm>
        </p:spPr>
        <p:txBody>
          <a:bodyPr/>
          <a:lstStyle>
            <a:lvl1pPr>
              <a:defRPr>
                <a:latin typeface="Telegraf" pitchFamily="2" charset="77"/>
              </a:defRPr>
            </a:lvl1pPr>
            <a:lvl2pPr>
              <a:defRPr>
                <a:latin typeface="Telegraf" pitchFamily="2" charset="77"/>
              </a:defRPr>
            </a:lvl2pPr>
            <a:lvl3pPr>
              <a:defRPr>
                <a:latin typeface="Telegraf" pitchFamily="2" charset="77"/>
              </a:defRPr>
            </a:lvl3pPr>
            <a:lvl4pPr>
              <a:defRPr>
                <a:latin typeface="Telegraf" pitchFamily="2" charset="77"/>
              </a:defRPr>
            </a:lvl4pPr>
            <a:lvl5pPr>
              <a:defRPr>
                <a:latin typeface="Telegraf" pitchFamily="2" charset="77"/>
              </a:defRPr>
            </a:lvl5pPr>
          </a:lstStyle>
          <a:p>
            <a:pPr lvl="0"/>
            <a:r>
              <a:rPr lang="da-DK" dirty="0"/>
              <a:t>Klik for at redigere teksttypografierne i masteren</a:t>
            </a:r>
          </a:p>
          <a:p>
            <a:pPr lvl="1"/>
            <a:r>
              <a:rPr lang="da-DK" dirty="0"/>
              <a:t>Andet niveau</a:t>
            </a:r>
          </a:p>
          <a:p>
            <a:pPr lvl="2"/>
            <a:r>
              <a:rPr lang="da-DK" dirty="0"/>
              <a:t>Tredje niveau</a:t>
            </a:r>
          </a:p>
          <a:p>
            <a:pPr lvl="3"/>
            <a:r>
              <a:rPr lang="da-DK" dirty="0"/>
              <a:t>Fjerde niveau</a:t>
            </a:r>
          </a:p>
          <a:p>
            <a:pPr lvl="4"/>
            <a:r>
              <a:rPr lang="da-DK" dirty="0"/>
              <a:t>Femte niveau</a:t>
            </a:r>
          </a:p>
        </p:txBody>
      </p:sp>
    </p:spTree>
    <p:extLst>
      <p:ext uri="{BB962C8B-B14F-4D97-AF65-F5344CB8AC3E}">
        <p14:creationId xmlns:p14="http://schemas.microsoft.com/office/powerpoint/2010/main" val="1917523256"/>
      </p:ext>
    </p:extLst>
  </p:cSld>
  <p:clrMapOvr>
    <a:masterClrMapping/>
  </p:clrMapOvr>
  <p:extLst>
    <p:ext uri="{DCECCB84-F9BA-43D5-87BE-67443E8EF086}">
      <p15:sldGuideLst xmlns:p15="http://schemas.microsoft.com/office/powerpoint/2012/main">
        <p15:guide id="1" pos="52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5_Title and Content_ligh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p>
            <a:fld id="{CE21FDA0-9B75-FD4B-8974-211DAFD3C1D2}" type="slidenum">
              <a:rPr lang="da-DK" smtClean="0"/>
              <a:t>‹#›</a:t>
            </a:fld>
            <a:endParaRPr lang="da-DK" dirty="0"/>
          </a:p>
        </p:txBody>
      </p:sp>
      <p:sp>
        <p:nvSpPr>
          <p:cNvPr id="10" name="Pladsholder til tekst 9">
            <a:extLst>
              <a:ext uri="{FF2B5EF4-FFF2-40B4-BE49-F238E27FC236}">
                <a16:creationId xmlns:a16="http://schemas.microsoft.com/office/drawing/2014/main" id="{FA4ACC73-A1D8-1F4D-8675-E06B189901A9}"/>
              </a:ext>
            </a:extLst>
          </p:cNvPr>
          <p:cNvSpPr>
            <a:spLocks noGrp="1"/>
          </p:cNvSpPr>
          <p:nvPr>
            <p:ph type="body" sz="quarter" idx="14" hasCustomPrompt="1"/>
          </p:nvPr>
        </p:nvSpPr>
        <p:spPr>
          <a:xfrm>
            <a:off x="6096000" y="2124805"/>
            <a:ext cx="5235146" cy="3967076"/>
          </a:xfrm>
        </p:spPr>
        <p:txBody>
          <a:bodyPr anchor="ctr"/>
          <a:lstStyle>
            <a:lvl1pPr marL="457200" indent="-457200">
              <a:lnSpc>
                <a:spcPct val="100000"/>
              </a:lnSpc>
              <a:buFont typeface="Wingdings" pitchFamily="2" charset="2"/>
              <a:buChar char="q"/>
              <a:defRPr sz="2800">
                <a:latin typeface="Telegraf" pitchFamily="2" charset="77"/>
              </a:defRPr>
            </a:lvl1pPr>
            <a:lvl2pPr marL="336600" indent="-228600">
              <a:buFont typeface="Wingdings" pitchFamily="2" charset="2"/>
              <a:buChar char="q"/>
              <a:defRPr/>
            </a:lvl2pPr>
            <a:lvl3pPr marL="444600" indent="-228600">
              <a:buFont typeface="Wingdings" pitchFamily="2" charset="2"/>
              <a:buChar char="q"/>
              <a:defRPr/>
            </a:lvl3pPr>
            <a:lvl4pPr marL="552600" indent="-228600">
              <a:buFont typeface="Wingdings" pitchFamily="2" charset="2"/>
              <a:buChar char="q"/>
              <a:defRPr/>
            </a:lvl4pPr>
            <a:lvl5pPr marL="696600" indent="-228600">
              <a:buFont typeface="Wingdings" pitchFamily="2" charset="2"/>
              <a:buChar char="q"/>
              <a:defRPr/>
            </a:lvl5pPr>
          </a:lstStyle>
          <a:p>
            <a:pPr lvl="0"/>
            <a:r>
              <a:rPr lang="da-DK" dirty="0"/>
              <a:t>X</a:t>
            </a:r>
            <a:br>
              <a:rPr lang="da-DK" dirty="0"/>
            </a:br>
            <a:r>
              <a:rPr lang="da-DK" dirty="0" err="1"/>
              <a:t>xxxxx</a:t>
            </a:r>
            <a:endParaRPr lang="da-DK" dirty="0"/>
          </a:p>
          <a:p>
            <a:pPr lvl="0"/>
            <a:r>
              <a:rPr lang="da-DK" dirty="0"/>
              <a:t>X</a:t>
            </a:r>
            <a:br>
              <a:rPr lang="da-DK" dirty="0"/>
            </a:br>
            <a:r>
              <a:rPr lang="da-DK" dirty="0" err="1"/>
              <a:t>xxxxx</a:t>
            </a:r>
            <a:endParaRPr lang="da-DK" dirty="0"/>
          </a:p>
          <a:p>
            <a:pPr lvl="0"/>
            <a:r>
              <a:rPr lang="da-DK" dirty="0"/>
              <a:t>X</a:t>
            </a:r>
            <a:br>
              <a:rPr lang="da-DK" dirty="0"/>
            </a:br>
            <a:r>
              <a:rPr lang="da-DK" dirty="0" err="1"/>
              <a:t>xxxxx</a:t>
            </a:r>
            <a:endParaRPr lang="da-DK" dirty="0"/>
          </a:p>
          <a:p>
            <a:pPr lvl="0"/>
            <a:r>
              <a:rPr lang="da-DK" dirty="0"/>
              <a:t>X</a:t>
            </a:r>
            <a:br>
              <a:rPr lang="da-DK" dirty="0"/>
            </a:br>
            <a:r>
              <a:rPr lang="da-DK" dirty="0" err="1"/>
              <a:t>xxxxx</a:t>
            </a:r>
            <a:endParaRPr lang="da-DK" dirty="0"/>
          </a:p>
          <a:p>
            <a:pPr lvl="0"/>
            <a:r>
              <a:rPr lang="da-DK" dirty="0"/>
              <a:t>X</a:t>
            </a:r>
          </a:p>
        </p:txBody>
      </p:sp>
      <p:sp>
        <p:nvSpPr>
          <p:cNvPr id="12" name="Pladsholder til billede 11">
            <a:extLst>
              <a:ext uri="{FF2B5EF4-FFF2-40B4-BE49-F238E27FC236}">
                <a16:creationId xmlns:a16="http://schemas.microsoft.com/office/drawing/2014/main" id="{E2A4F88A-F575-D34A-AE93-0AC6C3814400}"/>
              </a:ext>
            </a:extLst>
          </p:cNvPr>
          <p:cNvSpPr>
            <a:spLocks noGrp="1"/>
          </p:cNvSpPr>
          <p:nvPr>
            <p:ph type="pic" sz="quarter" idx="15"/>
          </p:nvPr>
        </p:nvSpPr>
        <p:spPr>
          <a:xfrm>
            <a:off x="860854" y="2124805"/>
            <a:ext cx="3968578" cy="3967076"/>
          </a:xfrm>
        </p:spPr>
        <p:txBody>
          <a:bodyPr/>
          <a:lstStyle>
            <a:lvl1pPr marL="0" indent="0">
              <a:buNone/>
              <a:defRPr>
                <a:latin typeface="Telegraf" pitchFamily="2" charset="77"/>
              </a:defRPr>
            </a:lvl1pPr>
          </a:lstStyle>
          <a:p>
            <a:endParaRPr lang="da-DK" dirty="0"/>
          </a:p>
        </p:txBody>
      </p:sp>
      <p:sp>
        <p:nvSpPr>
          <p:cNvPr id="14" name="Pladsholder til indhold 13">
            <a:extLst>
              <a:ext uri="{FF2B5EF4-FFF2-40B4-BE49-F238E27FC236}">
                <a16:creationId xmlns:a16="http://schemas.microsoft.com/office/drawing/2014/main" id="{4E7AF84B-16D6-0248-B73A-0D7DAE5789D8}"/>
              </a:ext>
            </a:extLst>
          </p:cNvPr>
          <p:cNvSpPr>
            <a:spLocks noGrp="1"/>
          </p:cNvSpPr>
          <p:nvPr>
            <p:ph sz="quarter" idx="16" hasCustomPrompt="1"/>
          </p:nvPr>
        </p:nvSpPr>
        <p:spPr>
          <a:xfrm>
            <a:off x="838200" y="1185863"/>
            <a:ext cx="6983413" cy="630237"/>
          </a:xfrm>
        </p:spPr>
        <p:txBody>
          <a:bodyPr/>
          <a:lstStyle>
            <a:lvl1pPr marL="0" indent="0">
              <a:buNone/>
              <a:defRPr sz="4000">
                <a:latin typeface="Telegraf" pitchFamily="2" charset="77"/>
              </a:defRPr>
            </a:lvl1pPr>
            <a:lvl2pPr marL="108000" indent="0">
              <a:buNone/>
              <a:defRPr sz="4000">
                <a:latin typeface="Telegraf" pitchFamily="2" charset="77"/>
              </a:defRPr>
            </a:lvl2pPr>
            <a:lvl3pPr marL="216000" indent="0">
              <a:buNone/>
              <a:defRPr sz="4000">
                <a:latin typeface="Telegraf" pitchFamily="2" charset="77"/>
              </a:defRPr>
            </a:lvl3pPr>
            <a:lvl4pPr marL="324000" indent="0">
              <a:buNone/>
              <a:defRPr sz="4000">
                <a:latin typeface="Telegraf" pitchFamily="2" charset="77"/>
              </a:defRPr>
            </a:lvl4pPr>
            <a:lvl5pPr marL="468000" indent="0">
              <a:buNone/>
              <a:defRPr sz="4000">
                <a:latin typeface="Telegraf" pitchFamily="2" charset="77"/>
              </a:defRPr>
            </a:lvl5pPr>
          </a:lstStyle>
          <a:p>
            <a:pPr lvl="0"/>
            <a:r>
              <a:rPr lang="da-DK" dirty="0"/>
              <a:t>Titel</a:t>
            </a:r>
          </a:p>
        </p:txBody>
      </p:sp>
    </p:spTree>
    <p:extLst>
      <p:ext uri="{BB962C8B-B14F-4D97-AF65-F5344CB8AC3E}">
        <p14:creationId xmlns:p14="http://schemas.microsoft.com/office/powerpoint/2010/main" val="1418294326"/>
      </p:ext>
    </p:extLst>
  </p:cSld>
  <p:clrMapOvr>
    <a:masterClrMapping/>
  </p:clrMapOvr>
  <p:extLst>
    <p:ext uri="{DCECCB84-F9BA-43D5-87BE-67443E8EF086}">
      <p15:sldGuideLst xmlns:p15="http://schemas.microsoft.com/office/powerpoint/2012/main">
        <p15:guide id="1" pos="529"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5_Title and Content_Dar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BE37E-6DFF-2C9B-C833-632AEE3FA959}"/>
              </a:ext>
            </a:extLst>
          </p:cNvPr>
          <p:cNvSpPr>
            <a:spLocks noGrp="1"/>
          </p:cNvSpPr>
          <p:nvPr>
            <p:ph type="title"/>
          </p:nvPr>
        </p:nvSpPr>
        <p:spPr/>
        <p:txBody>
          <a:bodyPr/>
          <a:lstStyle>
            <a:lvl1pPr>
              <a:defRPr>
                <a:solidFill>
                  <a:schemeClr val="bg1"/>
                </a:solidFill>
              </a:defRPr>
            </a:lvl1p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2AB9CE7E-FB90-8138-F632-7FAC6B5ABABB}"/>
              </a:ext>
            </a:extLst>
          </p:cNvPr>
          <p:cNvSpPr>
            <a:spLocks noGrp="1"/>
          </p:cNvSpPr>
          <p:nvPr>
            <p:ph idx="1"/>
          </p:nvPr>
        </p:nvSpPr>
        <p:spPr>
          <a:xfrm>
            <a:off x="847344" y="3356429"/>
            <a:ext cx="10504869" cy="282053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Date Placeholder 3">
            <a:extLst>
              <a:ext uri="{FF2B5EF4-FFF2-40B4-BE49-F238E27FC236}">
                <a16:creationId xmlns:a16="http://schemas.microsoft.com/office/drawing/2014/main" id="{23E5D589-4888-F171-46C1-A0122699E418}"/>
              </a:ext>
            </a:extLst>
          </p:cNvPr>
          <p:cNvSpPr>
            <a:spLocks noGrp="1"/>
          </p:cNvSpPr>
          <p:nvPr>
            <p:ph type="dt" sz="half" idx="10"/>
          </p:nvPr>
        </p:nvSpPr>
        <p:spPr/>
        <p:txBody>
          <a:bodyPr/>
          <a:lstStyle/>
          <a:p>
            <a:fld id="{0D173060-BBCA-B94B-A1F3-D762D58B8B2C}" type="datetime2">
              <a:rPr lang="da-DK" smtClean="0"/>
              <a:t>18. november 2022</a:t>
            </a:fld>
            <a:endParaRPr lang="da-DK"/>
          </a:p>
        </p:txBody>
      </p:sp>
      <p:sp>
        <p:nvSpPr>
          <p:cNvPr id="5" name="Footer Placeholder 4">
            <a:extLst>
              <a:ext uri="{FF2B5EF4-FFF2-40B4-BE49-F238E27FC236}">
                <a16:creationId xmlns:a16="http://schemas.microsoft.com/office/drawing/2014/main" id="{8FDED45F-EA74-FFA4-556C-C3DBE65553D8}"/>
              </a:ext>
            </a:extLst>
          </p:cNvPr>
          <p:cNvSpPr>
            <a:spLocks noGrp="1"/>
          </p:cNvSpPr>
          <p:nvPr>
            <p:ph type="ftr" sz="quarter" idx="11"/>
          </p:nvPr>
        </p:nvSpPr>
        <p:spPr/>
        <p:txBody>
          <a:bodyPr/>
          <a:lstStyle/>
          <a:p>
            <a:endParaRPr lang="da-DK"/>
          </a:p>
        </p:txBody>
      </p:sp>
      <p:sp>
        <p:nvSpPr>
          <p:cNvPr id="6" name="Slide Number Placeholder 5">
            <a:extLst>
              <a:ext uri="{FF2B5EF4-FFF2-40B4-BE49-F238E27FC236}">
                <a16:creationId xmlns:a16="http://schemas.microsoft.com/office/drawing/2014/main" id="{C7530931-9D5E-018F-E114-495C273BDE51}"/>
              </a:ext>
            </a:extLst>
          </p:cNvPr>
          <p:cNvSpPr>
            <a:spLocks noGrp="1"/>
          </p:cNvSpPr>
          <p:nvPr>
            <p:ph type="sldNum" sz="quarter" idx="12"/>
          </p:nvPr>
        </p:nvSpPr>
        <p:spPr/>
        <p:txBody>
          <a:bodyPr/>
          <a:lstStyle>
            <a:lvl1pPr>
              <a:defRPr>
                <a:solidFill>
                  <a:schemeClr val="bg1"/>
                </a:solidFill>
              </a:defRPr>
            </a:lvl1pPr>
          </a:lstStyle>
          <a:p>
            <a:fld id="{CE21FDA0-9B75-FD4B-8974-211DAFD3C1D2}" type="slidenum">
              <a:rPr lang="da-DK" smtClean="0"/>
              <a:pPr/>
              <a:t>‹#›</a:t>
            </a:fld>
            <a:endParaRPr lang="da-DK" dirty="0"/>
          </a:p>
        </p:txBody>
      </p:sp>
      <p:pic>
        <p:nvPicPr>
          <p:cNvPr id="7" name="Graphic 6">
            <a:extLst>
              <a:ext uri="{FF2B5EF4-FFF2-40B4-BE49-F238E27FC236}">
                <a16:creationId xmlns:a16="http://schemas.microsoft.com/office/drawing/2014/main" id="{505BB0EF-A6CE-7C60-6C22-6B149772B9BA}"/>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1555148" y="229550"/>
            <a:ext cx="450000" cy="450000"/>
          </a:xfrm>
          <a:prstGeom prst="rect">
            <a:avLst/>
          </a:prstGeom>
        </p:spPr>
      </p:pic>
      <p:pic>
        <p:nvPicPr>
          <p:cNvPr id="8" name="Object 4" descr="preencoded.png">
            <a:extLst>
              <a:ext uri="{FF2B5EF4-FFF2-40B4-BE49-F238E27FC236}">
                <a16:creationId xmlns:a16="http://schemas.microsoft.com/office/drawing/2014/main" id="{6F08B55C-1E69-E53E-4930-47928C245A3B}"/>
              </a:ext>
            </a:extLst>
          </p:cNvPr>
          <p:cNvPicPr>
            <a:picLocks noChangeAspect="1"/>
          </p:cNvPicPr>
          <p:nvPr userDrawn="1"/>
        </p:nvPicPr>
        <p:blipFill>
          <a:blip r:embed="rId4">
            <a:extLst>
              <a:ext uri="{96DAC541-7B7A-43D3-8B79-37D633B846F1}">
                <asvg:svgBlip xmlns:asvg="http://schemas.microsoft.com/office/drawing/2016/SVG/main" r:embed="rId5"/>
              </a:ext>
            </a:extLst>
          </a:blip>
          <a:srcRect/>
          <a:stretch/>
        </p:blipFill>
        <p:spPr>
          <a:xfrm>
            <a:off x="838200" y="448200"/>
            <a:ext cx="10521953" cy="12700"/>
          </a:xfrm>
          <a:prstGeom prst="rect">
            <a:avLst/>
          </a:prstGeom>
        </p:spPr>
      </p:pic>
      <p:sp>
        <p:nvSpPr>
          <p:cNvPr id="9" name="Text Placeholder 7">
            <a:extLst>
              <a:ext uri="{FF2B5EF4-FFF2-40B4-BE49-F238E27FC236}">
                <a16:creationId xmlns:a16="http://schemas.microsoft.com/office/drawing/2014/main" id="{64435615-B97B-6969-1ACB-1602ACFF77BD}"/>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solidFill>
                  <a:schemeClr val="bg1"/>
                </a:solidFill>
              </a:defRPr>
            </a:lvl1pPr>
          </a:lstStyle>
          <a:p>
            <a:pPr lvl="0"/>
            <a:r>
              <a:rPr lang="en-GB" dirty="0"/>
              <a:t>Type chapter name here</a:t>
            </a:r>
          </a:p>
        </p:txBody>
      </p:sp>
    </p:spTree>
    <p:extLst>
      <p:ext uri="{BB962C8B-B14F-4D97-AF65-F5344CB8AC3E}">
        <p14:creationId xmlns:p14="http://schemas.microsoft.com/office/powerpoint/2010/main" val="1955229762"/>
      </p:ext>
    </p:extLst>
  </p:cSld>
  <p:clrMapOvr>
    <a:masterClrMapping/>
  </p:clrMapOvr>
  <p:extLst>
    <p:ext uri="{DCECCB84-F9BA-43D5-87BE-67443E8EF086}">
      <p15:sldGuideLst xmlns:p15="http://schemas.microsoft.com/office/powerpoint/2012/main">
        <p15:guide id="1" pos="529"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06_Two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p:txBody>
          <a:bodyPr/>
          <a:lstStyle/>
          <a:p>
            <a:r>
              <a:rPr lang="en-GB"/>
              <a:t>Click to edit Master title style</a:t>
            </a:r>
            <a:endParaRPr lang="da-DK"/>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838200" y="3348000"/>
            <a:ext cx="5181600" cy="283112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4" name="Content Placeholder 3">
            <a:extLst>
              <a:ext uri="{FF2B5EF4-FFF2-40B4-BE49-F238E27FC236}">
                <a16:creationId xmlns:a16="http://schemas.microsoft.com/office/drawing/2014/main" id="{754D11D2-846D-4724-570C-A8E5AA2C8E73}"/>
              </a:ext>
            </a:extLst>
          </p:cNvPr>
          <p:cNvSpPr>
            <a:spLocks noGrp="1"/>
          </p:cNvSpPr>
          <p:nvPr>
            <p:ph sz="half" idx="2"/>
          </p:nvPr>
        </p:nvSpPr>
        <p:spPr>
          <a:xfrm>
            <a:off x="6172200" y="3348000"/>
            <a:ext cx="5181600" cy="283112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p>
            <a:fld id="{ED177C36-2AF5-9944-8BA2-8F1728EE5FD7}" type="datetime2">
              <a:rPr lang="da-DK" smtClean="0"/>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9" name="Text Placeholder 7">
            <a:extLst>
              <a:ext uri="{FF2B5EF4-FFF2-40B4-BE49-F238E27FC236}">
                <a16:creationId xmlns:a16="http://schemas.microsoft.com/office/drawing/2014/main" id="{EE32E6DB-C4BC-AAA0-77E8-4D9DDCA798DF}"/>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1558159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07_Two Content w subheadin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ABAE5-A313-2E1E-5507-C7DF8335F7B2}"/>
              </a:ext>
            </a:extLst>
          </p:cNvPr>
          <p:cNvSpPr>
            <a:spLocks noGrp="1"/>
          </p:cNvSpPr>
          <p:nvPr>
            <p:ph type="title"/>
          </p:nvPr>
        </p:nvSpPr>
        <p:spPr>
          <a:xfrm>
            <a:off x="839788" y="1368000"/>
            <a:ext cx="6364576" cy="1513745"/>
          </a:xfrm>
        </p:spPr>
        <p:txBody>
          <a:bodyPr/>
          <a:lstStyle/>
          <a:p>
            <a:r>
              <a:rPr lang="en-GB"/>
              <a:t>Click to edit Master title style</a:t>
            </a:r>
            <a:endParaRPr lang="da-DK"/>
          </a:p>
        </p:txBody>
      </p:sp>
      <p:sp>
        <p:nvSpPr>
          <p:cNvPr id="3" name="Text Placeholder 2">
            <a:extLst>
              <a:ext uri="{FF2B5EF4-FFF2-40B4-BE49-F238E27FC236}">
                <a16:creationId xmlns:a16="http://schemas.microsoft.com/office/drawing/2014/main" id="{D25339CB-DEBE-F12E-39EF-2AF2382E4884}"/>
              </a:ext>
            </a:extLst>
          </p:cNvPr>
          <p:cNvSpPr>
            <a:spLocks noGrp="1"/>
          </p:cNvSpPr>
          <p:nvPr>
            <p:ph type="body" idx="1"/>
          </p:nvPr>
        </p:nvSpPr>
        <p:spPr>
          <a:xfrm>
            <a:off x="839788" y="2496379"/>
            <a:ext cx="5157787" cy="823912"/>
          </a:xfrm>
        </p:spPr>
        <p:txBody>
          <a:bodyPr anchor="b"/>
          <a:lstStyle>
            <a:lvl1pPr marL="0" indent="0">
              <a:lnSpc>
                <a:spcPts val="2400"/>
              </a:lnSpc>
              <a:buNone/>
              <a:defRPr sz="14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4" name="Content Placeholder 3">
            <a:extLst>
              <a:ext uri="{FF2B5EF4-FFF2-40B4-BE49-F238E27FC236}">
                <a16:creationId xmlns:a16="http://schemas.microsoft.com/office/drawing/2014/main" id="{4DEB1922-B2B8-ABB2-3CCF-87666450CCC8}"/>
              </a:ext>
            </a:extLst>
          </p:cNvPr>
          <p:cNvSpPr>
            <a:spLocks noGrp="1"/>
          </p:cNvSpPr>
          <p:nvPr>
            <p:ph sz="half" idx="2"/>
          </p:nvPr>
        </p:nvSpPr>
        <p:spPr>
          <a:xfrm>
            <a:off x="839788" y="3347999"/>
            <a:ext cx="5157787" cy="2880000"/>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Text Placeholder 4">
            <a:extLst>
              <a:ext uri="{FF2B5EF4-FFF2-40B4-BE49-F238E27FC236}">
                <a16:creationId xmlns:a16="http://schemas.microsoft.com/office/drawing/2014/main" id="{A1817334-84F4-5BBB-E76A-5C9A3BFCBB3E}"/>
              </a:ext>
            </a:extLst>
          </p:cNvPr>
          <p:cNvSpPr>
            <a:spLocks noGrp="1"/>
          </p:cNvSpPr>
          <p:nvPr>
            <p:ph type="body" sz="quarter" idx="3"/>
          </p:nvPr>
        </p:nvSpPr>
        <p:spPr>
          <a:xfrm>
            <a:off x="6172200" y="2496379"/>
            <a:ext cx="5183188" cy="823912"/>
          </a:xfrm>
        </p:spPr>
        <p:txBody>
          <a:bodyPr anchor="b"/>
          <a:lstStyle>
            <a:lvl1pPr marL="0" indent="0">
              <a:lnSpc>
                <a:spcPts val="2400"/>
              </a:lnSpc>
              <a:buNone/>
              <a:defRPr sz="1400" b="1"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16C898F-26CB-75F9-948F-E92F091BE387}"/>
              </a:ext>
            </a:extLst>
          </p:cNvPr>
          <p:cNvSpPr>
            <a:spLocks noGrp="1"/>
          </p:cNvSpPr>
          <p:nvPr>
            <p:ph sz="quarter" idx="4"/>
          </p:nvPr>
        </p:nvSpPr>
        <p:spPr>
          <a:xfrm>
            <a:off x="6172200" y="3347999"/>
            <a:ext cx="5183188" cy="28800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a-DK"/>
          </a:p>
        </p:txBody>
      </p:sp>
      <p:sp>
        <p:nvSpPr>
          <p:cNvPr id="7" name="Date Placeholder 6">
            <a:extLst>
              <a:ext uri="{FF2B5EF4-FFF2-40B4-BE49-F238E27FC236}">
                <a16:creationId xmlns:a16="http://schemas.microsoft.com/office/drawing/2014/main" id="{D9E41128-A155-B883-550E-2AD532157188}"/>
              </a:ext>
            </a:extLst>
          </p:cNvPr>
          <p:cNvSpPr>
            <a:spLocks noGrp="1"/>
          </p:cNvSpPr>
          <p:nvPr>
            <p:ph type="dt" sz="half" idx="10"/>
          </p:nvPr>
        </p:nvSpPr>
        <p:spPr/>
        <p:txBody>
          <a:bodyPr/>
          <a:lstStyle/>
          <a:p>
            <a:fld id="{FA1D4C37-71A2-5D48-99ED-C7C57CF03AA7}" type="datetime2">
              <a:rPr lang="da-DK" smtClean="0"/>
              <a:t>18. november 2022</a:t>
            </a:fld>
            <a:endParaRPr lang="da-DK"/>
          </a:p>
        </p:txBody>
      </p:sp>
      <p:sp>
        <p:nvSpPr>
          <p:cNvPr id="8" name="Footer Placeholder 7">
            <a:extLst>
              <a:ext uri="{FF2B5EF4-FFF2-40B4-BE49-F238E27FC236}">
                <a16:creationId xmlns:a16="http://schemas.microsoft.com/office/drawing/2014/main" id="{0D25FEFC-3ED7-82DE-A33B-321E08C93A78}"/>
              </a:ext>
            </a:extLst>
          </p:cNvPr>
          <p:cNvSpPr>
            <a:spLocks noGrp="1"/>
          </p:cNvSpPr>
          <p:nvPr>
            <p:ph type="ftr" sz="quarter" idx="11"/>
          </p:nvPr>
        </p:nvSpPr>
        <p:spPr/>
        <p:txBody>
          <a:bodyPr/>
          <a:lstStyle/>
          <a:p>
            <a:endParaRPr lang="da-DK"/>
          </a:p>
        </p:txBody>
      </p:sp>
      <p:sp>
        <p:nvSpPr>
          <p:cNvPr id="9" name="Slide Number Placeholder 8">
            <a:extLst>
              <a:ext uri="{FF2B5EF4-FFF2-40B4-BE49-F238E27FC236}">
                <a16:creationId xmlns:a16="http://schemas.microsoft.com/office/drawing/2014/main" id="{43C99F0B-6686-B01F-234A-84C617E017DC}"/>
              </a:ext>
            </a:extLst>
          </p:cNvPr>
          <p:cNvSpPr>
            <a:spLocks noGrp="1"/>
          </p:cNvSpPr>
          <p:nvPr>
            <p:ph type="sldNum" sz="quarter" idx="12"/>
          </p:nvPr>
        </p:nvSpPr>
        <p:spPr/>
        <p:txBody>
          <a:bodyPr/>
          <a:lstStyle/>
          <a:p>
            <a:fld id="{CE21FDA0-9B75-FD4B-8974-211DAFD3C1D2}" type="slidenum">
              <a:rPr lang="da-DK" smtClean="0"/>
              <a:t>‹#›</a:t>
            </a:fld>
            <a:endParaRPr lang="da-DK"/>
          </a:p>
        </p:txBody>
      </p:sp>
      <p:sp>
        <p:nvSpPr>
          <p:cNvPr id="10" name="Text Placeholder 7">
            <a:extLst>
              <a:ext uri="{FF2B5EF4-FFF2-40B4-BE49-F238E27FC236}">
                <a16:creationId xmlns:a16="http://schemas.microsoft.com/office/drawing/2014/main" id="{2C3118B9-FE21-AF0C-FEF9-A351F7986FAA}"/>
              </a:ext>
            </a:extLst>
          </p:cNvPr>
          <p:cNvSpPr>
            <a:spLocks noGrp="1"/>
          </p:cNvSpPr>
          <p:nvPr>
            <p:ph type="body" sz="quarter" idx="13" hasCustomPrompt="1"/>
          </p:nvPr>
        </p:nvSpPr>
        <p:spPr>
          <a:xfrm>
            <a:off x="839787" y="252000"/>
            <a:ext cx="3240000" cy="180000"/>
          </a:xfrm>
        </p:spPr>
        <p:txBody>
          <a:bodyPr anchor="ctr" anchorCtr="0"/>
          <a:lstStyle>
            <a:lvl1pPr marL="0" indent="0">
              <a:lnSpc>
                <a:spcPts val="1200"/>
              </a:lnSpc>
              <a:buNone/>
              <a:defRPr sz="750"/>
            </a:lvl1pPr>
          </a:lstStyle>
          <a:p>
            <a:pPr lvl="0"/>
            <a:r>
              <a:rPr lang="en-GB" dirty="0"/>
              <a:t>Type chapter name here</a:t>
            </a:r>
          </a:p>
        </p:txBody>
      </p:sp>
    </p:spTree>
    <p:extLst>
      <p:ext uri="{BB962C8B-B14F-4D97-AF65-F5344CB8AC3E}">
        <p14:creationId xmlns:p14="http://schemas.microsoft.com/office/powerpoint/2010/main" val="2744929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08_Three Content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6D1D5-2C1B-86D2-84F8-BFB5633A1B0B}"/>
              </a:ext>
            </a:extLst>
          </p:cNvPr>
          <p:cNvSpPr>
            <a:spLocks noGrp="1"/>
          </p:cNvSpPr>
          <p:nvPr>
            <p:ph type="title"/>
          </p:nvPr>
        </p:nvSpPr>
        <p:spPr>
          <a:xfrm>
            <a:off x="837144" y="1368001"/>
            <a:ext cx="5181600" cy="1732612"/>
          </a:xfrm>
        </p:spPr>
        <p:txBody>
          <a:bodyPr/>
          <a:lstStyle>
            <a:lvl1pPr>
              <a:defRPr sz="2800">
                <a:latin typeface="Telegraf" pitchFamily="2" charset="77"/>
              </a:defRPr>
            </a:lvl1pPr>
          </a:lstStyle>
          <a:p>
            <a:r>
              <a:rPr lang="en-GB" dirty="0"/>
              <a:t>Click to edit Master title style</a:t>
            </a:r>
            <a:endParaRPr lang="da-DK" dirty="0"/>
          </a:p>
        </p:txBody>
      </p:sp>
      <p:sp>
        <p:nvSpPr>
          <p:cNvPr id="3" name="Content Placeholder 2">
            <a:extLst>
              <a:ext uri="{FF2B5EF4-FFF2-40B4-BE49-F238E27FC236}">
                <a16:creationId xmlns:a16="http://schemas.microsoft.com/office/drawing/2014/main" id="{A4CE18DF-FAEC-2DF3-A263-AFB3193E27A5}"/>
              </a:ext>
            </a:extLst>
          </p:cNvPr>
          <p:cNvSpPr>
            <a:spLocks noGrp="1"/>
          </p:cNvSpPr>
          <p:nvPr>
            <p:ph sz="half" idx="1"/>
          </p:nvPr>
        </p:nvSpPr>
        <p:spPr>
          <a:xfrm>
            <a:off x="1590582" y="4412569"/>
            <a:ext cx="4259547" cy="1440000"/>
          </a:xfrm>
        </p:spPr>
        <p:txBody>
          <a:bodyPr/>
          <a:lstStyle>
            <a:lvl1pPr>
              <a:defRPr sz="1400">
                <a:latin typeface="Telegraf" pitchFamily="2" charset="77"/>
              </a:defRPr>
            </a:lvl1pPr>
            <a:lvl2pPr>
              <a:defRPr sz="1400">
                <a:latin typeface="Telegraf" pitchFamily="2" charset="77"/>
              </a:defRPr>
            </a:lvl2pPr>
            <a:lvl3pPr>
              <a:defRPr sz="1400">
                <a:latin typeface="Telegraf" pitchFamily="2" charset="77"/>
              </a:defRPr>
            </a:lvl3pPr>
            <a:lvl4pPr>
              <a:defRPr sz="1400">
                <a:latin typeface="Telegraf" pitchFamily="2" charset="77"/>
              </a:defRPr>
            </a:lvl4pPr>
            <a:lvl5pPr>
              <a:defRPr sz="1400">
                <a:latin typeface="Telegraf"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4" name="Content Placeholder 3">
            <a:extLst>
              <a:ext uri="{FF2B5EF4-FFF2-40B4-BE49-F238E27FC236}">
                <a16:creationId xmlns:a16="http://schemas.microsoft.com/office/drawing/2014/main" id="{754D11D2-846D-4724-570C-A8E5AA2C8E73}"/>
              </a:ext>
            </a:extLst>
          </p:cNvPr>
          <p:cNvSpPr>
            <a:spLocks noGrp="1"/>
          </p:cNvSpPr>
          <p:nvPr>
            <p:ph sz="half" idx="2"/>
          </p:nvPr>
        </p:nvSpPr>
        <p:spPr>
          <a:xfrm>
            <a:off x="7447628" y="4412570"/>
            <a:ext cx="3904585" cy="1440000"/>
          </a:xfrm>
        </p:spPr>
        <p:txBody>
          <a:bodyPr/>
          <a:lstStyle>
            <a:lvl1pPr>
              <a:defRPr sz="1400">
                <a:latin typeface="Telegraf" pitchFamily="2" charset="77"/>
              </a:defRPr>
            </a:lvl1pPr>
            <a:lvl2pPr>
              <a:defRPr sz="1400">
                <a:latin typeface="Telegraf" pitchFamily="2" charset="77"/>
              </a:defRPr>
            </a:lvl2pPr>
            <a:lvl3pPr>
              <a:defRPr sz="1400">
                <a:latin typeface="Telegraf" pitchFamily="2" charset="77"/>
              </a:defRPr>
            </a:lvl3pPr>
            <a:lvl4pPr>
              <a:defRPr sz="1400">
                <a:latin typeface="Telegraf" pitchFamily="2" charset="77"/>
              </a:defRPr>
            </a:lvl4pPr>
            <a:lvl5pPr>
              <a:defRPr sz="1400">
                <a:latin typeface="Telegraf"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5" name="Date Placeholder 4">
            <a:extLst>
              <a:ext uri="{FF2B5EF4-FFF2-40B4-BE49-F238E27FC236}">
                <a16:creationId xmlns:a16="http://schemas.microsoft.com/office/drawing/2014/main" id="{05C6C0C5-59B1-16D2-BFBF-A38A9435395D}"/>
              </a:ext>
            </a:extLst>
          </p:cNvPr>
          <p:cNvSpPr>
            <a:spLocks noGrp="1"/>
          </p:cNvSpPr>
          <p:nvPr>
            <p:ph type="dt" sz="half" idx="10"/>
          </p:nvPr>
        </p:nvSpPr>
        <p:spPr/>
        <p:txBody>
          <a:bodyPr/>
          <a:lstStyle>
            <a:lvl1pPr>
              <a:defRPr>
                <a:latin typeface="Telegraf" pitchFamily="2" charset="77"/>
              </a:defRPr>
            </a:lvl1pPr>
          </a:lstStyle>
          <a:p>
            <a:fld id="{ED177C36-2AF5-9944-8BA2-8F1728EE5FD7}" type="datetime2">
              <a:rPr lang="da-DK" smtClean="0"/>
              <a:pPr/>
              <a:t>18. november 2022</a:t>
            </a:fld>
            <a:endParaRPr lang="da-DK"/>
          </a:p>
        </p:txBody>
      </p:sp>
      <p:sp>
        <p:nvSpPr>
          <p:cNvPr id="6" name="Footer Placeholder 5">
            <a:extLst>
              <a:ext uri="{FF2B5EF4-FFF2-40B4-BE49-F238E27FC236}">
                <a16:creationId xmlns:a16="http://schemas.microsoft.com/office/drawing/2014/main" id="{8AB2E19B-FA8C-42EC-3656-E34D6F73C93C}"/>
              </a:ext>
            </a:extLst>
          </p:cNvPr>
          <p:cNvSpPr>
            <a:spLocks noGrp="1"/>
          </p:cNvSpPr>
          <p:nvPr>
            <p:ph type="ftr" sz="quarter" idx="11"/>
          </p:nvPr>
        </p:nvSpPr>
        <p:spPr/>
        <p:txBody>
          <a:bodyPr/>
          <a:lstStyle>
            <a:lvl1pPr>
              <a:defRPr>
                <a:latin typeface="Telegraf" pitchFamily="2" charset="77"/>
              </a:defRPr>
            </a:lvl1pPr>
          </a:lstStyle>
          <a:p>
            <a:endParaRPr lang="da-DK"/>
          </a:p>
        </p:txBody>
      </p:sp>
      <p:sp>
        <p:nvSpPr>
          <p:cNvPr id="7" name="Slide Number Placeholder 6">
            <a:extLst>
              <a:ext uri="{FF2B5EF4-FFF2-40B4-BE49-F238E27FC236}">
                <a16:creationId xmlns:a16="http://schemas.microsoft.com/office/drawing/2014/main" id="{8E94DDFC-F5CD-B49D-517D-A55C644738F2}"/>
              </a:ext>
            </a:extLst>
          </p:cNvPr>
          <p:cNvSpPr>
            <a:spLocks noGrp="1"/>
          </p:cNvSpPr>
          <p:nvPr>
            <p:ph type="sldNum" sz="quarter" idx="12"/>
          </p:nvPr>
        </p:nvSpPr>
        <p:spPr/>
        <p:txBody>
          <a:bodyPr/>
          <a:lstStyle>
            <a:lvl1pPr>
              <a:defRPr>
                <a:latin typeface="Telegraf" pitchFamily="2" charset="77"/>
              </a:defRPr>
            </a:lvl1pPr>
          </a:lstStyle>
          <a:p>
            <a:fld id="{CE21FDA0-9B75-FD4B-8974-211DAFD3C1D2}" type="slidenum">
              <a:rPr lang="da-DK" smtClean="0"/>
              <a:pPr/>
              <a:t>‹#›</a:t>
            </a:fld>
            <a:endParaRPr lang="da-DK"/>
          </a:p>
        </p:txBody>
      </p:sp>
      <p:sp>
        <p:nvSpPr>
          <p:cNvPr id="12" name="Content Placeholder 3">
            <a:extLst>
              <a:ext uri="{FF2B5EF4-FFF2-40B4-BE49-F238E27FC236}">
                <a16:creationId xmlns:a16="http://schemas.microsoft.com/office/drawing/2014/main" id="{24144CAB-617F-6897-B118-8AC236AF5278}"/>
              </a:ext>
            </a:extLst>
          </p:cNvPr>
          <p:cNvSpPr>
            <a:spLocks noGrp="1"/>
          </p:cNvSpPr>
          <p:nvPr>
            <p:ph sz="half" idx="16"/>
          </p:nvPr>
        </p:nvSpPr>
        <p:spPr>
          <a:xfrm>
            <a:off x="7447628" y="1965781"/>
            <a:ext cx="3904585" cy="1440000"/>
          </a:xfrm>
        </p:spPr>
        <p:txBody>
          <a:bodyPr/>
          <a:lstStyle>
            <a:lvl1pPr>
              <a:defRPr sz="1400">
                <a:latin typeface="Telegraf" pitchFamily="2" charset="77"/>
              </a:defRPr>
            </a:lvl1pPr>
            <a:lvl2pPr>
              <a:defRPr sz="1400">
                <a:latin typeface="Telegraf" pitchFamily="2" charset="77"/>
              </a:defRPr>
            </a:lvl2pPr>
            <a:lvl3pPr>
              <a:defRPr sz="1400">
                <a:latin typeface="Telegraf" pitchFamily="2" charset="77"/>
              </a:defRPr>
            </a:lvl3pPr>
            <a:lvl4pPr>
              <a:defRPr sz="1400">
                <a:latin typeface="Telegraf" pitchFamily="2" charset="77"/>
              </a:defRPr>
            </a:lvl4pPr>
            <a:lvl5pPr>
              <a:defRPr sz="1400">
                <a:latin typeface="Telegraf" pitchFamily="2" charset="77"/>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14" name="Text Placeholder 2">
            <a:extLst>
              <a:ext uri="{FF2B5EF4-FFF2-40B4-BE49-F238E27FC236}">
                <a16:creationId xmlns:a16="http://schemas.microsoft.com/office/drawing/2014/main" id="{DB28D7A6-CF37-96A2-EAB9-46538F7D9077}"/>
              </a:ext>
            </a:extLst>
          </p:cNvPr>
          <p:cNvSpPr>
            <a:spLocks noGrp="1"/>
          </p:cNvSpPr>
          <p:nvPr>
            <p:ph type="body" idx="18"/>
          </p:nvPr>
        </p:nvSpPr>
        <p:spPr>
          <a:xfrm>
            <a:off x="1589384" y="3800571"/>
            <a:ext cx="4259547" cy="463070"/>
          </a:xfrm>
        </p:spPr>
        <p:txBody>
          <a:bodyPr anchor="b"/>
          <a:lstStyle>
            <a:lvl1pPr marL="0" indent="0">
              <a:lnSpc>
                <a:spcPts val="2600"/>
              </a:lnSpc>
              <a:buNone/>
              <a:defRPr sz="1600" b="1" baseline="0">
                <a:solidFill>
                  <a:schemeClr val="tx1"/>
                </a:solidFill>
                <a:latin typeface="Telegraf" pitchFamily="2" charset="77"/>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19" name="Text Placeholder 18">
            <a:extLst>
              <a:ext uri="{FF2B5EF4-FFF2-40B4-BE49-F238E27FC236}">
                <a16:creationId xmlns:a16="http://schemas.microsoft.com/office/drawing/2014/main" id="{1DCC9395-BDE4-48F9-0645-6045648A05E1}"/>
              </a:ext>
            </a:extLst>
          </p:cNvPr>
          <p:cNvSpPr>
            <a:spLocks noGrp="1"/>
          </p:cNvSpPr>
          <p:nvPr>
            <p:ph type="body" sz="quarter" idx="21"/>
          </p:nvPr>
        </p:nvSpPr>
        <p:spPr>
          <a:xfrm>
            <a:off x="7447629" y="1368001"/>
            <a:ext cx="3904584" cy="468476"/>
          </a:xfrm>
        </p:spPr>
        <p:txBody>
          <a:bodyPr anchor="b" anchorCtr="0"/>
          <a:lstStyle>
            <a:lvl1pPr marL="0" marR="0" indent="0" algn="l" defTabSz="914400" rtl="0" eaLnBrk="1" fontAlgn="auto" latinLnBrk="0" hangingPunct="1">
              <a:lnSpc>
                <a:spcPts val="2600"/>
              </a:lnSpc>
              <a:spcBef>
                <a:spcPts val="0"/>
              </a:spcBef>
              <a:spcAft>
                <a:spcPts val="0"/>
              </a:spcAft>
              <a:buClrTx/>
              <a:buSzTx/>
              <a:buFont typeface="Arial" panose="020B0604020202020204" pitchFamily="34" charset="0"/>
              <a:buNone/>
              <a:tabLst/>
              <a:defRPr sz="1600" b="1" i="0">
                <a:latin typeface="Telegraf" pitchFamily="2" charset="77"/>
                <a:cs typeface="Arial" panose="020B0604020202020204" pitchFamily="34" charset="0"/>
              </a:defRPr>
            </a:lvl1pPr>
            <a:lvl2pPr>
              <a:defRPr>
                <a:latin typeface="+mj-lt"/>
              </a:defRPr>
            </a:lvl2pPr>
            <a:lvl3pPr>
              <a:defRPr>
                <a:latin typeface="+mj-lt"/>
              </a:defRPr>
            </a:lvl3pPr>
            <a:lvl4pPr>
              <a:defRPr>
                <a:latin typeface="+mj-lt"/>
              </a:defRPr>
            </a:lvl4pPr>
            <a:lvl5pPr>
              <a:defRPr>
                <a:latin typeface="+mj-lt"/>
              </a:defRPr>
            </a:lvl5pPr>
          </a:lstStyle>
          <a:p>
            <a:pPr marL="0" marR="0" lvl="0" indent="0" algn="l" defTabSz="914400" rtl="0" eaLnBrk="1" fontAlgn="auto" latinLnBrk="0" hangingPunct="1">
              <a:lnSpc>
                <a:spcPts val="1800"/>
              </a:lnSpc>
              <a:spcBef>
                <a:spcPts val="0"/>
              </a:spcBef>
              <a:spcAft>
                <a:spcPts val="0"/>
              </a:spcAft>
              <a:buClrTx/>
              <a:buSzTx/>
              <a:buFont typeface="Arial" panose="020B0604020202020204" pitchFamily="34" charset="0"/>
              <a:buNone/>
              <a:tabLst/>
              <a:defRPr/>
            </a:pPr>
            <a:r>
              <a:rPr lang="en-GB" dirty="0"/>
              <a:t>Click to edit Master text styles</a:t>
            </a:r>
          </a:p>
        </p:txBody>
      </p:sp>
      <p:sp>
        <p:nvSpPr>
          <p:cNvPr id="21" name="Text Placeholder 20">
            <a:extLst>
              <a:ext uri="{FF2B5EF4-FFF2-40B4-BE49-F238E27FC236}">
                <a16:creationId xmlns:a16="http://schemas.microsoft.com/office/drawing/2014/main" id="{777E98E0-042A-11FE-F91F-EE0107A5615D}"/>
              </a:ext>
            </a:extLst>
          </p:cNvPr>
          <p:cNvSpPr>
            <a:spLocks noGrp="1"/>
          </p:cNvSpPr>
          <p:nvPr>
            <p:ph type="body" sz="quarter" idx="22"/>
          </p:nvPr>
        </p:nvSpPr>
        <p:spPr>
          <a:xfrm>
            <a:off x="7447629" y="3735403"/>
            <a:ext cx="3904583" cy="530226"/>
          </a:xfrm>
        </p:spPr>
        <p:txBody>
          <a:bodyPr anchor="b" anchorCtr="0"/>
          <a:lstStyle>
            <a:lvl1pPr marL="0" indent="0">
              <a:lnSpc>
                <a:spcPts val="2600"/>
              </a:lnSpc>
              <a:buNone/>
              <a:defRPr sz="1600" b="1" i="0" baseline="0">
                <a:latin typeface="Telegraf" pitchFamily="2" charset="77"/>
              </a:defRPr>
            </a:lvl1pPr>
            <a:lvl2pPr>
              <a:lnSpc>
                <a:spcPts val="2600"/>
              </a:lnSpc>
              <a:defRPr sz="1600" b="1" i="0" baseline="0"/>
            </a:lvl2pPr>
            <a:lvl3pPr>
              <a:lnSpc>
                <a:spcPts val="2600"/>
              </a:lnSpc>
              <a:defRPr sz="1600" b="1" i="0" baseline="0"/>
            </a:lvl3pPr>
            <a:lvl4pPr>
              <a:lnSpc>
                <a:spcPts val="2600"/>
              </a:lnSpc>
              <a:defRPr sz="1600" b="1" i="0" baseline="0"/>
            </a:lvl4pPr>
            <a:lvl5pPr>
              <a:lnSpc>
                <a:spcPts val="2600"/>
              </a:lnSpc>
              <a:defRPr sz="1600" b="1" i="0" baseline="0"/>
            </a:lvl5pPr>
          </a:lstStyle>
          <a:p>
            <a:pPr lvl="0"/>
            <a:r>
              <a:rPr lang="en-GB" dirty="0"/>
              <a:t>Click to edit Master text style</a:t>
            </a:r>
          </a:p>
        </p:txBody>
      </p:sp>
      <p:sp>
        <p:nvSpPr>
          <p:cNvPr id="36" name="Pladsholder til indhold 34">
            <a:extLst>
              <a:ext uri="{FF2B5EF4-FFF2-40B4-BE49-F238E27FC236}">
                <a16:creationId xmlns:a16="http://schemas.microsoft.com/office/drawing/2014/main" id="{6E2342AA-3181-F445-9DC6-96F3CE7E2FD0}"/>
              </a:ext>
            </a:extLst>
          </p:cNvPr>
          <p:cNvSpPr>
            <a:spLocks noGrp="1"/>
          </p:cNvSpPr>
          <p:nvPr>
            <p:ph sz="quarter" idx="24" hasCustomPrompt="1"/>
          </p:nvPr>
        </p:nvSpPr>
        <p:spPr>
          <a:xfrm>
            <a:off x="6685806" y="1496414"/>
            <a:ext cx="526962" cy="530226"/>
          </a:xfrm>
        </p:spPr>
        <p:txBody>
          <a:bodyPr/>
          <a:lstStyle>
            <a:lvl1pPr>
              <a:defRPr>
                <a:latin typeface="Telegraf" pitchFamily="2" charset="77"/>
              </a:defRPr>
            </a:lvl1pPr>
          </a:lstStyle>
          <a:p>
            <a:pPr lvl="0"/>
            <a:r>
              <a:rPr lang="da-DK" dirty="0"/>
              <a:t>ikon</a:t>
            </a:r>
          </a:p>
        </p:txBody>
      </p:sp>
      <p:sp>
        <p:nvSpPr>
          <p:cNvPr id="37" name="Pladsholder til indhold 34">
            <a:extLst>
              <a:ext uri="{FF2B5EF4-FFF2-40B4-BE49-F238E27FC236}">
                <a16:creationId xmlns:a16="http://schemas.microsoft.com/office/drawing/2014/main" id="{C9263C8D-0DA2-314D-AB77-18FF386954BF}"/>
              </a:ext>
            </a:extLst>
          </p:cNvPr>
          <p:cNvSpPr>
            <a:spLocks noGrp="1"/>
          </p:cNvSpPr>
          <p:nvPr>
            <p:ph sz="quarter" idx="25" hasCustomPrompt="1"/>
          </p:nvPr>
        </p:nvSpPr>
        <p:spPr>
          <a:xfrm>
            <a:off x="6685806" y="3882343"/>
            <a:ext cx="526962" cy="530226"/>
          </a:xfrm>
        </p:spPr>
        <p:txBody>
          <a:bodyPr/>
          <a:lstStyle>
            <a:lvl1pPr>
              <a:defRPr>
                <a:latin typeface="Telegraf" pitchFamily="2" charset="77"/>
              </a:defRPr>
            </a:lvl1pPr>
          </a:lstStyle>
          <a:p>
            <a:pPr lvl="0"/>
            <a:r>
              <a:rPr lang="da-DK" dirty="0"/>
              <a:t>ikon</a:t>
            </a:r>
          </a:p>
        </p:txBody>
      </p:sp>
      <p:sp>
        <p:nvSpPr>
          <p:cNvPr id="38" name="Pladsholder til indhold 34">
            <a:extLst>
              <a:ext uri="{FF2B5EF4-FFF2-40B4-BE49-F238E27FC236}">
                <a16:creationId xmlns:a16="http://schemas.microsoft.com/office/drawing/2014/main" id="{6C301B74-1CDD-CE42-90F8-82F363960299}"/>
              </a:ext>
            </a:extLst>
          </p:cNvPr>
          <p:cNvSpPr>
            <a:spLocks noGrp="1"/>
          </p:cNvSpPr>
          <p:nvPr>
            <p:ph sz="quarter" idx="26" hasCustomPrompt="1"/>
          </p:nvPr>
        </p:nvSpPr>
        <p:spPr>
          <a:xfrm>
            <a:off x="827561" y="3882343"/>
            <a:ext cx="526962" cy="530226"/>
          </a:xfrm>
        </p:spPr>
        <p:txBody>
          <a:bodyPr/>
          <a:lstStyle>
            <a:lvl1pPr>
              <a:defRPr>
                <a:latin typeface="Telegraf" pitchFamily="2" charset="77"/>
              </a:defRPr>
            </a:lvl1pPr>
          </a:lstStyle>
          <a:p>
            <a:pPr lvl="0"/>
            <a:r>
              <a:rPr lang="da-DK" dirty="0"/>
              <a:t>ikon</a:t>
            </a:r>
          </a:p>
        </p:txBody>
      </p:sp>
    </p:spTree>
    <p:extLst>
      <p:ext uri="{BB962C8B-B14F-4D97-AF65-F5344CB8AC3E}">
        <p14:creationId xmlns:p14="http://schemas.microsoft.com/office/powerpoint/2010/main" val="496233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Three Content_light">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DFAEC3E4-D613-D84F-8F57-E8F8A9140FD9}"/>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343706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4.sv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216537-75B7-39DA-CFA8-E039690A8C30}"/>
              </a:ext>
            </a:extLst>
          </p:cNvPr>
          <p:cNvSpPr>
            <a:spLocks noGrp="1"/>
          </p:cNvSpPr>
          <p:nvPr>
            <p:ph type="title"/>
          </p:nvPr>
        </p:nvSpPr>
        <p:spPr>
          <a:xfrm>
            <a:off x="837144" y="1368001"/>
            <a:ext cx="6244604" cy="1732612"/>
          </a:xfrm>
          <a:prstGeom prst="rect">
            <a:avLst/>
          </a:prstGeom>
        </p:spPr>
        <p:txBody>
          <a:bodyPr vert="horz" lIns="0" tIns="0" rIns="0" bIns="0" rtlCol="0" anchor="t" anchorCtr="0">
            <a:noAutofit/>
          </a:bodyPr>
          <a:lstStyle/>
          <a:p>
            <a:r>
              <a:rPr lang="en-GB" dirty="0"/>
              <a:t>Click to edit Master title style</a:t>
            </a:r>
            <a:endParaRPr lang="da-DK" dirty="0"/>
          </a:p>
        </p:txBody>
      </p:sp>
      <p:sp>
        <p:nvSpPr>
          <p:cNvPr id="3" name="Text Placeholder 2">
            <a:extLst>
              <a:ext uri="{FF2B5EF4-FFF2-40B4-BE49-F238E27FC236}">
                <a16:creationId xmlns:a16="http://schemas.microsoft.com/office/drawing/2014/main" id="{C92C554F-822B-25A1-21A5-88E85741F634}"/>
              </a:ext>
            </a:extLst>
          </p:cNvPr>
          <p:cNvSpPr>
            <a:spLocks noGrp="1"/>
          </p:cNvSpPr>
          <p:nvPr>
            <p:ph type="body" idx="1"/>
          </p:nvPr>
        </p:nvSpPr>
        <p:spPr>
          <a:xfrm>
            <a:off x="847344" y="3348000"/>
            <a:ext cx="10504869" cy="2820534"/>
          </a:xfrm>
          <a:prstGeom prst="rect">
            <a:avLst/>
          </a:prstGeom>
        </p:spPr>
        <p:txBody>
          <a:bodyPr vert="horz" lIns="0" tIns="0" rIns="0" bIns="0" rtlCol="0">
            <a:no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da-DK" dirty="0"/>
          </a:p>
        </p:txBody>
      </p:sp>
      <p:sp>
        <p:nvSpPr>
          <p:cNvPr id="4" name="Date Placeholder 3">
            <a:extLst>
              <a:ext uri="{FF2B5EF4-FFF2-40B4-BE49-F238E27FC236}">
                <a16:creationId xmlns:a16="http://schemas.microsoft.com/office/drawing/2014/main" id="{9414FF20-68C6-D201-0365-8C184F61FF2A}"/>
              </a:ext>
            </a:extLst>
          </p:cNvPr>
          <p:cNvSpPr>
            <a:spLocks noGrp="1"/>
          </p:cNvSpPr>
          <p:nvPr>
            <p:ph type="dt" sz="half" idx="2"/>
          </p:nvPr>
        </p:nvSpPr>
        <p:spPr>
          <a:xfrm>
            <a:off x="838200" y="6356350"/>
            <a:ext cx="2743200" cy="365125"/>
          </a:xfrm>
          <a:prstGeom prst="rect">
            <a:avLst/>
          </a:prstGeom>
        </p:spPr>
        <p:txBody>
          <a:bodyPr vert="horz" lIns="0" tIns="0" rIns="0" bIns="0" rtlCol="0" anchor="ctr"/>
          <a:lstStyle>
            <a:lvl1pPr algn="l">
              <a:defRPr sz="1000">
                <a:solidFill>
                  <a:schemeClr val="tx1">
                    <a:tint val="75000"/>
                  </a:schemeClr>
                </a:solidFill>
              </a:defRPr>
            </a:lvl1pPr>
          </a:lstStyle>
          <a:p>
            <a:fld id="{79CDDE7F-CF5C-7448-A5D4-138EB970DA53}" type="datetime2">
              <a:rPr lang="da-DK" smtClean="0"/>
              <a:t>18. november 2022</a:t>
            </a:fld>
            <a:endParaRPr lang="da-DK" dirty="0"/>
          </a:p>
        </p:txBody>
      </p:sp>
      <p:sp>
        <p:nvSpPr>
          <p:cNvPr id="5" name="Footer Placeholder 4">
            <a:extLst>
              <a:ext uri="{FF2B5EF4-FFF2-40B4-BE49-F238E27FC236}">
                <a16:creationId xmlns:a16="http://schemas.microsoft.com/office/drawing/2014/main" id="{B2E38372-71AC-77B3-4CD8-5FD59164B9CF}"/>
              </a:ext>
            </a:extLst>
          </p:cNvPr>
          <p:cNvSpPr>
            <a:spLocks noGrp="1"/>
          </p:cNvSpPr>
          <p:nvPr>
            <p:ph type="ftr" sz="quarter" idx="3"/>
          </p:nvPr>
        </p:nvSpPr>
        <p:spPr>
          <a:xfrm>
            <a:off x="4038600" y="6356350"/>
            <a:ext cx="4114800" cy="365125"/>
          </a:xfrm>
          <a:prstGeom prst="rect">
            <a:avLst/>
          </a:prstGeom>
        </p:spPr>
        <p:txBody>
          <a:bodyPr vert="horz" lIns="0" tIns="0" rIns="0" bIns="0" rtlCol="0" anchor="ctr"/>
          <a:lstStyle>
            <a:lvl1pPr algn="ctr">
              <a:defRPr sz="1000">
                <a:solidFill>
                  <a:schemeClr val="tx1">
                    <a:tint val="75000"/>
                  </a:schemeClr>
                </a:solidFill>
              </a:defRPr>
            </a:lvl1pPr>
          </a:lstStyle>
          <a:p>
            <a:endParaRPr lang="da-DK"/>
          </a:p>
        </p:txBody>
      </p:sp>
      <p:sp>
        <p:nvSpPr>
          <p:cNvPr id="6" name="Slide Number Placeholder 5">
            <a:extLst>
              <a:ext uri="{FF2B5EF4-FFF2-40B4-BE49-F238E27FC236}">
                <a16:creationId xmlns:a16="http://schemas.microsoft.com/office/drawing/2014/main" id="{776D0B2A-49BE-0807-8DE3-AADD8DA7D95B}"/>
              </a:ext>
            </a:extLst>
          </p:cNvPr>
          <p:cNvSpPr>
            <a:spLocks noGrp="1"/>
          </p:cNvSpPr>
          <p:nvPr>
            <p:ph type="sldNum" sz="quarter" idx="4"/>
          </p:nvPr>
        </p:nvSpPr>
        <p:spPr>
          <a:xfrm>
            <a:off x="216001" y="216000"/>
            <a:ext cx="622200" cy="365125"/>
          </a:xfrm>
          <a:prstGeom prst="rect">
            <a:avLst/>
          </a:prstGeom>
        </p:spPr>
        <p:txBody>
          <a:bodyPr vert="horz" lIns="0" tIns="0" rIns="0" bIns="0" rtlCol="0" anchor="ctr"/>
          <a:lstStyle>
            <a:lvl1pPr algn="l">
              <a:defRPr sz="2400">
                <a:solidFill>
                  <a:schemeClr val="tx1"/>
                </a:solidFill>
              </a:defRPr>
            </a:lvl1pPr>
          </a:lstStyle>
          <a:p>
            <a:fld id="{CE21FDA0-9B75-FD4B-8974-211DAFD3C1D2}" type="slidenum">
              <a:rPr lang="da-DK" smtClean="0"/>
              <a:pPr/>
              <a:t>‹#›</a:t>
            </a:fld>
            <a:endParaRPr lang="da-DK" dirty="0"/>
          </a:p>
        </p:txBody>
      </p:sp>
      <p:pic>
        <p:nvPicPr>
          <p:cNvPr id="7" name="Graphic 6">
            <a:extLst>
              <a:ext uri="{FF2B5EF4-FFF2-40B4-BE49-F238E27FC236}">
                <a16:creationId xmlns:a16="http://schemas.microsoft.com/office/drawing/2014/main" id="{AD01D1C6-6883-B271-72B8-59CD5EFFAB07}"/>
              </a:ext>
            </a:extLst>
          </p:cNvPr>
          <p:cNvPicPr>
            <a:picLocks noChangeAspect="1"/>
          </p:cNvPicPr>
          <p:nvPr userDrawn="1"/>
        </p:nvPicPr>
        <p:blipFill>
          <a:blip r:embed="rId23">
            <a:extLst>
              <a:ext uri="{96DAC541-7B7A-43D3-8B79-37D633B846F1}">
                <asvg:svgBlip xmlns:asvg="http://schemas.microsoft.com/office/drawing/2016/SVG/main" r:embed="rId24"/>
              </a:ext>
            </a:extLst>
          </a:blip>
          <a:srcRect/>
          <a:stretch/>
        </p:blipFill>
        <p:spPr>
          <a:xfrm>
            <a:off x="11555148" y="229550"/>
            <a:ext cx="450000" cy="450000"/>
          </a:xfrm>
          <a:prstGeom prst="rect">
            <a:avLst/>
          </a:prstGeom>
        </p:spPr>
      </p:pic>
      <p:pic>
        <p:nvPicPr>
          <p:cNvPr id="8" name="Object 4" descr="preencoded.png">
            <a:extLst>
              <a:ext uri="{FF2B5EF4-FFF2-40B4-BE49-F238E27FC236}">
                <a16:creationId xmlns:a16="http://schemas.microsoft.com/office/drawing/2014/main" id="{7D199010-5ECE-2600-3EDB-CF029BE0FDE3}"/>
              </a:ext>
            </a:extLst>
          </p:cNvPr>
          <p:cNvPicPr>
            <a:picLocks noChangeAspect="1"/>
          </p:cNvPicPr>
          <p:nvPr userDrawn="1"/>
        </p:nvPicPr>
        <p:blipFill>
          <a:blip r:embed="rId25">
            <a:extLst>
              <a:ext uri="{96DAC541-7B7A-43D3-8B79-37D633B846F1}">
                <asvg:svgBlip xmlns:asvg="http://schemas.microsoft.com/office/drawing/2016/SVG/main" r:embed="rId26"/>
              </a:ext>
            </a:extLst>
          </a:blip>
          <a:srcRect/>
          <a:stretch/>
        </p:blipFill>
        <p:spPr>
          <a:xfrm>
            <a:off x="838200" y="448200"/>
            <a:ext cx="10521953" cy="12700"/>
          </a:xfrm>
          <a:prstGeom prst="rect">
            <a:avLst/>
          </a:prstGeom>
        </p:spPr>
      </p:pic>
    </p:spTree>
    <p:extLst>
      <p:ext uri="{BB962C8B-B14F-4D97-AF65-F5344CB8AC3E}">
        <p14:creationId xmlns:p14="http://schemas.microsoft.com/office/powerpoint/2010/main" val="1648071855"/>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50" r:id="rId3"/>
    <p:sldLayoutId id="2147483659" r:id="rId4"/>
    <p:sldLayoutId id="2147483661" r:id="rId5"/>
    <p:sldLayoutId id="2147483652" r:id="rId6"/>
    <p:sldLayoutId id="2147483653" r:id="rId7"/>
    <p:sldLayoutId id="2147483665" r:id="rId8"/>
    <p:sldLayoutId id="2147483671" r:id="rId9"/>
    <p:sldLayoutId id="2147483663" r:id="rId10"/>
    <p:sldLayoutId id="2147483654" r:id="rId11"/>
    <p:sldLayoutId id="2147483655" r:id="rId12"/>
    <p:sldLayoutId id="2147483660" r:id="rId13"/>
    <p:sldLayoutId id="2147483664" r:id="rId14"/>
    <p:sldLayoutId id="2147483658" r:id="rId15"/>
    <p:sldLayoutId id="2147483667" r:id="rId16"/>
    <p:sldLayoutId id="2147483656" r:id="rId17"/>
    <p:sldLayoutId id="2147483669" r:id="rId18"/>
    <p:sldLayoutId id="2147483670" r:id="rId19"/>
    <p:sldLayoutId id="2147483657" r:id="rId20"/>
    <p:sldLayoutId id="2147483668" r:id="rId21"/>
  </p:sldLayoutIdLst>
  <p:hf hdr="0" ftr="0" dt="0"/>
  <p:txStyles>
    <p:title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p:titleStyle>
    <p:body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29" userDrawn="1">
          <p15:clr>
            <a:srgbClr val="F26B43"/>
          </p15:clr>
        </p15:guide>
        <p15:guide id="2" pos="7151"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hyperlink" Target="https://www.gallup.com/workplace/247391/fixable-problem-costs-businesses-trillion.aspx" TargetMode="Externa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hyperlink" Target="https://www.gallup.com/workplace/247391/fixable-problem-costs-businesses-trillion.aspx" TargetMode="Externa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hyperlink" Target="https://www.linkedin.com/business/talent/blog/talent-acquisition/why-boomerang-employees-will-be-more-common" TargetMode="Externa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hyperlink" Target="https://www.linkedin.com/business/talent/blog/talent-acquisition/why-boomerang-employees-will-be-more-common" TargetMode="Externa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hyperlink" Target="https://www.linkedin.com/business/talent/blog/talent-acquisition/why-boomerang-employees-will-be-more-common" TargetMode="Externa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8.xml"/><Relationship Id="rId4" Type="http://schemas.openxmlformats.org/officeDocument/2006/relationships/image" Target="../media/image4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hyperlink" Target="https://www.gallup.com/workplace/247391/fixable-problem-costs-businesses-trillion.aspx" TargetMode="Externa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hyperlink" Target="https://hronboard.me/blog/offboarding-is-more-important-than-you-think-infographic/" TargetMode="Externa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EFF3"/>
        </a:solidFill>
        <a:effectLst/>
      </p:bgPr>
    </p:bg>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901858D5-F328-AB42-A762-6193941EB24E}"/>
              </a:ext>
            </a:extLst>
          </p:cNvPr>
          <p:cNvSpPr>
            <a:spLocks noGrp="1"/>
          </p:cNvSpPr>
          <p:nvPr>
            <p:ph type="sldNum" sz="quarter" idx="12"/>
          </p:nvPr>
        </p:nvSpPr>
        <p:spPr/>
        <p:txBody>
          <a:bodyPr/>
          <a:lstStyle/>
          <a:p>
            <a:fld id="{CE21FDA0-9B75-FD4B-8974-211DAFD3C1D2}" type="slidenum">
              <a:rPr lang="da-DK" smtClean="0"/>
              <a:t>1</a:t>
            </a:fld>
            <a:endParaRPr lang="da-DK"/>
          </a:p>
        </p:txBody>
      </p:sp>
      <p:sp>
        <p:nvSpPr>
          <p:cNvPr id="4" name="Subtitle 2">
            <a:extLst>
              <a:ext uri="{FF2B5EF4-FFF2-40B4-BE49-F238E27FC236}">
                <a16:creationId xmlns:a16="http://schemas.microsoft.com/office/drawing/2014/main" id="{5FB07686-B415-1B4C-B4A7-8B8D59744FFB}"/>
              </a:ext>
            </a:extLst>
          </p:cNvPr>
          <p:cNvSpPr txBox="1">
            <a:spLocks/>
          </p:cNvSpPr>
          <p:nvPr/>
        </p:nvSpPr>
        <p:spPr>
          <a:xfrm>
            <a:off x="838201" y="3526927"/>
            <a:ext cx="9144000" cy="1117145"/>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en-GB" sz="4800" dirty="0">
                <a:solidFill>
                  <a:srgbClr val="26253E"/>
                </a:solidFill>
                <a:latin typeface="Telegraf" pitchFamily="2" charset="77"/>
              </a:rPr>
              <a:t>Din One Click Pitch mal</a:t>
            </a:r>
          </a:p>
        </p:txBody>
      </p:sp>
      <p:sp>
        <p:nvSpPr>
          <p:cNvPr id="5" name="Text Placeholder 5">
            <a:extLst>
              <a:ext uri="{FF2B5EF4-FFF2-40B4-BE49-F238E27FC236}">
                <a16:creationId xmlns:a16="http://schemas.microsoft.com/office/drawing/2014/main" id="{8483035A-7587-1443-BABD-033F09F398C0}"/>
              </a:ext>
            </a:extLst>
          </p:cNvPr>
          <p:cNvSpPr txBox="1">
            <a:spLocks/>
          </p:cNvSpPr>
          <p:nvPr/>
        </p:nvSpPr>
        <p:spPr>
          <a:xfrm>
            <a:off x="7606723" y="5949659"/>
            <a:ext cx="4027083" cy="365125"/>
          </a:xfrm>
          <a:prstGeom prst="rect">
            <a:avLst/>
          </a:prstGeom>
        </p:spPr>
        <p:txBody>
          <a:bodyPr vert="horz" lIns="0" tIns="0" rIns="0" bIns="0" rtlCol="0" anchor="ctr" anchorCtr="0">
            <a:noAutofit/>
          </a:bodyPr>
          <a:lstStyle>
            <a:lvl1pPr marL="0" indent="0" algn="l" defTabSz="914400" rtl="0" eaLnBrk="1" latinLnBrk="0" hangingPunct="1">
              <a:lnSpc>
                <a:spcPts val="1050"/>
              </a:lnSpc>
              <a:spcBef>
                <a:spcPts val="0"/>
              </a:spcBef>
              <a:buFont typeface="Arial" panose="020B0604020202020204" pitchFamily="34" charset="0"/>
              <a:buNone/>
              <a:defRPr sz="750" kern="1200" spc="20" baseline="0">
                <a:solidFill>
                  <a:schemeClr val="bg1"/>
                </a:solidFill>
                <a:latin typeface="+mn-lt"/>
                <a:ea typeface="+mn-ea"/>
                <a:cs typeface="+mn-cs"/>
              </a:defRPr>
            </a:lvl1pPr>
            <a:lvl2pPr marL="144000" indent="0" algn="l" defTabSz="914400" rtl="0" eaLnBrk="1" latinLnBrk="0" hangingPunct="1">
              <a:lnSpc>
                <a:spcPts val="1200"/>
              </a:lnSpc>
              <a:spcBef>
                <a:spcPts val="0"/>
              </a:spcBef>
              <a:buFont typeface="Arial" panose="020B0604020202020204" pitchFamily="34" charset="0"/>
              <a:buNone/>
              <a:defRPr sz="800" kern="1200" spc="20" baseline="0">
                <a:solidFill>
                  <a:schemeClr val="bg1"/>
                </a:solidFill>
                <a:latin typeface="+mn-lt"/>
                <a:ea typeface="+mn-ea"/>
                <a:cs typeface="+mn-cs"/>
              </a:defRPr>
            </a:lvl2pPr>
            <a:lvl3pPr marL="324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3pPr>
            <a:lvl4pPr marL="432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4pPr>
            <a:lvl5pPr marL="576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pPr>
            <a:r>
              <a:rPr lang="nb-NO" sz="1800" dirty="0">
                <a:solidFill>
                  <a:srgbClr val="26253E"/>
                </a:solidFill>
                <a:latin typeface="Telegraf" pitchFamily="2" charset="77"/>
              </a:rPr>
              <a:t>&gt;&gt; Kom i gang og overbevis sjefen</a:t>
            </a:r>
          </a:p>
        </p:txBody>
      </p:sp>
      <p:sp>
        <p:nvSpPr>
          <p:cNvPr id="6" name="Title 1">
            <a:extLst>
              <a:ext uri="{FF2B5EF4-FFF2-40B4-BE49-F238E27FC236}">
                <a16:creationId xmlns:a16="http://schemas.microsoft.com/office/drawing/2014/main" id="{2994E3BC-0699-5A4D-86E1-BA4B0539C944}"/>
              </a:ext>
            </a:extLst>
          </p:cNvPr>
          <p:cNvSpPr txBox="1">
            <a:spLocks/>
          </p:cNvSpPr>
          <p:nvPr/>
        </p:nvSpPr>
        <p:spPr>
          <a:xfrm>
            <a:off x="838200" y="2860392"/>
            <a:ext cx="10628869" cy="810000"/>
          </a:xfrm>
          <a:prstGeom prst="rect">
            <a:avLst/>
          </a:prstGeom>
        </p:spPr>
        <p:txBody>
          <a:bodyPr vert="horz" lIns="0" tIns="0" rIns="0" bIns="0" rtlCol="0" anchor="ctr" anchorCtr="0">
            <a:noAutofit/>
          </a:bodyPr>
          <a:lstStyle>
            <a:lvl1pPr algn="l" defTabSz="914400" rtl="0" eaLnBrk="1" latinLnBrk="0" hangingPunct="1">
              <a:lnSpc>
                <a:spcPts val="4000"/>
              </a:lnSpc>
              <a:spcBef>
                <a:spcPct val="0"/>
              </a:spcBef>
              <a:buNone/>
              <a:defRPr sz="3200" b="0" i="0" kern="1200" baseline="0">
                <a:solidFill>
                  <a:schemeClr val="bg1"/>
                </a:solidFill>
                <a:latin typeface="+mn-lt"/>
                <a:ea typeface="+mj-ea"/>
                <a:cs typeface="Arial" panose="020B0604020202020204" pitchFamily="34" charset="0"/>
              </a:defRPr>
            </a:lvl1pPr>
          </a:lstStyle>
          <a:p>
            <a:r>
              <a:rPr lang="en-GB" sz="6000" b="1" dirty="0" err="1">
                <a:solidFill>
                  <a:srgbClr val="26253E"/>
                </a:solidFill>
                <a:latin typeface="Telegraf" pitchFamily="2" charset="77"/>
              </a:rPr>
              <a:t>Offboardig</a:t>
            </a:r>
            <a:endParaRPr lang="en-GB" sz="6000" b="1" dirty="0">
              <a:solidFill>
                <a:srgbClr val="26253E"/>
              </a:solidFill>
              <a:latin typeface="Telegraf" pitchFamily="2" charset="77"/>
            </a:endParaRPr>
          </a:p>
        </p:txBody>
      </p:sp>
    </p:spTree>
    <p:extLst>
      <p:ext uri="{BB962C8B-B14F-4D97-AF65-F5344CB8AC3E}">
        <p14:creationId xmlns:p14="http://schemas.microsoft.com/office/powerpoint/2010/main" val="743506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0116" y="2738197"/>
            <a:ext cx="6739374" cy="982328"/>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nb-NO" sz="4000" dirty="0">
                <a:latin typeface="Telegraf" pitchFamily="2" charset="77"/>
              </a:rPr>
              <a:t>Sikre</a:t>
            </a:r>
            <a:r>
              <a:rPr lang="nb-NO" sz="4000" dirty="0"/>
              <a:t> </a:t>
            </a:r>
            <a:r>
              <a:rPr lang="nb-NO" sz="4000" dirty="0">
                <a:latin typeface="Telegraf" pitchFamily="2" charset="77"/>
              </a:rPr>
              <a:t>verdifull tilbakemelding</a:t>
            </a:r>
          </a:p>
        </p:txBody>
      </p:sp>
      <p:sp>
        <p:nvSpPr>
          <p:cNvPr id="3" name="Pladsholder til indhold 2">
            <a:extLst>
              <a:ext uri="{FF2B5EF4-FFF2-40B4-BE49-F238E27FC236}">
                <a16:creationId xmlns:a16="http://schemas.microsoft.com/office/drawing/2014/main" id="{BCAABE05-85B2-0F4C-99EA-1A00769E0A62}"/>
              </a:ext>
            </a:extLst>
          </p:cNvPr>
          <p:cNvSpPr txBox="1">
            <a:spLocks/>
          </p:cNvSpPr>
          <p:nvPr/>
        </p:nvSpPr>
        <p:spPr>
          <a:xfrm>
            <a:off x="5207203" y="3969520"/>
            <a:ext cx="6050410" cy="1999791"/>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nb-NO" sz="2000" dirty="0">
                <a:latin typeface="Telegraf" pitchFamily="2" charset="77"/>
                <a:ea typeface="+mj-ea"/>
                <a:cs typeface="Arial" panose="020B0604020202020204" pitchFamily="34" charset="0"/>
              </a:rPr>
              <a:t>Med</a:t>
            </a:r>
            <a:r>
              <a:rPr lang="nb-NO" sz="2000" dirty="0"/>
              <a:t> </a:t>
            </a:r>
            <a:r>
              <a:rPr lang="nb-NO" sz="2000" dirty="0">
                <a:latin typeface="Telegraf" pitchFamily="2" charset="77"/>
                <a:ea typeface="+mj-ea"/>
                <a:cs typeface="Arial" panose="020B0604020202020204" pitchFamily="34" charset="0"/>
              </a:rPr>
              <a:t>et digitalt </a:t>
            </a:r>
            <a:r>
              <a:rPr lang="nb-NO" sz="2000" dirty="0" err="1">
                <a:latin typeface="Telegraf" pitchFamily="2" charset="77"/>
                <a:ea typeface="+mj-ea"/>
                <a:cs typeface="Arial" panose="020B0604020202020204" pitchFamily="34" charset="0"/>
              </a:rPr>
              <a:t>offboardingsystem</a:t>
            </a:r>
            <a:r>
              <a:rPr lang="nb-NO" sz="2000" dirty="0">
                <a:latin typeface="Telegraf" pitchFamily="2" charset="77"/>
                <a:ea typeface="+mj-ea"/>
                <a:cs typeface="Arial" panose="020B0604020202020204" pitchFamily="34" charset="0"/>
              </a:rPr>
              <a:t> vil vi kunne få verdifull tilbakemelding fra de som forlater virksomheten som vi kan bruke til å forbedre oss. Tilbakemeldinger fra de som forlater er viktig kunnskap for både HR og ledelse som gjør at vi kan møte mål og forventninger fremover.</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10</a:t>
            </a:fld>
            <a:endParaRPr lang="da-DK"/>
          </a:p>
        </p:txBody>
      </p: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7" name="Tekstfelt 6">
            <a:extLst>
              <a:ext uri="{FF2B5EF4-FFF2-40B4-BE49-F238E27FC236}">
                <a16:creationId xmlns:a16="http://schemas.microsoft.com/office/drawing/2014/main" id="{F8170938-215F-7843-9A5E-E5386DF97BDC}"/>
              </a:ext>
            </a:extLst>
          </p:cNvPr>
          <p:cNvSpPr txBox="1"/>
          <p:nvPr/>
        </p:nvSpPr>
        <p:spPr>
          <a:xfrm>
            <a:off x="1321853" y="1843950"/>
            <a:ext cx="1800004" cy="3170099"/>
          </a:xfrm>
          <a:prstGeom prst="rect">
            <a:avLst/>
          </a:prstGeom>
          <a:noFill/>
        </p:spPr>
        <p:txBody>
          <a:bodyPr wrap="square" rtlCol="0">
            <a:spAutoFit/>
          </a:bodyPr>
          <a:lstStyle/>
          <a:p>
            <a:r>
              <a:rPr lang="da-DK" sz="20000" dirty="0">
                <a:solidFill>
                  <a:srgbClr val="26253E"/>
                </a:solidFill>
                <a:latin typeface="Telegraf" pitchFamily="2" charset="77"/>
              </a:rPr>
              <a:t>2</a:t>
            </a:r>
          </a:p>
        </p:txBody>
      </p:sp>
      <p:cxnSp>
        <p:nvCxnSpPr>
          <p:cNvPr id="8" name="Lige forbindelse 4">
            <a:extLst>
              <a:ext uri="{FF2B5EF4-FFF2-40B4-BE49-F238E27FC236}">
                <a16:creationId xmlns:a16="http://schemas.microsoft.com/office/drawing/2014/main" id="{164DD0F7-46FE-0A92-0276-8B2823D3F158}"/>
              </a:ext>
            </a:extLst>
          </p:cNvPr>
          <p:cNvCxnSpPr/>
          <p:nvPr/>
        </p:nvCxnSpPr>
        <p:spPr>
          <a:xfrm>
            <a:off x="5200116" y="3720525"/>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0646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2914650"/>
            <a:ext cx="7858776" cy="2871788"/>
          </a:xfrm>
        </p:spPr>
        <p:txBody>
          <a:bodyPr/>
          <a:lstStyle/>
          <a:p>
            <a:pPr lvl="0">
              <a:lnSpc>
                <a:spcPct val="100000"/>
              </a:lnSpc>
            </a:pPr>
            <a:r>
              <a:rPr lang="nb-NO" u="sng" dirty="0">
                <a:hlinkClick r:id="rId2"/>
              </a:rPr>
              <a:t>52%</a:t>
            </a:r>
            <a:r>
              <a:rPr lang="nb-NO" dirty="0">
                <a:hlinkClick r:id="rId2"/>
              </a:rPr>
              <a:t> </a:t>
            </a:r>
            <a:r>
              <a:rPr lang="nb-NO" dirty="0"/>
              <a:t>av ansatte som frivillig slutter sier at arbeidsplassen deres kunne ha gjort mer for å forhindre dem fra å slutte</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11</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14439" y="1908808"/>
            <a:ext cx="2886074" cy="1477328"/>
          </a:xfrm>
          <a:prstGeom prst="rect">
            <a:avLst/>
          </a:prstGeom>
          <a:noFill/>
        </p:spPr>
        <p:txBody>
          <a:bodyPr wrap="square" rtlCol="0">
            <a:spAutoFit/>
          </a:bodyPr>
          <a:lstStyle/>
          <a:p>
            <a:pPr algn="ctr"/>
            <a:r>
              <a:rPr lang="da-DK" sz="9000" b="1" dirty="0">
                <a:solidFill>
                  <a:srgbClr val="26253E">
                    <a:alpha val="20000"/>
                  </a:srgbClr>
                </a:solidFill>
                <a:latin typeface="Telegraf" pitchFamily="2" charset="77"/>
              </a:rPr>
              <a:t>52%</a:t>
            </a:r>
          </a:p>
        </p:txBody>
      </p:sp>
    </p:spTree>
    <p:extLst>
      <p:ext uri="{BB962C8B-B14F-4D97-AF65-F5344CB8AC3E}">
        <p14:creationId xmlns:p14="http://schemas.microsoft.com/office/powerpoint/2010/main" val="2327367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2828925"/>
            <a:ext cx="7795425" cy="2845101"/>
          </a:xfrm>
        </p:spPr>
        <p:txBody>
          <a:bodyPr/>
          <a:lstStyle/>
          <a:p>
            <a:pPr lvl="0">
              <a:lnSpc>
                <a:spcPct val="100000"/>
              </a:lnSpc>
            </a:pPr>
            <a:r>
              <a:rPr lang="nb-NO" u="sng" dirty="0">
                <a:hlinkClick r:id="rId2"/>
              </a:rPr>
              <a:t>51%</a:t>
            </a:r>
            <a:r>
              <a:rPr lang="nb-NO" dirty="0">
                <a:hlinkClick r:id="rId2"/>
              </a:rPr>
              <a:t> </a:t>
            </a:r>
            <a:r>
              <a:rPr lang="nb-NO" dirty="0"/>
              <a:t>sier at ingen leder snakket med dem om deres arbeidstilfredshet eller fremtid i virksomheten i løpet av de tre månedene før de sluttet</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12</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693844" cy="1477328"/>
          </a:xfrm>
          <a:prstGeom prst="rect">
            <a:avLst/>
          </a:prstGeom>
          <a:noFill/>
        </p:spPr>
        <p:txBody>
          <a:bodyPr wrap="square" rtlCol="0">
            <a:spAutoFit/>
          </a:bodyPr>
          <a:lstStyle/>
          <a:p>
            <a:pPr algn="ctr"/>
            <a:r>
              <a:rPr lang="da-DK" sz="9000" b="1" dirty="0">
                <a:solidFill>
                  <a:srgbClr val="26253E">
                    <a:alpha val="20000"/>
                  </a:srgbClr>
                </a:solidFill>
                <a:latin typeface="Telegraf" pitchFamily="2" charset="77"/>
              </a:rPr>
              <a:t>51%</a:t>
            </a:r>
          </a:p>
        </p:txBody>
      </p:sp>
    </p:spTree>
    <p:extLst>
      <p:ext uri="{BB962C8B-B14F-4D97-AF65-F5344CB8AC3E}">
        <p14:creationId xmlns:p14="http://schemas.microsoft.com/office/powerpoint/2010/main" val="31429289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7203" y="2438406"/>
            <a:ext cx="10517711" cy="1033125"/>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da-DK" sz="4000" dirty="0">
                <a:latin typeface="Telegraf" pitchFamily="2" charset="77"/>
              </a:rPr>
              <a:t>Styrk </a:t>
            </a:r>
            <a:r>
              <a:rPr lang="da-DK" sz="4000" dirty="0" err="1">
                <a:latin typeface="Telegraf" pitchFamily="2" charset="77"/>
              </a:rPr>
              <a:t>ditt</a:t>
            </a:r>
            <a:r>
              <a:rPr lang="da-DK" sz="4000" dirty="0">
                <a:latin typeface="Telegraf" pitchFamily="2" charset="77"/>
              </a:rPr>
              <a:t> </a:t>
            </a:r>
            <a:r>
              <a:rPr lang="da-DK" sz="4000" dirty="0" err="1">
                <a:latin typeface="Telegraf" pitchFamily="2" charset="77"/>
              </a:rPr>
              <a:t>employer</a:t>
            </a:r>
            <a:r>
              <a:rPr lang="da-DK" sz="4000" dirty="0">
                <a:latin typeface="Telegraf" pitchFamily="2" charset="77"/>
              </a:rPr>
              <a:t> brand</a:t>
            </a:r>
          </a:p>
        </p:txBody>
      </p:sp>
      <p:sp>
        <p:nvSpPr>
          <p:cNvPr id="3" name="Pladsholder til indhold 2">
            <a:extLst>
              <a:ext uri="{FF2B5EF4-FFF2-40B4-BE49-F238E27FC236}">
                <a16:creationId xmlns:a16="http://schemas.microsoft.com/office/drawing/2014/main" id="{BCAABE05-85B2-0F4C-99EA-1A00769E0A62}"/>
              </a:ext>
            </a:extLst>
          </p:cNvPr>
          <p:cNvSpPr txBox="1">
            <a:spLocks/>
          </p:cNvSpPr>
          <p:nvPr/>
        </p:nvSpPr>
        <p:spPr>
          <a:xfrm>
            <a:off x="5207203" y="3550404"/>
            <a:ext cx="6050410" cy="2875795"/>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nb-NO" sz="2000" dirty="0">
                <a:latin typeface="Telegraf" pitchFamily="2" charset="77"/>
                <a:ea typeface="+mj-ea"/>
                <a:cs typeface="Arial" panose="020B0604020202020204" pitchFamily="34" charset="0"/>
              </a:rPr>
              <a:t>Med</a:t>
            </a:r>
            <a:r>
              <a:rPr lang="nb-NO" sz="2000" dirty="0"/>
              <a:t> </a:t>
            </a:r>
            <a:r>
              <a:rPr lang="nb-NO" sz="2000" dirty="0">
                <a:latin typeface="Telegraf" pitchFamily="2" charset="77"/>
                <a:ea typeface="+mj-ea"/>
                <a:cs typeface="Arial" panose="020B0604020202020204" pitchFamily="34" charset="0"/>
              </a:rPr>
              <a:t>et digitalt </a:t>
            </a:r>
            <a:r>
              <a:rPr lang="nb-NO" sz="2000" dirty="0" err="1">
                <a:latin typeface="Telegraf" pitchFamily="2" charset="77"/>
                <a:ea typeface="+mj-ea"/>
                <a:cs typeface="Arial" panose="020B0604020202020204" pitchFamily="34" charset="0"/>
              </a:rPr>
              <a:t>offboardingsystem</a:t>
            </a:r>
            <a:r>
              <a:rPr lang="nb-NO" sz="2000" dirty="0">
                <a:latin typeface="Telegraf" pitchFamily="2" charset="77"/>
                <a:ea typeface="+mj-ea"/>
                <a:cs typeface="Arial" panose="020B0604020202020204" pitchFamily="34" charset="0"/>
              </a:rPr>
              <a:t> vil de som forlater virksomheten kunne forlate med verdighet og respekt, uavhengig av årsaken til at de valgte å slutte. Med profesjonelle </a:t>
            </a:r>
            <a:r>
              <a:rPr lang="nb-NO" sz="2000" dirty="0" err="1">
                <a:latin typeface="Telegraf" pitchFamily="2" charset="77"/>
                <a:ea typeface="+mj-ea"/>
                <a:cs typeface="Arial" panose="020B0604020202020204" pitchFamily="34" charset="0"/>
              </a:rPr>
              <a:t>offboardingprosesser</a:t>
            </a:r>
            <a:r>
              <a:rPr lang="nb-NO" sz="2000" dirty="0">
                <a:latin typeface="Telegraf" pitchFamily="2" charset="77"/>
                <a:ea typeface="+mj-ea"/>
                <a:cs typeface="Arial" panose="020B0604020202020204" pitchFamily="34" charset="0"/>
              </a:rPr>
              <a:t> og menneskelig kommunikasjon og tilbakemeldinger kan vi sørge for å vise de som forlater at vi har verdsatt arbeidet deres og til og med oppmuntre dem til å komme tilbake en dag.</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13</a:t>
            </a:fld>
            <a:endParaRPr lang="da-DK"/>
          </a:p>
        </p:txBody>
      </p:sp>
      <p:cxnSp>
        <p:nvCxnSpPr>
          <p:cNvPr id="5" name="Lige forbindelse 4">
            <a:extLst>
              <a:ext uri="{FF2B5EF4-FFF2-40B4-BE49-F238E27FC236}">
                <a16:creationId xmlns:a16="http://schemas.microsoft.com/office/drawing/2014/main" id="{13452485-035D-1846-AD98-968F75EBE2A6}"/>
              </a:ext>
            </a:extLst>
          </p:cNvPr>
          <p:cNvCxnSpPr/>
          <p:nvPr/>
        </p:nvCxnSpPr>
        <p:spPr>
          <a:xfrm>
            <a:off x="5207204" y="3262624"/>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7" name="Tekstfelt 6">
            <a:extLst>
              <a:ext uri="{FF2B5EF4-FFF2-40B4-BE49-F238E27FC236}">
                <a16:creationId xmlns:a16="http://schemas.microsoft.com/office/drawing/2014/main" id="{F8170938-215F-7843-9A5E-E5386DF97BDC}"/>
              </a:ext>
            </a:extLst>
          </p:cNvPr>
          <p:cNvSpPr txBox="1"/>
          <p:nvPr/>
        </p:nvSpPr>
        <p:spPr>
          <a:xfrm>
            <a:off x="1321853" y="1843950"/>
            <a:ext cx="1800004" cy="3170099"/>
          </a:xfrm>
          <a:prstGeom prst="rect">
            <a:avLst/>
          </a:prstGeom>
          <a:noFill/>
        </p:spPr>
        <p:txBody>
          <a:bodyPr wrap="square" rtlCol="0">
            <a:spAutoFit/>
          </a:bodyPr>
          <a:lstStyle/>
          <a:p>
            <a:r>
              <a:rPr lang="da-DK" sz="20000" dirty="0">
                <a:solidFill>
                  <a:srgbClr val="26253E"/>
                </a:solidFill>
                <a:latin typeface="Telegraf" pitchFamily="2" charset="77"/>
              </a:rPr>
              <a:t>3</a:t>
            </a:r>
          </a:p>
        </p:txBody>
      </p:sp>
    </p:spTree>
    <p:extLst>
      <p:ext uri="{BB962C8B-B14F-4D97-AF65-F5344CB8AC3E}">
        <p14:creationId xmlns:p14="http://schemas.microsoft.com/office/powerpoint/2010/main" val="2029861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2537" y="2586039"/>
            <a:ext cx="8115951" cy="3087988"/>
          </a:xfrm>
        </p:spPr>
        <p:txBody>
          <a:bodyPr/>
          <a:lstStyle/>
          <a:p>
            <a:pPr lvl="0">
              <a:lnSpc>
                <a:spcPct val="100000"/>
              </a:lnSpc>
            </a:pPr>
            <a:r>
              <a:rPr lang="nb-NO" u="sng" dirty="0">
                <a:hlinkClick r:id="rId2"/>
              </a:rPr>
              <a:t>40%</a:t>
            </a:r>
            <a:r>
              <a:rPr lang="nb-NO" dirty="0">
                <a:hlinkClick r:id="rId2"/>
              </a:rPr>
              <a:t> </a:t>
            </a:r>
            <a:r>
              <a:rPr lang="nb-NO" dirty="0"/>
              <a:t>vil vurdere å gå tilbake til en tidligere arbeidsgiver. Dette kan spare opptil </a:t>
            </a:r>
            <a:r>
              <a:rPr lang="nb-NO" dirty="0">
                <a:hlinkClick r:id="rId2"/>
              </a:rPr>
              <a:t>1/3 - 2/3 </a:t>
            </a:r>
            <a:r>
              <a:rPr lang="nb-NO" dirty="0"/>
              <a:t>av rekrutteringskostnader  </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14</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808144" cy="1477328"/>
          </a:xfrm>
          <a:prstGeom prst="rect">
            <a:avLst/>
          </a:prstGeom>
          <a:noFill/>
        </p:spPr>
        <p:txBody>
          <a:bodyPr wrap="square" rtlCol="0">
            <a:spAutoFit/>
          </a:bodyPr>
          <a:lstStyle/>
          <a:p>
            <a:pPr algn="ctr"/>
            <a:r>
              <a:rPr lang="da-DK" sz="9000" b="1" dirty="0">
                <a:solidFill>
                  <a:srgbClr val="26253E">
                    <a:alpha val="20000"/>
                  </a:srgbClr>
                </a:solidFill>
                <a:latin typeface="Telegraf" pitchFamily="2" charset="77"/>
              </a:rPr>
              <a:t>40%</a:t>
            </a:r>
          </a:p>
        </p:txBody>
      </p:sp>
    </p:spTree>
    <p:extLst>
      <p:ext uri="{BB962C8B-B14F-4D97-AF65-F5344CB8AC3E}">
        <p14:creationId xmlns:p14="http://schemas.microsoft.com/office/powerpoint/2010/main" val="18650581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4942" y="3429000"/>
            <a:ext cx="7544451" cy="1795779"/>
          </a:xfrm>
        </p:spPr>
        <p:txBody>
          <a:bodyPr/>
          <a:lstStyle/>
          <a:p>
            <a:pPr lvl="0">
              <a:lnSpc>
                <a:spcPct val="100000"/>
              </a:lnSpc>
            </a:pPr>
            <a:r>
              <a:rPr lang="nb-NO" dirty="0">
                <a:hlinkClick r:id="rId2"/>
              </a:rPr>
              <a:t>80% </a:t>
            </a:r>
            <a:r>
              <a:rPr lang="nb-NO" dirty="0"/>
              <a:t>sier at ingen strategi var på plass på deres forrige arbeidsplass for å oppmuntre dem til å returnere</a:t>
            </a:r>
            <a:endParaRPr lang="nb-NO" sz="2400" dirty="0"/>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15</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743059" cy="1477328"/>
          </a:xfrm>
          <a:prstGeom prst="rect">
            <a:avLst/>
          </a:prstGeom>
          <a:noFill/>
        </p:spPr>
        <p:txBody>
          <a:bodyPr wrap="none" rtlCol="0">
            <a:spAutoFit/>
          </a:bodyPr>
          <a:lstStyle/>
          <a:p>
            <a:r>
              <a:rPr lang="da-DK" sz="9000" b="1" dirty="0">
                <a:solidFill>
                  <a:srgbClr val="26253E">
                    <a:alpha val="20000"/>
                  </a:srgbClr>
                </a:solidFill>
                <a:latin typeface="Telegraf" pitchFamily="2" charset="77"/>
              </a:rPr>
              <a:t>80%</a:t>
            </a:r>
          </a:p>
        </p:txBody>
      </p:sp>
    </p:spTree>
    <p:extLst>
      <p:ext uri="{BB962C8B-B14F-4D97-AF65-F5344CB8AC3E}">
        <p14:creationId xmlns:p14="http://schemas.microsoft.com/office/powerpoint/2010/main" val="1677403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644942" y="3200394"/>
            <a:ext cx="8113546" cy="1795779"/>
          </a:xfrm>
        </p:spPr>
        <p:txBody>
          <a:bodyPr/>
          <a:lstStyle/>
          <a:p>
            <a:pPr lvl="0">
              <a:lnSpc>
                <a:spcPct val="100000"/>
              </a:lnSpc>
            </a:pPr>
            <a:r>
              <a:rPr lang="nb-NO" dirty="0">
                <a:hlinkClick r:id="rId2"/>
              </a:rPr>
              <a:t>64% </a:t>
            </a:r>
            <a:r>
              <a:rPr lang="nb-NO" dirty="0"/>
              <a:t>sier at det ikke så ut til å være en strategi for å opprettholde et forhold til dem</a:t>
            </a:r>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16</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707793" cy="1477328"/>
          </a:xfrm>
          <a:prstGeom prst="rect">
            <a:avLst/>
          </a:prstGeom>
          <a:noFill/>
        </p:spPr>
        <p:txBody>
          <a:bodyPr wrap="none" rtlCol="0">
            <a:spAutoFit/>
          </a:bodyPr>
          <a:lstStyle/>
          <a:p>
            <a:r>
              <a:rPr lang="da-DK" sz="9000" b="1" dirty="0">
                <a:solidFill>
                  <a:srgbClr val="26253E">
                    <a:alpha val="20000"/>
                  </a:srgbClr>
                </a:solidFill>
                <a:latin typeface="Telegraf" pitchFamily="2" charset="77"/>
              </a:rPr>
              <a:t>64%</a:t>
            </a:r>
          </a:p>
        </p:txBody>
      </p:sp>
    </p:spTree>
    <p:extLst>
      <p:ext uri="{BB962C8B-B14F-4D97-AF65-F5344CB8AC3E}">
        <p14:creationId xmlns:p14="http://schemas.microsoft.com/office/powerpoint/2010/main" val="1547054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EFEFF3"/>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9DD725-F522-C04C-A7E8-4EE86DD7B689}"/>
              </a:ext>
            </a:extLst>
          </p:cNvPr>
          <p:cNvSpPr>
            <a:spLocks noGrp="1"/>
          </p:cNvSpPr>
          <p:nvPr>
            <p:ph type="title"/>
          </p:nvPr>
        </p:nvSpPr>
        <p:spPr>
          <a:xfrm>
            <a:off x="1692222" y="1507012"/>
            <a:ext cx="9238048" cy="4659872"/>
          </a:xfrm>
        </p:spPr>
        <p:txBody>
          <a:bodyPr/>
          <a:lstStyle/>
          <a:p>
            <a:r>
              <a:rPr lang="nb-NO" sz="4000" dirty="0"/>
              <a:t>For å oppsummere </a:t>
            </a:r>
            <a:br>
              <a:rPr lang="nb-NO" dirty="0"/>
            </a:br>
            <a:r>
              <a:rPr lang="nb-NO" sz="2400" b="0" dirty="0"/>
              <a:t>Et digitalt </a:t>
            </a:r>
            <a:r>
              <a:rPr lang="nb-NO" sz="2400" b="0" dirty="0" err="1"/>
              <a:t>offboardingsystem</a:t>
            </a:r>
            <a:r>
              <a:rPr lang="nb-NO" sz="2400" b="0" dirty="0"/>
              <a:t> vil gjøre oss i stand til å ivareta kunnskap og </a:t>
            </a:r>
            <a:r>
              <a:rPr lang="nb-NO" sz="2400" b="0" dirty="0" err="1"/>
              <a:t>know-how</a:t>
            </a:r>
            <a:r>
              <a:rPr lang="nb-NO" sz="2400" b="0" dirty="0"/>
              <a:t> samtidig som tap av data og IT-sikkerhetsbrudd minimeres. Tilbakemeldinger fra de som forlater virksomheten vil gjøre oss i stand til å forbedre oss, og vi vil vise de som forlater at vi har verdsatt arbeidet deres. Vi vil øke sannsynligheten for at de som forlater oss vil anbefale oss som arbeidsgiver og kanskje til og med komme tilbake en dag.</a:t>
            </a:r>
            <a:endParaRPr lang="nb-NO" dirty="0"/>
          </a:p>
        </p:txBody>
      </p:sp>
      <p:sp>
        <p:nvSpPr>
          <p:cNvPr id="3" name="Pladsholder til slidenummer 2">
            <a:extLst>
              <a:ext uri="{FF2B5EF4-FFF2-40B4-BE49-F238E27FC236}">
                <a16:creationId xmlns:a16="http://schemas.microsoft.com/office/drawing/2014/main" id="{E18A7D0E-6403-0E40-8297-5C320DEE0D4A}"/>
              </a:ext>
            </a:extLst>
          </p:cNvPr>
          <p:cNvSpPr>
            <a:spLocks noGrp="1"/>
          </p:cNvSpPr>
          <p:nvPr>
            <p:ph type="sldNum" sz="quarter" idx="12"/>
          </p:nvPr>
        </p:nvSpPr>
        <p:spPr/>
        <p:txBody>
          <a:bodyPr/>
          <a:lstStyle/>
          <a:p>
            <a:fld id="{CE21FDA0-9B75-FD4B-8974-211DAFD3C1D2}" type="slidenum">
              <a:rPr lang="da-DK" smtClean="0"/>
              <a:pPr/>
              <a:t>17</a:t>
            </a:fld>
            <a:endParaRPr lang="da-DK"/>
          </a:p>
        </p:txBody>
      </p:sp>
    </p:spTree>
    <p:extLst>
      <p:ext uri="{BB962C8B-B14F-4D97-AF65-F5344CB8AC3E}">
        <p14:creationId xmlns:p14="http://schemas.microsoft.com/office/powerpoint/2010/main" val="36801043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D77A63-C345-B047-81C6-5DE8B0A4A0B0}"/>
              </a:ext>
            </a:extLst>
          </p:cNvPr>
          <p:cNvSpPr>
            <a:spLocks noGrp="1"/>
          </p:cNvSpPr>
          <p:nvPr>
            <p:ph type="title"/>
          </p:nvPr>
        </p:nvSpPr>
        <p:spPr>
          <a:xfrm>
            <a:off x="838201" y="2628900"/>
            <a:ext cx="10609287" cy="1600200"/>
          </a:xfrm>
        </p:spPr>
        <p:txBody>
          <a:bodyPr/>
          <a:lstStyle/>
          <a:p>
            <a:pPr>
              <a:lnSpc>
                <a:spcPct val="100000"/>
              </a:lnSpc>
            </a:pPr>
            <a:r>
              <a:rPr lang="nb-NO" dirty="0"/>
              <a:t>…Og det er mer!</a:t>
            </a:r>
          </a:p>
        </p:txBody>
      </p:sp>
      <p:sp>
        <p:nvSpPr>
          <p:cNvPr id="3" name="Pladsholder til slidenummer 2">
            <a:extLst>
              <a:ext uri="{FF2B5EF4-FFF2-40B4-BE49-F238E27FC236}">
                <a16:creationId xmlns:a16="http://schemas.microsoft.com/office/drawing/2014/main" id="{75A0F803-726A-2348-97E9-670168A2859E}"/>
              </a:ext>
            </a:extLst>
          </p:cNvPr>
          <p:cNvSpPr>
            <a:spLocks noGrp="1"/>
          </p:cNvSpPr>
          <p:nvPr>
            <p:ph type="sldNum" sz="quarter" idx="12"/>
          </p:nvPr>
        </p:nvSpPr>
        <p:spPr/>
        <p:txBody>
          <a:bodyPr/>
          <a:lstStyle/>
          <a:p>
            <a:fld id="{CE21FDA0-9B75-FD4B-8974-211DAFD3C1D2}" type="slidenum">
              <a:rPr lang="da-DK" smtClean="0"/>
              <a:pPr/>
              <a:t>18</a:t>
            </a:fld>
            <a:endParaRPr lang="da-DK"/>
          </a:p>
        </p:txBody>
      </p:sp>
    </p:spTree>
    <p:extLst>
      <p:ext uri="{BB962C8B-B14F-4D97-AF65-F5344CB8AC3E}">
        <p14:creationId xmlns:p14="http://schemas.microsoft.com/office/powerpoint/2010/main" val="1622166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834C3D12-C26B-7044-8123-D91CB0AE8E54}"/>
              </a:ext>
            </a:extLst>
          </p:cNvPr>
          <p:cNvSpPr>
            <a:spLocks noGrp="1"/>
          </p:cNvSpPr>
          <p:nvPr>
            <p:ph type="sldNum" sz="quarter" idx="12"/>
          </p:nvPr>
        </p:nvSpPr>
        <p:spPr/>
        <p:txBody>
          <a:bodyPr/>
          <a:lstStyle/>
          <a:p>
            <a:fld id="{CE21FDA0-9B75-FD4B-8974-211DAFD3C1D2}" type="slidenum">
              <a:rPr lang="da-DK" smtClean="0"/>
              <a:t>19</a:t>
            </a:fld>
            <a:endParaRPr lang="da-DK" dirty="0"/>
          </a:p>
        </p:txBody>
      </p:sp>
      <p:sp>
        <p:nvSpPr>
          <p:cNvPr id="3" name="Pladsholder til tekst 2">
            <a:extLst>
              <a:ext uri="{FF2B5EF4-FFF2-40B4-BE49-F238E27FC236}">
                <a16:creationId xmlns:a16="http://schemas.microsoft.com/office/drawing/2014/main" id="{DBB86DAF-F265-3D4D-8902-DBA4056B26C6}"/>
              </a:ext>
            </a:extLst>
          </p:cNvPr>
          <p:cNvSpPr>
            <a:spLocks noGrp="1"/>
          </p:cNvSpPr>
          <p:nvPr>
            <p:ph type="body" sz="quarter" idx="14"/>
          </p:nvPr>
        </p:nvSpPr>
        <p:spPr>
          <a:xfrm>
            <a:off x="5799321" y="2922811"/>
            <a:ext cx="4935974" cy="2945266"/>
          </a:xfrm>
        </p:spPr>
        <p:txBody>
          <a:bodyPr/>
          <a:lstStyle/>
          <a:p>
            <a:r>
              <a:rPr lang="nb-NO" sz="2000" dirty="0"/>
              <a:t>Digitale og automatiserte prosesser vil frigjøre interne ressurser</a:t>
            </a:r>
          </a:p>
          <a:p>
            <a:endParaRPr lang="nb-NO" sz="2000" dirty="0"/>
          </a:p>
          <a:p>
            <a:r>
              <a:rPr lang="nb-NO" sz="2000" dirty="0"/>
              <a:t>Ingen interne IT-ressurser er nødvendig for daglig bruk</a:t>
            </a:r>
          </a:p>
          <a:p>
            <a:endParaRPr lang="nb-NO" sz="2000" dirty="0"/>
          </a:p>
          <a:p>
            <a:r>
              <a:rPr lang="nb-NO" sz="2000" dirty="0"/>
              <a:t>Vi har brukerstøtte hver dag fra </a:t>
            </a:r>
            <a:r>
              <a:rPr lang="nb-NO" sz="2000" dirty="0" err="1"/>
              <a:t>kl</a:t>
            </a:r>
            <a:r>
              <a:rPr lang="nb-NO" sz="2000" dirty="0"/>
              <a:t> 08-16</a:t>
            </a:r>
          </a:p>
          <a:p>
            <a:endParaRPr lang="nb-NO" sz="2000" dirty="0"/>
          </a:p>
          <a:p>
            <a:r>
              <a:rPr lang="nb-NO" sz="2000" dirty="0"/>
              <a:t>Vi har tilgang til rådgivning ved behov</a:t>
            </a:r>
          </a:p>
        </p:txBody>
      </p:sp>
      <p:sp>
        <p:nvSpPr>
          <p:cNvPr id="11" name="Pladsholder til indhold 10">
            <a:extLst>
              <a:ext uri="{FF2B5EF4-FFF2-40B4-BE49-F238E27FC236}">
                <a16:creationId xmlns:a16="http://schemas.microsoft.com/office/drawing/2014/main" id="{02524477-3AC9-3B4B-81AC-7A9F202D3472}"/>
              </a:ext>
            </a:extLst>
          </p:cNvPr>
          <p:cNvSpPr>
            <a:spLocks noGrp="1"/>
          </p:cNvSpPr>
          <p:nvPr>
            <p:ph sz="quarter" idx="16"/>
          </p:nvPr>
        </p:nvSpPr>
        <p:spPr>
          <a:xfrm>
            <a:off x="838200" y="1600199"/>
            <a:ext cx="8681357" cy="538843"/>
          </a:xfrm>
        </p:spPr>
        <p:txBody>
          <a:bodyPr/>
          <a:lstStyle/>
          <a:p>
            <a:r>
              <a:rPr lang="da-DK" b="1" dirty="0"/>
              <a:t>Det er som en digital HR-assistent</a:t>
            </a:r>
          </a:p>
        </p:txBody>
      </p:sp>
      <p:pic>
        <p:nvPicPr>
          <p:cNvPr id="17" name="Pladsholder til billede 16" descr="Et billede, der indeholder galleri, værelse, skærmbillede&#10;&#10;Automatisk genereret beskrivelse">
            <a:extLst>
              <a:ext uri="{FF2B5EF4-FFF2-40B4-BE49-F238E27FC236}">
                <a16:creationId xmlns:a16="http://schemas.microsoft.com/office/drawing/2014/main" id="{5B1E6A63-0443-B841-BEC9-238DFB5BC1E6}"/>
              </a:ext>
            </a:extLst>
          </p:cNvPr>
          <p:cNvPicPr>
            <a:picLocks noGrp="1" noChangeAspect="1"/>
          </p:cNvPicPr>
          <p:nvPr>
            <p:ph type="pic" sz="quarter" idx="15"/>
          </p:nvPr>
        </p:nvPicPr>
        <p:blipFill rotWithShape="1">
          <a:blip r:embed="rId2"/>
          <a:srcRect l="9594" r="10403"/>
          <a:stretch/>
        </p:blipFill>
        <p:spPr>
          <a:xfrm>
            <a:off x="838200" y="2922811"/>
            <a:ext cx="4182358" cy="2945266"/>
          </a:xfrm>
        </p:spPr>
      </p:pic>
    </p:spTree>
    <p:extLst>
      <p:ext uri="{BB962C8B-B14F-4D97-AF65-F5344CB8AC3E}">
        <p14:creationId xmlns:p14="http://schemas.microsoft.com/office/powerpoint/2010/main" val="999008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C81F5-BDE8-3740-3AF0-B636D282407B}"/>
              </a:ext>
            </a:extLst>
          </p:cNvPr>
          <p:cNvSpPr>
            <a:spLocks noGrp="1"/>
          </p:cNvSpPr>
          <p:nvPr>
            <p:ph type="title" idx="4294967295"/>
          </p:nvPr>
        </p:nvSpPr>
        <p:spPr>
          <a:xfrm>
            <a:off x="1129150" y="2079040"/>
            <a:ext cx="9933700" cy="2699919"/>
          </a:xfrm>
        </p:spPr>
        <p:txBody>
          <a:bodyPr vert="horz" lIns="0" tIns="0" rIns="0" bIns="0" rtlCol="0" anchor="ctr" anchorCtr="0">
            <a:noAutofit/>
          </a:bodyPr>
          <a:lstStyle/>
          <a:p>
            <a:pPr>
              <a:lnSpc>
                <a:spcPct val="100000"/>
              </a:lnSpc>
            </a:pPr>
            <a:r>
              <a:rPr lang="nb-NO" sz="5400" dirty="0">
                <a:solidFill>
                  <a:srgbClr val="26253E"/>
                </a:solidFill>
                <a:latin typeface="Telegraf" pitchFamily="2" charset="77"/>
              </a:rPr>
              <a:t>Kostnaden for å erstatte en </a:t>
            </a:r>
            <a:br>
              <a:rPr lang="nb-NO" sz="5400" dirty="0">
                <a:solidFill>
                  <a:srgbClr val="26253E"/>
                </a:solidFill>
                <a:latin typeface="Telegraf" pitchFamily="2" charset="77"/>
              </a:rPr>
            </a:br>
            <a:r>
              <a:rPr lang="nb-NO" sz="5400" dirty="0">
                <a:solidFill>
                  <a:srgbClr val="26253E"/>
                </a:solidFill>
                <a:latin typeface="Telegraf" pitchFamily="2" charset="77"/>
              </a:rPr>
              <a:t>medarbeider er dyr. Veldig dyr.</a:t>
            </a:r>
          </a:p>
        </p:txBody>
      </p:sp>
      <p:sp>
        <p:nvSpPr>
          <p:cNvPr id="4" name="Slide Number Placeholder 3">
            <a:extLst>
              <a:ext uri="{FF2B5EF4-FFF2-40B4-BE49-F238E27FC236}">
                <a16:creationId xmlns:a16="http://schemas.microsoft.com/office/drawing/2014/main" id="{EDB57423-7EAF-B307-BA8A-8FA0B5659F81}"/>
              </a:ext>
            </a:extLst>
          </p:cNvPr>
          <p:cNvSpPr>
            <a:spLocks noGrp="1"/>
          </p:cNvSpPr>
          <p:nvPr>
            <p:ph type="sldNum" sz="quarter" idx="12"/>
          </p:nvPr>
        </p:nvSpPr>
        <p:spPr/>
        <p:txBody>
          <a:bodyPr/>
          <a:lstStyle/>
          <a:p>
            <a:r>
              <a:rPr lang="da-DK" dirty="0">
                <a:latin typeface="Telegraf" pitchFamily="2" charset="77"/>
              </a:rPr>
              <a:t>0</a:t>
            </a:r>
            <a:fld id="{CE21FDA0-9B75-FD4B-8974-211DAFD3C1D2}" type="slidenum">
              <a:rPr lang="da-DK" smtClean="0">
                <a:latin typeface="Telegraf" pitchFamily="2" charset="77"/>
              </a:rPr>
              <a:pPr/>
              <a:t>2</a:t>
            </a:fld>
            <a:endParaRPr lang="da-DK" dirty="0">
              <a:latin typeface="Telegraf" pitchFamily="2" charset="77"/>
            </a:endParaRPr>
          </a:p>
        </p:txBody>
      </p:sp>
    </p:spTree>
    <p:extLst>
      <p:ext uri="{BB962C8B-B14F-4D97-AF65-F5344CB8AC3E}">
        <p14:creationId xmlns:p14="http://schemas.microsoft.com/office/powerpoint/2010/main" val="2091563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36D6006F-D6C3-B644-BD7C-E3CC377B4E88}"/>
              </a:ext>
            </a:extLst>
          </p:cNvPr>
          <p:cNvSpPr>
            <a:spLocks noGrp="1"/>
          </p:cNvSpPr>
          <p:nvPr>
            <p:ph type="sldNum" sz="quarter" idx="12"/>
          </p:nvPr>
        </p:nvSpPr>
        <p:spPr/>
        <p:txBody>
          <a:bodyPr/>
          <a:lstStyle/>
          <a:p>
            <a:fld id="{CE21FDA0-9B75-FD4B-8974-211DAFD3C1D2}" type="slidenum">
              <a:rPr lang="da-DK" smtClean="0"/>
              <a:t>20</a:t>
            </a:fld>
            <a:endParaRPr lang="da-DK" dirty="0"/>
          </a:p>
        </p:txBody>
      </p:sp>
      <p:sp>
        <p:nvSpPr>
          <p:cNvPr id="3" name="Pladsholder til tekst 2">
            <a:extLst>
              <a:ext uri="{FF2B5EF4-FFF2-40B4-BE49-F238E27FC236}">
                <a16:creationId xmlns:a16="http://schemas.microsoft.com/office/drawing/2014/main" id="{B3D0893B-CDCE-8640-AE9E-4E98DD08D6CE}"/>
              </a:ext>
            </a:extLst>
          </p:cNvPr>
          <p:cNvSpPr>
            <a:spLocks noGrp="1"/>
          </p:cNvSpPr>
          <p:nvPr>
            <p:ph type="body" sz="quarter" idx="14"/>
          </p:nvPr>
        </p:nvSpPr>
        <p:spPr>
          <a:xfrm>
            <a:off x="838199" y="2304419"/>
            <a:ext cx="6491991" cy="3967076"/>
          </a:xfrm>
        </p:spPr>
        <p:txBody>
          <a:bodyPr/>
          <a:lstStyle/>
          <a:p>
            <a:pPr marL="0" indent="0">
              <a:buNone/>
            </a:pPr>
            <a:r>
              <a:rPr lang="nb-NO" b="1" dirty="0"/>
              <a:t>Ja, </a:t>
            </a:r>
          </a:p>
          <a:p>
            <a:pPr marL="0" indent="0">
              <a:buNone/>
            </a:pPr>
            <a:endParaRPr lang="nb-NO" dirty="0"/>
          </a:p>
          <a:p>
            <a:r>
              <a:rPr lang="nb-NO" sz="2400" dirty="0"/>
              <a:t>Det er 100% GDPR-kompatibelt</a:t>
            </a:r>
          </a:p>
          <a:p>
            <a:pPr lvl="4"/>
            <a:r>
              <a:rPr lang="nb-NO" sz="1400" dirty="0">
                <a:latin typeface="Telegraf" pitchFamily="2" charset="77"/>
              </a:rPr>
              <a:t>Vi vil alltid ha samtykke fra kandidater og ansatte</a:t>
            </a:r>
          </a:p>
          <a:p>
            <a:pPr lvl="4"/>
            <a:r>
              <a:rPr lang="nb-NO" sz="1400" dirty="0">
                <a:latin typeface="Telegraf" pitchFamily="2" charset="77"/>
              </a:rPr>
              <a:t>Vi vil ha slettepolicy og brukeradministrasjon på plass</a:t>
            </a:r>
          </a:p>
          <a:p>
            <a:pPr lvl="4"/>
            <a:r>
              <a:rPr lang="nb-NO" sz="1400" dirty="0">
                <a:latin typeface="Telegraf" pitchFamily="2" charset="77"/>
              </a:rPr>
              <a:t>Leverandøren er under IT-revisjon av eksterne IT-revisjoner</a:t>
            </a:r>
          </a:p>
          <a:p>
            <a:pPr lvl="4"/>
            <a:r>
              <a:rPr lang="nb-NO" sz="1400" dirty="0">
                <a:latin typeface="Telegraf" pitchFamily="2" charset="77"/>
              </a:rPr>
              <a:t>Vi vil ha sikker datalagring</a:t>
            </a:r>
          </a:p>
          <a:p>
            <a:pPr lvl="4"/>
            <a:r>
              <a:rPr lang="nb-NO" sz="1400" dirty="0">
                <a:latin typeface="Telegraf" pitchFamily="2" charset="77"/>
              </a:rPr>
              <a:t>Databehandleravtale fra leverandør er vår garanti</a:t>
            </a:r>
            <a:endParaRPr lang="nb-NO" dirty="0">
              <a:latin typeface="Telegraf" pitchFamily="2" charset="77"/>
            </a:endParaRPr>
          </a:p>
          <a:p>
            <a:pPr lvl="1"/>
            <a:endParaRPr lang="nb-NO" dirty="0">
              <a:latin typeface="Telegraf" pitchFamily="2" charset="77"/>
            </a:endParaRPr>
          </a:p>
          <a:p>
            <a:pPr lvl="1"/>
            <a:endParaRPr lang="nb-NO" dirty="0"/>
          </a:p>
          <a:p>
            <a:pPr marL="0" indent="0">
              <a:buNone/>
            </a:pPr>
            <a:endParaRPr lang="nb-NO" dirty="0"/>
          </a:p>
        </p:txBody>
      </p:sp>
      <p:pic>
        <p:nvPicPr>
          <p:cNvPr id="7" name="Pladsholder til billede 6" descr="Et billede, der indeholder vektorgrafik&#10;&#10;Automatisk genereret beskrivelse">
            <a:extLst>
              <a:ext uri="{FF2B5EF4-FFF2-40B4-BE49-F238E27FC236}">
                <a16:creationId xmlns:a16="http://schemas.microsoft.com/office/drawing/2014/main" id="{1922DAE0-BB04-D443-B9CE-F8FD1E290741}"/>
              </a:ext>
            </a:extLst>
          </p:cNvPr>
          <p:cNvPicPr>
            <a:picLocks noGrp="1" noChangeAspect="1"/>
          </p:cNvPicPr>
          <p:nvPr>
            <p:ph type="pic" sz="quarter" idx="15"/>
          </p:nvPr>
        </p:nvPicPr>
        <p:blipFill rotWithShape="1">
          <a:blip r:embed="rId2"/>
          <a:srcRect t="2092" b="2092"/>
          <a:stretch>
            <a:fillRect/>
          </a:stretch>
        </p:blipFill>
        <p:spPr>
          <a:xfrm>
            <a:off x="6596743" y="1718159"/>
            <a:ext cx="4757057" cy="4755256"/>
          </a:xfrm>
        </p:spPr>
      </p:pic>
      <p:sp>
        <p:nvSpPr>
          <p:cNvPr id="5" name="Pladsholder til indhold 4">
            <a:extLst>
              <a:ext uri="{FF2B5EF4-FFF2-40B4-BE49-F238E27FC236}">
                <a16:creationId xmlns:a16="http://schemas.microsoft.com/office/drawing/2014/main" id="{95D78F61-9C21-1446-BA7C-5378644E7FB2}"/>
              </a:ext>
            </a:extLst>
          </p:cNvPr>
          <p:cNvSpPr>
            <a:spLocks noGrp="1"/>
          </p:cNvSpPr>
          <p:nvPr>
            <p:ph sz="quarter" idx="16"/>
          </p:nvPr>
        </p:nvSpPr>
        <p:spPr/>
        <p:txBody>
          <a:bodyPr/>
          <a:lstStyle/>
          <a:p>
            <a:pPr>
              <a:lnSpc>
                <a:spcPct val="100000"/>
              </a:lnSpc>
            </a:pPr>
            <a:r>
              <a:rPr lang="nb-NO" b="1" dirty="0"/>
              <a:t>Og i tilfelle du lurer…</a:t>
            </a:r>
          </a:p>
        </p:txBody>
      </p:sp>
    </p:spTree>
    <p:extLst>
      <p:ext uri="{BB962C8B-B14F-4D97-AF65-F5344CB8AC3E}">
        <p14:creationId xmlns:p14="http://schemas.microsoft.com/office/powerpoint/2010/main" val="31381884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79A3D5-26DB-C84B-B316-EA9318ABFE27}"/>
              </a:ext>
            </a:extLst>
          </p:cNvPr>
          <p:cNvSpPr>
            <a:spLocks noGrp="1"/>
          </p:cNvSpPr>
          <p:nvPr>
            <p:ph type="title"/>
          </p:nvPr>
        </p:nvSpPr>
        <p:spPr>
          <a:xfrm>
            <a:off x="870859" y="3156653"/>
            <a:ext cx="4370614" cy="2554200"/>
          </a:xfrm>
        </p:spPr>
        <p:txBody>
          <a:bodyPr/>
          <a:lstStyle/>
          <a:p>
            <a:pPr>
              <a:lnSpc>
                <a:spcPct val="100000"/>
              </a:lnSpc>
            </a:pPr>
            <a:r>
              <a:rPr lang="nb-NO" dirty="0">
                <a:latin typeface="Telegraf" pitchFamily="2" charset="77"/>
              </a:rPr>
              <a:t>For å gjøre det enda enklere, har jeg listet opp systemkravene vi trenger for å lykkes. </a:t>
            </a:r>
            <a:br>
              <a:rPr lang="nb-NO" dirty="0">
                <a:latin typeface="Telegraf" pitchFamily="2" charset="77"/>
              </a:rPr>
            </a:br>
            <a:br>
              <a:rPr lang="nb-NO" dirty="0">
                <a:latin typeface="Telegraf" pitchFamily="2" charset="77"/>
              </a:rPr>
            </a:br>
            <a:r>
              <a:rPr lang="nb-NO" sz="2000" b="0" u="sng" dirty="0">
                <a:latin typeface="Telegraf" pitchFamily="2" charset="77"/>
              </a:rPr>
              <a:t>Se oversikt </a:t>
            </a:r>
            <a:br>
              <a:rPr lang="nb-NO" dirty="0">
                <a:latin typeface="Telegraf" pitchFamily="2" charset="77"/>
              </a:rPr>
            </a:br>
            <a:endParaRPr lang="nb-NO" dirty="0">
              <a:latin typeface="Telegraf" pitchFamily="2" charset="77"/>
            </a:endParaRPr>
          </a:p>
        </p:txBody>
      </p:sp>
      <p:sp>
        <p:nvSpPr>
          <p:cNvPr id="5" name="Pladsholder til slidenummer 4">
            <a:extLst>
              <a:ext uri="{FF2B5EF4-FFF2-40B4-BE49-F238E27FC236}">
                <a16:creationId xmlns:a16="http://schemas.microsoft.com/office/drawing/2014/main" id="{5DAFA328-6388-D746-AC59-0E696201F8BC}"/>
              </a:ext>
            </a:extLst>
          </p:cNvPr>
          <p:cNvSpPr>
            <a:spLocks noGrp="1"/>
          </p:cNvSpPr>
          <p:nvPr>
            <p:ph type="sldNum" sz="quarter" idx="12"/>
          </p:nvPr>
        </p:nvSpPr>
        <p:spPr/>
        <p:txBody>
          <a:bodyPr/>
          <a:lstStyle/>
          <a:p>
            <a:fld id="{CE21FDA0-9B75-FD4B-8974-211DAFD3C1D2}" type="slidenum">
              <a:rPr lang="da-DK" smtClean="0"/>
              <a:t>21</a:t>
            </a:fld>
            <a:endParaRPr lang="da-DK"/>
          </a:p>
        </p:txBody>
      </p:sp>
      <p:pic>
        <p:nvPicPr>
          <p:cNvPr id="12" name="Pladsholder til billede 11" descr="Et billede, der indeholder tekst, shoji, krydsord&#10;&#10;Automatisk genereret beskrivelse">
            <a:extLst>
              <a:ext uri="{FF2B5EF4-FFF2-40B4-BE49-F238E27FC236}">
                <a16:creationId xmlns:a16="http://schemas.microsoft.com/office/drawing/2014/main" id="{3C6150A6-8105-C843-A28A-C388985CD01C}"/>
              </a:ext>
            </a:extLst>
          </p:cNvPr>
          <p:cNvPicPr>
            <a:picLocks noGrp="1" noChangeAspect="1"/>
          </p:cNvPicPr>
          <p:nvPr>
            <p:ph type="pic" idx="1"/>
          </p:nvPr>
        </p:nvPicPr>
        <p:blipFill rotWithShape="1">
          <a:blip r:embed="rId2">
            <a:alphaModFix/>
          </a:blip>
          <a:srcRect t="13746" b="13746"/>
          <a:stretch>
            <a:fillRect/>
          </a:stretch>
        </p:blipFill>
        <p:spPr>
          <a:xfrm>
            <a:off x="6950529" y="1807569"/>
            <a:ext cx="3761014" cy="3903284"/>
          </a:xfrm>
          <a:noFill/>
        </p:spPr>
      </p:pic>
    </p:spTree>
    <p:extLst>
      <p:ext uri="{BB962C8B-B14F-4D97-AF65-F5344CB8AC3E}">
        <p14:creationId xmlns:p14="http://schemas.microsoft.com/office/powerpoint/2010/main" val="9165214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6BEA9509-ED66-1540-8EF8-875A56E1A320}"/>
              </a:ext>
            </a:extLst>
          </p:cNvPr>
          <p:cNvSpPr>
            <a:spLocks noGrp="1"/>
          </p:cNvSpPr>
          <p:nvPr>
            <p:ph type="sldNum" sz="quarter" idx="12"/>
          </p:nvPr>
        </p:nvSpPr>
        <p:spPr/>
        <p:txBody>
          <a:bodyPr/>
          <a:lstStyle/>
          <a:p>
            <a:fld id="{CE21FDA0-9B75-FD4B-8974-211DAFD3C1D2}" type="slidenum">
              <a:rPr lang="da-DK" smtClean="0"/>
              <a:t>22</a:t>
            </a:fld>
            <a:endParaRPr lang="da-DK" dirty="0"/>
          </a:p>
        </p:txBody>
      </p:sp>
      <p:sp>
        <p:nvSpPr>
          <p:cNvPr id="3" name="Pladsholder til tekst 2">
            <a:extLst>
              <a:ext uri="{FF2B5EF4-FFF2-40B4-BE49-F238E27FC236}">
                <a16:creationId xmlns:a16="http://schemas.microsoft.com/office/drawing/2014/main" id="{921C3081-395B-3F4B-ABD7-C4B132EA1560}"/>
              </a:ext>
            </a:extLst>
          </p:cNvPr>
          <p:cNvSpPr>
            <a:spLocks noGrp="1"/>
          </p:cNvSpPr>
          <p:nvPr>
            <p:ph type="body" sz="quarter" idx="14"/>
          </p:nvPr>
        </p:nvSpPr>
        <p:spPr>
          <a:xfrm>
            <a:off x="5492604" y="1815275"/>
            <a:ext cx="5838542" cy="4838698"/>
          </a:xfrm>
        </p:spPr>
        <p:txBody>
          <a:bodyPr/>
          <a:lstStyle/>
          <a:p>
            <a:pPr lvl="0"/>
            <a:r>
              <a:rPr lang="nb-NO" sz="1800" dirty="0"/>
              <a:t>Vi ønsker å ivareta kunnskap og sikre kunnskapsoverføring fra den som forlater virksomheten</a:t>
            </a:r>
            <a:br>
              <a:rPr lang="nb-NO" sz="1800" dirty="0"/>
            </a:br>
            <a:endParaRPr lang="nb-NO" sz="1800" dirty="0"/>
          </a:p>
          <a:p>
            <a:pPr lvl="0"/>
            <a:r>
              <a:rPr lang="nb-NO" sz="1800" dirty="0"/>
              <a:t>Vil ønsker å unngå IT-sikkerhet- og konfidensialitetsbrudd</a:t>
            </a:r>
            <a:br>
              <a:rPr lang="nb-NO" sz="1800" dirty="0"/>
            </a:br>
            <a:endParaRPr lang="nb-NO" sz="1800" dirty="0"/>
          </a:p>
          <a:p>
            <a:pPr lvl="0"/>
            <a:r>
              <a:rPr lang="nb-NO" sz="1800" dirty="0"/>
              <a:t>Vi ønsker å beskytte vårt </a:t>
            </a:r>
            <a:r>
              <a:rPr lang="nb-NO" sz="1800" dirty="0" err="1"/>
              <a:t>employer</a:t>
            </a:r>
            <a:r>
              <a:rPr lang="nb-NO" sz="1800" dirty="0"/>
              <a:t> brand når noen forlater virksomheten vår</a:t>
            </a:r>
            <a:br>
              <a:rPr lang="nb-NO" sz="1800" dirty="0"/>
            </a:br>
            <a:endParaRPr lang="nb-NO" sz="1800" dirty="0"/>
          </a:p>
          <a:p>
            <a:pPr lvl="0"/>
            <a:r>
              <a:rPr lang="nb-NO" sz="1800" dirty="0"/>
              <a:t>Vi ønsker å behandle de som forlater med verdighet og respekt</a:t>
            </a:r>
            <a:br>
              <a:rPr lang="nb-NO" sz="1800" dirty="0"/>
            </a:br>
            <a:endParaRPr lang="nb-NO" sz="1800" dirty="0"/>
          </a:p>
          <a:p>
            <a:pPr lvl="0"/>
            <a:r>
              <a:rPr lang="nb-NO" sz="1800" dirty="0"/>
              <a:t>Vi ønsker å la døren stå åpen for en boomerang-ansettelse når det er mulig</a:t>
            </a:r>
          </a:p>
        </p:txBody>
      </p:sp>
      <p:sp>
        <p:nvSpPr>
          <p:cNvPr id="5" name="Pladsholder til indhold 4">
            <a:extLst>
              <a:ext uri="{FF2B5EF4-FFF2-40B4-BE49-F238E27FC236}">
                <a16:creationId xmlns:a16="http://schemas.microsoft.com/office/drawing/2014/main" id="{89D7FF69-487D-034B-928C-38620383DBA0}"/>
              </a:ext>
            </a:extLst>
          </p:cNvPr>
          <p:cNvSpPr>
            <a:spLocks noGrp="1"/>
          </p:cNvSpPr>
          <p:nvPr>
            <p:ph sz="quarter" idx="16"/>
          </p:nvPr>
        </p:nvSpPr>
        <p:spPr>
          <a:xfrm>
            <a:off x="838200" y="1185863"/>
            <a:ext cx="10320338" cy="630237"/>
          </a:xfrm>
        </p:spPr>
        <p:txBody>
          <a:bodyPr/>
          <a:lstStyle/>
          <a:p>
            <a:r>
              <a:rPr lang="nb-NO" b="1" dirty="0"/>
              <a:t>Vi har sagt hva vi ønsker.. </a:t>
            </a:r>
          </a:p>
        </p:txBody>
      </p:sp>
      <p:pic>
        <p:nvPicPr>
          <p:cNvPr id="9" name="Pladsholder til billede 8" descr="Et billede, der indeholder tekst, visitkort, vektorgrafik&#10;&#10;Automatisk genereret beskrivelse">
            <a:extLst>
              <a:ext uri="{FF2B5EF4-FFF2-40B4-BE49-F238E27FC236}">
                <a16:creationId xmlns:a16="http://schemas.microsoft.com/office/drawing/2014/main" id="{0BBD4746-DEDB-8341-9766-199F16EF4A68}"/>
              </a:ext>
            </a:extLst>
          </p:cNvPr>
          <p:cNvPicPr>
            <a:picLocks noGrp="1" noChangeAspect="1"/>
          </p:cNvPicPr>
          <p:nvPr>
            <p:ph type="pic" sz="quarter" idx="15"/>
          </p:nvPr>
        </p:nvPicPr>
        <p:blipFill rotWithShape="1">
          <a:blip r:embed="rId2"/>
          <a:srcRect t="3428" b="3428"/>
          <a:stretch>
            <a:fillRect/>
          </a:stretch>
        </p:blipFill>
        <p:spPr/>
      </p:pic>
      <p:sp>
        <p:nvSpPr>
          <p:cNvPr id="6" name="Pladsholder til tekst 2">
            <a:extLst>
              <a:ext uri="{FF2B5EF4-FFF2-40B4-BE49-F238E27FC236}">
                <a16:creationId xmlns:a16="http://schemas.microsoft.com/office/drawing/2014/main" id="{3F19FD35-1C5F-19C0-2DCA-775AACE31211}"/>
              </a:ext>
            </a:extLst>
          </p:cNvPr>
          <p:cNvSpPr txBox="1">
            <a:spLocks/>
          </p:cNvSpPr>
          <p:nvPr/>
        </p:nvSpPr>
        <p:spPr>
          <a:xfrm>
            <a:off x="5509733" y="1636526"/>
            <a:ext cx="1195514" cy="4628341"/>
          </a:xfrm>
          <a:prstGeom prst="rect">
            <a:avLst/>
          </a:prstGeom>
        </p:spPr>
        <p:txBody>
          <a:bodyPr vert="horz" lIns="0" tIns="0" rIns="0" bIns="0" rtlCol="0" anchor="ctr">
            <a:noAutofit/>
          </a:bodyPr>
          <a:lstStyle>
            <a:lvl1pPr marL="457200" indent="-457200" algn="l" defTabSz="914400" rtl="0" eaLnBrk="1" latinLnBrk="0" hangingPunct="1">
              <a:lnSpc>
                <a:spcPct val="100000"/>
              </a:lnSpc>
              <a:spcBef>
                <a:spcPts val="0"/>
              </a:spcBef>
              <a:buFont typeface="Wingdings" pitchFamily="2" charset="2"/>
              <a:buChar char="q"/>
              <a:defRPr sz="2800" kern="1200" spc="20" baseline="0">
                <a:solidFill>
                  <a:schemeClr val="tx1"/>
                </a:solidFill>
                <a:latin typeface="Telegraf" pitchFamily="2" charset="77"/>
                <a:ea typeface="+mn-ea"/>
                <a:cs typeface="+mn-cs"/>
              </a:defRPr>
            </a:lvl1pPr>
            <a:lvl2pPr marL="336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2pPr>
            <a:lvl3pPr marL="444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3pPr>
            <a:lvl4pPr marL="552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4pPr>
            <a:lvl5pPr marL="696600" indent="-228600" algn="l" defTabSz="914400" rtl="0" eaLnBrk="1" latinLnBrk="0" hangingPunct="1">
              <a:lnSpc>
                <a:spcPts val="1800"/>
              </a:lnSpc>
              <a:spcBef>
                <a:spcPts val="0"/>
              </a:spcBef>
              <a:buFont typeface="Wingdings" pitchFamily="2" charset="2"/>
              <a:buChar char="q"/>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dirty="0"/>
          </a:p>
          <a:p>
            <a:pPr>
              <a:buFont typeface="Wingdings" pitchFamily="2" charset="2"/>
              <a:buChar char="ü"/>
            </a:pPr>
            <a:r>
              <a:rPr lang="en-US" sz="1800" dirty="0"/>
              <a:t> </a:t>
            </a:r>
          </a:p>
          <a:p>
            <a:pPr marL="0" indent="0">
              <a:buNone/>
            </a:pPr>
            <a:endParaRPr lang="en-US" sz="1800" dirty="0"/>
          </a:p>
          <a:p>
            <a:pPr marL="0" indent="0">
              <a:buNone/>
            </a:pPr>
            <a:endParaRPr lang="en-US" sz="1800" dirty="0"/>
          </a:p>
          <a:p>
            <a:pPr>
              <a:buFont typeface="Wingdings" pitchFamily="2" charset="2"/>
              <a:buChar char="ü"/>
            </a:pPr>
            <a:endParaRPr lang="en-US" sz="1800" dirty="0"/>
          </a:p>
          <a:p>
            <a:pPr>
              <a:buFont typeface="Wingdings" pitchFamily="2" charset="2"/>
              <a:buChar char="ü"/>
            </a:pPr>
            <a:r>
              <a:rPr lang="en-US" sz="1800" dirty="0"/>
              <a:t> </a:t>
            </a:r>
            <a:endParaRPr lang="da-DK" sz="1800" dirty="0"/>
          </a:p>
          <a:p>
            <a:pPr marL="0" indent="0">
              <a:buNone/>
            </a:pPr>
            <a:endParaRPr lang="da-DK" sz="1800" dirty="0"/>
          </a:p>
          <a:p>
            <a:pPr marL="0" indent="0">
              <a:buNone/>
            </a:pPr>
            <a:endParaRPr lang="da-DK" sz="1800" dirty="0"/>
          </a:p>
          <a:p>
            <a:pPr>
              <a:buFont typeface="Wingdings" pitchFamily="2" charset="2"/>
              <a:buChar char="ü"/>
            </a:pPr>
            <a:r>
              <a:rPr lang="da-DK" sz="1800" dirty="0"/>
              <a:t> </a:t>
            </a:r>
            <a:endParaRPr lang="en-US" sz="1800" dirty="0"/>
          </a:p>
          <a:p>
            <a:pPr marL="0" indent="0">
              <a:buNone/>
            </a:pPr>
            <a:endParaRPr lang="en-US" sz="1800" dirty="0"/>
          </a:p>
          <a:p>
            <a:pPr>
              <a:buFont typeface="Wingdings" pitchFamily="2" charset="2"/>
              <a:buChar char="ü"/>
            </a:pPr>
            <a:endParaRPr lang="en-US" sz="1800" dirty="0"/>
          </a:p>
          <a:p>
            <a:pPr>
              <a:buFont typeface="Wingdings" pitchFamily="2" charset="2"/>
              <a:buChar char="ü"/>
            </a:pPr>
            <a:br>
              <a:rPr lang="en-US" sz="1800" dirty="0"/>
            </a:br>
            <a:endParaRPr lang="en-US" sz="1800" dirty="0"/>
          </a:p>
          <a:p>
            <a:pPr>
              <a:buFont typeface="Wingdings" pitchFamily="2" charset="2"/>
              <a:buChar char="ü"/>
            </a:pPr>
            <a:endParaRPr lang="en-US" sz="1800" dirty="0"/>
          </a:p>
          <a:p>
            <a:pPr>
              <a:buFont typeface="Wingdings" pitchFamily="2" charset="2"/>
              <a:buChar char="ü"/>
            </a:pPr>
            <a:r>
              <a:rPr lang="en-US" sz="2000" dirty="0"/>
              <a:t> </a:t>
            </a:r>
            <a:endParaRPr lang="da-DK" sz="2000" dirty="0"/>
          </a:p>
        </p:txBody>
      </p:sp>
    </p:spTree>
    <p:extLst>
      <p:ext uri="{BB962C8B-B14F-4D97-AF65-F5344CB8AC3E}">
        <p14:creationId xmlns:p14="http://schemas.microsoft.com/office/powerpoint/2010/main" val="2746432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iterate type="wd">
                                    <p:tmAbs val="500"/>
                                  </p:iterate>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500"/>
                                  </p:stCondLst>
                                  <p:iterate type="wd">
                                    <p:tmAbs val="500"/>
                                  </p:iterate>
                                  <p:childTnLst>
                                    <p:set>
                                      <p:cBhvr>
                                        <p:cTn id="9" dur="1" fill="hold">
                                          <p:stCondLst>
                                            <p:cond delay="0"/>
                                          </p:stCondLst>
                                        </p:cTn>
                                        <p:tgtEl>
                                          <p:spTgt spid="6">
                                            <p:txEl>
                                              <p:pRg st="5" end="5"/>
                                            </p:txEl>
                                          </p:spTgt>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500"/>
                                  </p:stCondLst>
                                  <p:iterate type="wd">
                                    <p:tmAbs val="500"/>
                                  </p:iterate>
                                  <p:childTnLst>
                                    <p:set>
                                      <p:cBhvr>
                                        <p:cTn id="12" dur="1" fill="hold">
                                          <p:stCondLst>
                                            <p:cond delay="0"/>
                                          </p:stCondLst>
                                        </p:cTn>
                                        <p:tgtEl>
                                          <p:spTgt spid="6">
                                            <p:txEl>
                                              <p:pRg st="8" end="8"/>
                                            </p:txEl>
                                          </p:spTgt>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500"/>
                                  </p:stCondLst>
                                  <p:iterate type="wd">
                                    <p:tmAbs val="500"/>
                                  </p:iterate>
                                  <p:childTnLst>
                                    <p:set>
                                      <p:cBhvr>
                                        <p:cTn id="15" dur="1" fill="hold">
                                          <p:stCondLst>
                                            <p:cond delay="0"/>
                                          </p:stCondLst>
                                        </p:cTn>
                                        <p:tgtEl>
                                          <p:spTgt spid="6">
                                            <p:txEl>
                                              <p:pRg st="11" end="11"/>
                                            </p:txEl>
                                          </p:spTgt>
                                        </p:tgtEl>
                                        <p:attrNameLst>
                                          <p:attrName>style.visibility</p:attrName>
                                        </p:attrNameLst>
                                      </p:cBhvr>
                                      <p:to>
                                        <p:strVal val="visible"/>
                                      </p:to>
                                    </p:set>
                                  </p:childTnLst>
                                </p:cTn>
                              </p:par>
                            </p:childTnLst>
                          </p:cTn>
                        </p:par>
                        <p:par>
                          <p:cTn id="16" fill="hold">
                            <p:stCondLst>
                              <p:cond delay="1501"/>
                            </p:stCondLst>
                            <p:childTnLst>
                              <p:par>
                                <p:cTn id="17" presetID="1" presetClass="entr" presetSubtype="0" fill="hold" grpId="0" nodeType="afterEffect">
                                  <p:stCondLst>
                                    <p:cond delay="500"/>
                                  </p:stCondLst>
                                  <p:iterate type="wd">
                                    <p:tmAbs val="500"/>
                                  </p:iterate>
                                  <p:childTnLst>
                                    <p:set>
                                      <p:cBhvr>
                                        <p:cTn id="18"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allAtOnce" bldLvl="2"/>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EFEFF3"/>
        </a:solidFill>
        <a:effectLst/>
      </p:bgPr>
    </p:bg>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B98254FC-D84B-864C-BF2E-6D7FD942A6E3}"/>
              </a:ext>
            </a:extLst>
          </p:cNvPr>
          <p:cNvSpPr>
            <a:spLocks noGrp="1"/>
          </p:cNvSpPr>
          <p:nvPr>
            <p:ph type="sldNum" sz="quarter" idx="12"/>
          </p:nvPr>
        </p:nvSpPr>
        <p:spPr/>
        <p:txBody>
          <a:bodyPr/>
          <a:lstStyle/>
          <a:p>
            <a:fld id="{CE21FDA0-9B75-FD4B-8974-211DAFD3C1D2}" type="slidenum">
              <a:rPr lang="da-DK" smtClean="0">
                <a:solidFill>
                  <a:srgbClr val="26253E"/>
                </a:solidFill>
              </a:rPr>
              <a:pPr/>
              <a:t>23</a:t>
            </a:fld>
            <a:endParaRPr lang="da-DK" dirty="0">
              <a:solidFill>
                <a:srgbClr val="26253E"/>
              </a:solidFill>
            </a:endParaRPr>
          </a:p>
        </p:txBody>
      </p:sp>
      <p:sp>
        <p:nvSpPr>
          <p:cNvPr id="7" name="Text Placeholder 5">
            <a:extLst>
              <a:ext uri="{FF2B5EF4-FFF2-40B4-BE49-F238E27FC236}">
                <a16:creationId xmlns:a16="http://schemas.microsoft.com/office/drawing/2014/main" id="{C17E8138-C078-F747-91F2-D91EFB269793}"/>
              </a:ext>
            </a:extLst>
          </p:cNvPr>
          <p:cNvSpPr txBox="1">
            <a:spLocks/>
          </p:cNvSpPr>
          <p:nvPr/>
        </p:nvSpPr>
        <p:spPr>
          <a:xfrm>
            <a:off x="8978323" y="5779302"/>
            <a:ext cx="4027083" cy="365125"/>
          </a:xfrm>
          <a:prstGeom prst="rect">
            <a:avLst/>
          </a:prstGeom>
        </p:spPr>
        <p:txBody>
          <a:bodyPr vert="horz" lIns="0" tIns="0" rIns="0" bIns="0" rtlCol="0" anchor="ctr" anchorCtr="0">
            <a:noAutofit/>
          </a:bodyPr>
          <a:lstStyle>
            <a:lvl1pPr marL="0" indent="0" algn="l" defTabSz="914400" rtl="0" eaLnBrk="1" latinLnBrk="0" hangingPunct="1">
              <a:lnSpc>
                <a:spcPts val="1050"/>
              </a:lnSpc>
              <a:spcBef>
                <a:spcPts val="0"/>
              </a:spcBef>
              <a:buFont typeface="Arial" panose="020B0604020202020204" pitchFamily="34" charset="0"/>
              <a:buNone/>
              <a:defRPr sz="750" kern="1200" spc="20" baseline="0">
                <a:solidFill>
                  <a:schemeClr val="bg1"/>
                </a:solidFill>
                <a:latin typeface="+mn-lt"/>
                <a:ea typeface="+mn-ea"/>
                <a:cs typeface="+mn-cs"/>
              </a:defRPr>
            </a:lvl1pPr>
            <a:lvl2pPr marL="144000" indent="0" algn="l" defTabSz="914400" rtl="0" eaLnBrk="1" latinLnBrk="0" hangingPunct="1">
              <a:lnSpc>
                <a:spcPts val="1200"/>
              </a:lnSpc>
              <a:spcBef>
                <a:spcPts val="0"/>
              </a:spcBef>
              <a:buFont typeface="Arial" panose="020B0604020202020204" pitchFamily="34" charset="0"/>
              <a:buNone/>
              <a:defRPr sz="800" kern="1200" spc="20" baseline="0">
                <a:solidFill>
                  <a:schemeClr val="bg1"/>
                </a:solidFill>
                <a:latin typeface="+mn-lt"/>
                <a:ea typeface="+mn-ea"/>
                <a:cs typeface="+mn-cs"/>
              </a:defRPr>
            </a:lvl2pPr>
            <a:lvl3pPr marL="324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3pPr>
            <a:lvl4pPr marL="432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4pPr>
            <a:lvl5pPr marL="576000" indent="-108000" algn="l" defTabSz="914400" rtl="0" eaLnBrk="1" latinLnBrk="0" hangingPunct="1">
              <a:lnSpc>
                <a:spcPts val="1200"/>
              </a:lnSpc>
              <a:spcBef>
                <a:spcPts val="0"/>
              </a:spcBef>
              <a:buFont typeface="Arial" panose="020B0604020202020204" pitchFamily="34" charset="0"/>
              <a:buChar char="•"/>
              <a:defRPr sz="800" kern="1200" spc="20" baseline="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800"/>
              </a:lnSpc>
            </a:pPr>
            <a:r>
              <a:rPr lang="nb-NO" sz="1800" dirty="0">
                <a:solidFill>
                  <a:srgbClr val="26253E"/>
                </a:solidFill>
                <a:latin typeface="Telegraf" pitchFamily="2" charset="77"/>
              </a:rPr>
              <a:t>&gt;&gt; La oss komme i gang</a:t>
            </a:r>
          </a:p>
        </p:txBody>
      </p:sp>
      <p:sp>
        <p:nvSpPr>
          <p:cNvPr id="5" name="Title 1">
            <a:extLst>
              <a:ext uri="{FF2B5EF4-FFF2-40B4-BE49-F238E27FC236}">
                <a16:creationId xmlns:a16="http://schemas.microsoft.com/office/drawing/2014/main" id="{4A9B628F-D8AA-B140-B480-AE51346DC8BC}"/>
              </a:ext>
            </a:extLst>
          </p:cNvPr>
          <p:cNvSpPr txBox="1">
            <a:spLocks/>
          </p:cNvSpPr>
          <p:nvPr/>
        </p:nvSpPr>
        <p:spPr>
          <a:xfrm>
            <a:off x="919846" y="2975013"/>
            <a:ext cx="11048999" cy="810000"/>
          </a:xfrm>
          <a:prstGeom prst="rect">
            <a:avLst/>
          </a:prstGeom>
        </p:spPr>
        <p:txBody>
          <a:bodyPr vert="horz" lIns="0" tIns="0" rIns="0" bIns="0" rtlCol="0" anchor="ctr" anchorCtr="0">
            <a:noAutofit/>
          </a:bodyPr>
          <a:lstStyle>
            <a:lvl1pPr algn="l" defTabSz="914400" rtl="0" eaLnBrk="1" latinLnBrk="0" hangingPunct="1">
              <a:lnSpc>
                <a:spcPts val="4000"/>
              </a:lnSpc>
              <a:spcBef>
                <a:spcPct val="0"/>
              </a:spcBef>
              <a:buNone/>
              <a:defRPr sz="3200" b="0" i="0" kern="1200" baseline="0">
                <a:solidFill>
                  <a:schemeClr val="bg1"/>
                </a:solidFill>
                <a:latin typeface="+mn-lt"/>
                <a:ea typeface="+mj-ea"/>
                <a:cs typeface="Arial" panose="020B0604020202020204" pitchFamily="34" charset="0"/>
              </a:defRPr>
            </a:lvl1pPr>
          </a:lstStyle>
          <a:p>
            <a:pPr>
              <a:lnSpc>
                <a:spcPct val="100000"/>
              </a:lnSpc>
            </a:pPr>
            <a:r>
              <a:rPr lang="nb-NO" sz="6000" b="1" dirty="0">
                <a:solidFill>
                  <a:srgbClr val="26253E"/>
                </a:solidFill>
                <a:latin typeface="Telegraf" pitchFamily="2" charset="77"/>
              </a:rPr>
              <a:t>La oss begynne å beskytte</a:t>
            </a:r>
          </a:p>
          <a:p>
            <a:pPr>
              <a:lnSpc>
                <a:spcPct val="100000"/>
              </a:lnSpc>
            </a:pPr>
            <a:r>
              <a:rPr lang="nb-NO" sz="6000" b="1" dirty="0">
                <a:solidFill>
                  <a:srgbClr val="26253E"/>
                </a:solidFill>
                <a:latin typeface="Telegraf" pitchFamily="2" charset="77"/>
              </a:rPr>
              <a:t>vår virksomhet med </a:t>
            </a:r>
            <a:r>
              <a:rPr lang="nb-NO" sz="6000" b="1" dirty="0" err="1">
                <a:solidFill>
                  <a:srgbClr val="26253E"/>
                </a:solidFill>
                <a:latin typeface="Telegraf" pitchFamily="2" charset="77"/>
              </a:rPr>
              <a:t>offboarding</a:t>
            </a:r>
            <a:endParaRPr lang="nb-NO" sz="6000" b="1" dirty="0">
              <a:solidFill>
                <a:srgbClr val="26253E"/>
              </a:solidFill>
              <a:latin typeface="Telegraf" pitchFamily="2" charset="77"/>
            </a:endParaRPr>
          </a:p>
        </p:txBody>
      </p:sp>
    </p:spTree>
    <p:extLst>
      <p:ext uri="{BB962C8B-B14F-4D97-AF65-F5344CB8AC3E}">
        <p14:creationId xmlns:p14="http://schemas.microsoft.com/office/powerpoint/2010/main" val="1379666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196DB1BE-92DE-6741-84BC-A71C4A6A2FE0}"/>
              </a:ext>
            </a:extLst>
          </p:cNvPr>
          <p:cNvSpPr>
            <a:spLocks noGrp="1"/>
          </p:cNvSpPr>
          <p:nvPr>
            <p:ph type="sldNum" sz="quarter" idx="12"/>
          </p:nvPr>
        </p:nvSpPr>
        <p:spPr/>
        <p:txBody>
          <a:bodyPr/>
          <a:lstStyle/>
          <a:p>
            <a:fld id="{CE21FDA0-9B75-FD4B-8974-211DAFD3C1D2}" type="slidenum">
              <a:rPr lang="da-DK" smtClean="0"/>
              <a:pPr/>
              <a:t>3</a:t>
            </a:fld>
            <a:endParaRPr lang="da-DK" dirty="0"/>
          </a:p>
        </p:txBody>
      </p:sp>
      <p:sp>
        <p:nvSpPr>
          <p:cNvPr id="4" name="Pladsholder til tekst 3">
            <a:extLst>
              <a:ext uri="{FF2B5EF4-FFF2-40B4-BE49-F238E27FC236}">
                <a16:creationId xmlns:a16="http://schemas.microsoft.com/office/drawing/2014/main" id="{75F219A4-3D92-C24B-850C-556356D4EF64}"/>
              </a:ext>
            </a:extLst>
          </p:cNvPr>
          <p:cNvSpPr>
            <a:spLocks noGrp="1"/>
          </p:cNvSpPr>
          <p:nvPr>
            <p:ph type="body" sz="quarter" idx="15"/>
          </p:nvPr>
        </p:nvSpPr>
        <p:spPr>
          <a:xfrm>
            <a:off x="5469512" y="1749908"/>
            <a:ext cx="6013927" cy="3965712"/>
          </a:xfrm>
        </p:spPr>
        <p:txBody>
          <a:bodyPr anchor="ctr"/>
          <a:lstStyle/>
          <a:p>
            <a:pPr marL="0" indent="0">
              <a:lnSpc>
                <a:spcPct val="100000"/>
              </a:lnSpc>
              <a:buNone/>
            </a:pPr>
            <a:r>
              <a:rPr lang="nb-NO" sz="2000" b="1" dirty="0"/>
              <a:t>Kostnaden for å erstatte en ansatt er dyr, faktisk kan den utgjøre så mye som 2x den ansattes årslønn! </a:t>
            </a:r>
          </a:p>
          <a:p>
            <a:pPr marL="0" indent="0">
              <a:lnSpc>
                <a:spcPct val="100000"/>
              </a:lnSpc>
              <a:buNone/>
            </a:pPr>
            <a:r>
              <a:rPr lang="nb-NO" sz="2000" dirty="0"/>
              <a:t>Det er flere grunner til dette; rekrutteringskostnader for å finne en erstatter, </a:t>
            </a:r>
            <a:r>
              <a:rPr lang="nb-NO" sz="2000" dirty="0" err="1"/>
              <a:t>onboarding</a:t>
            </a:r>
            <a:r>
              <a:rPr lang="nb-NO" sz="2000" dirty="0"/>
              <a:t> av nyansatte, opplæring, tid-til-produktivitet for ansatte, tap av den tidligere ansattes kunnskap og </a:t>
            </a:r>
            <a:r>
              <a:rPr lang="nb-NO" sz="2000" dirty="0" err="1"/>
              <a:t>know-how</a:t>
            </a:r>
            <a:r>
              <a:rPr lang="nb-NO" sz="2000" dirty="0"/>
              <a:t>, abonnementer osv.</a:t>
            </a:r>
          </a:p>
          <a:p>
            <a:pPr marL="0" indent="0">
              <a:lnSpc>
                <a:spcPct val="100000"/>
              </a:lnSpc>
              <a:buNone/>
            </a:pPr>
            <a:endParaRPr lang="nb-NO" sz="2000" dirty="0"/>
          </a:p>
          <a:p>
            <a:pPr marL="0" indent="0">
              <a:lnSpc>
                <a:spcPct val="100000"/>
              </a:lnSpc>
              <a:buNone/>
            </a:pPr>
            <a:r>
              <a:rPr lang="nb-NO" sz="2000" dirty="0"/>
              <a:t>Det er også faktorer som vårt </a:t>
            </a:r>
            <a:r>
              <a:rPr lang="nb-NO" sz="2000" b="1" dirty="0" err="1"/>
              <a:t>employer</a:t>
            </a:r>
            <a:r>
              <a:rPr lang="nb-NO" sz="2000" b="1" dirty="0"/>
              <a:t> brand </a:t>
            </a:r>
            <a:r>
              <a:rPr lang="nb-NO" sz="2000" dirty="0"/>
              <a:t>og den ansattes inntrykk av virksomheten, som kan lide enormt hvis den ansatte slutter på en dårlig tone.</a:t>
            </a:r>
          </a:p>
          <a:p>
            <a:pPr marL="0" indent="0">
              <a:lnSpc>
                <a:spcPct val="100000"/>
              </a:lnSpc>
              <a:buNone/>
            </a:pPr>
            <a:endParaRPr lang="nb-NO" sz="2000" dirty="0"/>
          </a:p>
          <a:p>
            <a:pPr marL="0" indent="0">
              <a:lnSpc>
                <a:spcPct val="100000"/>
              </a:lnSpc>
              <a:buNone/>
            </a:pPr>
            <a:r>
              <a:rPr lang="nb-NO" sz="2000" b="1" dirty="0"/>
              <a:t>Det er på tide å ha en god </a:t>
            </a:r>
            <a:r>
              <a:rPr lang="nb-NO" sz="2000" b="1" dirty="0" err="1"/>
              <a:t>offboarding</a:t>
            </a:r>
            <a:r>
              <a:rPr lang="nb-NO" sz="2000" b="1" dirty="0"/>
              <a:t>!</a:t>
            </a:r>
          </a:p>
        </p:txBody>
      </p:sp>
      <p:pic>
        <p:nvPicPr>
          <p:cNvPr id="8" name="Pladsholder til billede 7">
            <a:extLst>
              <a:ext uri="{FF2B5EF4-FFF2-40B4-BE49-F238E27FC236}">
                <a16:creationId xmlns:a16="http://schemas.microsoft.com/office/drawing/2014/main" id="{5A0438E3-3292-A742-8BB3-E80C876E131E}"/>
              </a:ext>
            </a:extLst>
          </p:cNvPr>
          <p:cNvPicPr>
            <a:picLocks noGrp="1" noChangeAspect="1"/>
          </p:cNvPicPr>
          <p:nvPr>
            <p:ph type="pic" sz="quarter" idx="14"/>
          </p:nvPr>
        </p:nvPicPr>
        <p:blipFill rotWithShape="1">
          <a:blip r:embed="rId2"/>
          <a:srcRect l="1999" r="1999"/>
          <a:stretch>
            <a:fillRect/>
          </a:stretch>
        </p:blipFill>
        <p:spPr>
          <a:xfrm>
            <a:off x="570809" y="1699592"/>
            <a:ext cx="3964401" cy="3965712"/>
          </a:xfrm>
        </p:spPr>
      </p:pic>
    </p:spTree>
    <p:extLst>
      <p:ext uri="{BB962C8B-B14F-4D97-AF65-F5344CB8AC3E}">
        <p14:creationId xmlns:p14="http://schemas.microsoft.com/office/powerpoint/2010/main" val="1685584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nummer 1">
            <a:extLst>
              <a:ext uri="{FF2B5EF4-FFF2-40B4-BE49-F238E27FC236}">
                <a16:creationId xmlns:a16="http://schemas.microsoft.com/office/drawing/2014/main" id="{6BEA9509-ED66-1540-8EF8-875A56E1A320}"/>
              </a:ext>
            </a:extLst>
          </p:cNvPr>
          <p:cNvSpPr>
            <a:spLocks noGrp="1"/>
          </p:cNvSpPr>
          <p:nvPr>
            <p:ph type="sldNum" sz="quarter" idx="12"/>
          </p:nvPr>
        </p:nvSpPr>
        <p:spPr/>
        <p:txBody>
          <a:bodyPr/>
          <a:lstStyle/>
          <a:p>
            <a:fld id="{CE21FDA0-9B75-FD4B-8974-211DAFD3C1D2}" type="slidenum">
              <a:rPr lang="da-DK" smtClean="0"/>
              <a:t>4</a:t>
            </a:fld>
            <a:endParaRPr lang="da-DK" dirty="0"/>
          </a:p>
        </p:txBody>
      </p:sp>
      <p:sp>
        <p:nvSpPr>
          <p:cNvPr id="3" name="Pladsholder til tekst 2">
            <a:extLst>
              <a:ext uri="{FF2B5EF4-FFF2-40B4-BE49-F238E27FC236}">
                <a16:creationId xmlns:a16="http://schemas.microsoft.com/office/drawing/2014/main" id="{921C3081-395B-3F4B-ABD7-C4B132EA1560}"/>
              </a:ext>
            </a:extLst>
          </p:cNvPr>
          <p:cNvSpPr>
            <a:spLocks noGrp="1"/>
          </p:cNvSpPr>
          <p:nvPr>
            <p:ph type="body" sz="quarter" idx="14"/>
          </p:nvPr>
        </p:nvSpPr>
        <p:spPr>
          <a:xfrm>
            <a:off x="5627764" y="1816101"/>
            <a:ext cx="5838542" cy="4683048"/>
          </a:xfrm>
        </p:spPr>
        <p:txBody>
          <a:bodyPr/>
          <a:lstStyle/>
          <a:p>
            <a:pPr lvl="0"/>
            <a:r>
              <a:rPr lang="nb-NO" sz="1800" dirty="0"/>
              <a:t>Vil vi ivareta kunnskap og sikre kunnskapsoverføring fra den ansatte som slutter?</a:t>
            </a:r>
          </a:p>
          <a:p>
            <a:pPr lvl="0"/>
            <a:endParaRPr lang="nb-NO" sz="1800" dirty="0"/>
          </a:p>
          <a:p>
            <a:pPr lvl="0"/>
            <a:r>
              <a:rPr lang="nb-NO" sz="1800" dirty="0"/>
              <a:t>Vil vi unngå brudd på IT-sikkerhet og konfidensialitet?</a:t>
            </a:r>
          </a:p>
          <a:p>
            <a:pPr lvl="0"/>
            <a:endParaRPr lang="nb-NO" sz="1800" dirty="0"/>
          </a:p>
          <a:p>
            <a:pPr lvl="0"/>
            <a:r>
              <a:rPr lang="nb-NO" sz="1800" dirty="0"/>
              <a:t>Ønsker vi å beskytte vårt </a:t>
            </a:r>
            <a:r>
              <a:rPr lang="nb-NO" sz="1800" dirty="0" err="1"/>
              <a:t>employer</a:t>
            </a:r>
            <a:r>
              <a:rPr lang="nb-NO" sz="1800" dirty="0"/>
              <a:t> brand når noen forlater virksomheten vår?</a:t>
            </a:r>
          </a:p>
          <a:p>
            <a:pPr lvl="0"/>
            <a:endParaRPr lang="nb-NO" sz="1800" dirty="0"/>
          </a:p>
          <a:p>
            <a:pPr lvl="0"/>
            <a:r>
              <a:rPr lang="nb-NO" sz="1800" dirty="0"/>
              <a:t>Ønsker vi å behandle den som forlater virksomheten med verdighet og respekt?</a:t>
            </a:r>
          </a:p>
          <a:p>
            <a:pPr lvl="0"/>
            <a:endParaRPr lang="nb-NO" sz="1800" dirty="0"/>
          </a:p>
          <a:p>
            <a:pPr lvl="0"/>
            <a:r>
              <a:rPr lang="nb-NO" sz="1800" dirty="0"/>
              <a:t>Ønsker vi å la døren stå åpen for en boomerang-ansettelse når det er mulig?</a:t>
            </a:r>
          </a:p>
        </p:txBody>
      </p:sp>
      <p:sp>
        <p:nvSpPr>
          <p:cNvPr id="5" name="Pladsholder til indhold 4">
            <a:extLst>
              <a:ext uri="{FF2B5EF4-FFF2-40B4-BE49-F238E27FC236}">
                <a16:creationId xmlns:a16="http://schemas.microsoft.com/office/drawing/2014/main" id="{89D7FF69-487D-034B-928C-38620383DBA0}"/>
              </a:ext>
            </a:extLst>
          </p:cNvPr>
          <p:cNvSpPr>
            <a:spLocks noGrp="1"/>
          </p:cNvSpPr>
          <p:nvPr>
            <p:ph sz="quarter" idx="16"/>
          </p:nvPr>
        </p:nvSpPr>
        <p:spPr/>
        <p:txBody>
          <a:bodyPr/>
          <a:lstStyle/>
          <a:p>
            <a:r>
              <a:rPr lang="nb-NO" b="1" dirty="0"/>
              <a:t>La oss gjøre noe med det</a:t>
            </a:r>
          </a:p>
        </p:txBody>
      </p:sp>
      <p:pic>
        <p:nvPicPr>
          <p:cNvPr id="13" name="Pladsholder til billede 12" descr="Et billede, der indeholder tekst, linjetegning&#10;&#10;Automatisk genereret beskrivelse">
            <a:extLst>
              <a:ext uri="{FF2B5EF4-FFF2-40B4-BE49-F238E27FC236}">
                <a16:creationId xmlns:a16="http://schemas.microsoft.com/office/drawing/2014/main" id="{A39F1C4B-5BB5-0740-A8DF-B2F3114B4AF7}"/>
              </a:ext>
            </a:extLst>
          </p:cNvPr>
          <p:cNvPicPr>
            <a:picLocks noGrp="1" noChangeAspect="1"/>
          </p:cNvPicPr>
          <p:nvPr>
            <p:ph type="pic" sz="quarter" idx="15"/>
          </p:nvPr>
        </p:nvPicPr>
        <p:blipFill rotWithShape="1">
          <a:blip r:embed="rId2"/>
          <a:srcRect t="150" b="150"/>
          <a:stretch>
            <a:fillRect/>
          </a:stretch>
        </p:blipFill>
        <p:spPr>
          <a:xfrm>
            <a:off x="594154" y="2124805"/>
            <a:ext cx="3968578" cy="3967076"/>
          </a:xfrm>
        </p:spPr>
      </p:pic>
    </p:spTree>
    <p:extLst>
      <p:ext uri="{BB962C8B-B14F-4D97-AF65-F5344CB8AC3E}">
        <p14:creationId xmlns:p14="http://schemas.microsoft.com/office/powerpoint/2010/main" val="1552212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27C374-1ED1-7145-9C50-00A24A2FBB29}"/>
              </a:ext>
            </a:extLst>
          </p:cNvPr>
          <p:cNvSpPr>
            <a:spLocks noGrp="1"/>
          </p:cNvSpPr>
          <p:nvPr>
            <p:ph type="title"/>
          </p:nvPr>
        </p:nvSpPr>
        <p:spPr>
          <a:xfrm>
            <a:off x="837143" y="1368001"/>
            <a:ext cx="5801163" cy="1732612"/>
          </a:xfrm>
        </p:spPr>
        <p:txBody>
          <a:bodyPr/>
          <a:lstStyle/>
          <a:p>
            <a:pPr>
              <a:lnSpc>
                <a:spcPct val="100000"/>
              </a:lnSpc>
            </a:pPr>
            <a:r>
              <a:rPr lang="nb-NO" sz="3200" dirty="0"/>
              <a:t>Her er en måte for oss å sikre profesjonell exit-management som lønner seg</a:t>
            </a:r>
          </a:p>
        </p:txBody>
      </p:sp>
      <p:sp>
        <p:nvSpPr>
          <p:cNvPr id="3" name="Pladsholder til indhold 2">
            <a:extLst>
              <a:ext uri="{FF2B5EF4-FFF2-40B4-BE49-F238E27FC236}">
                <a16:creationId xmlns:a16="http://schemas.microsoft.com/office/drawing/2014/main" id="{0311A742-8208-8E44-B036-6A660FB3741C}"/>
              </a:ext>
            </a:extLst>
          </p:cNvPr>
          <p:cNvSpPr>
            <a:spLocks noGrp="1"/>
          </p:cNvSpPr>
          <p:nvPr>
            <p:ph sz="half" idx="1"/>
          </p:nvPr>
        </p:nvSpPr>
        <p:spPr>
          <a:xfrm>
            <a:off x="1590582" y="4165378"/>
            <a:ext cx="4623951" cy="2032221"/>
          </a:xfrm>
        </p:spPr>
        <p:txBody>
          <a:bodyPr/>
          <a:lstStyle/>
          <a:p>
            <a:pPr marL="0" indent="0">
              <a:buNone/>
            </a:pPr>
            <a:r>
              <a:rPr lang="nb-NO" dirty="0"/>
              <a:t>Med et digitalt </a:t>
            </a:r>
            <a:r>
              <a:rPr lang="nb-NO" dirty="0" err="1"/>
              <a:t>offboardingsystem</a:t>
            </a:r>
            <a:r>
              <a:rPr lang="nb-NO" dirty="0"/>
              <a:t> kan vi sette opp formelle </a:t>
            </a:r>
            <a:r>
              <a:rPr lang="nb-NO" dirty="0" err="1"/>
              <a:t>offboarding</a:t>
            </a:r>
            <a:r>
              <a:rPr lang="nb-NO" dirty="0"/>
              <a:t> prosedyrer for å sikre riktig kunnskapsoverføring fra den som forlater til nye ansatte.</a:t>
            </a:r>
          </a:p>
        </p:txBody>
      </p:sp>
      <p:sp>
        <p:nvSpPr>
          <p:cNvPr id="5" name="Pladsholder til slidenummer 4">
            <a:extLst>
              <a:ext uri="{FF2B5EF4-FFF2-40B4-BE49-F238E27FC236}">
                <a16:creationId xmlns:a16="http://schemas.microsoft.com/office/drawing/2014/main" id="{68EC968A-A1B4-EB42-A9AC-000AC9B28FE6}"/>
              </a:ext>
            </a:extLst>
          </p:cNvPr>
          <p:cNvSpPr>
            <a:spLocks noGrp="1"/>
          </p:cNvSpPr>
          <p:nvPr>
            <p:ph type="sldNum" sz="quarter" idx="12"/>
          </p:nvPr>
        </p:nvSpPr>
        <p:spPr/>
        <p:txBody>
          <a:bodyPr/>
          <a:lstStyle/>
          <a:p>
            <a:fld id="{CE21FDA0-9B75-FD4B-8974-211DAFD3C1D2}" type="slidenum">
              <a:rPr lang="da-DK" smtClean="0"/>
              <a:pPr/>
              <a:t>5</a:t>
            </a:fld>
            <a:endParaRPr lang="da-DK"/>
          </a:p>
        </p:txBody>
      </p:sp>
      <p:sp>
        <p:nvSpPr>
          <p:cNvPr id="7" name="Pladsholder til tekst 6">
            <a:extLst>
              <a:ext uri="{FF2B5EF4-FFF2-40B4-BE49-F238E27FC236}">
                <a16:creationId xmlns:a16="http://schemas.microsoft.com/office/drawing/2014/main" id="{8DD65667-E928-6949-9083-91891C7B6575}"/>
              </a:ext>
            </a:extLst>
          </p:cNvPr>
          <p:cNvSpPr>
            <a:spLocks noGrp="1"/>
          </p:cNvSpPr>
          <p:nvPr>
            <p:ph type="body" idx="18"/>
          </p:nvPr>
        </p:nvSpPr>
        <p:spPr>
          <a:xfrm>
            <a:off x="1589384" y="3553381"/>
            <a:ext cx="4259547" cy="463070"/>
          </a:xfrm>
        </p:spPr>
        <p:txBody>
          <a:bodyPr/>
          <a:lstStyle/>
          <a:p>
            <a:r>
              <a:rPr lang="da-DK" sz="2000" dirty="0"/>
              <a:t>Digitalt </a:t>
            </a:r>
            <a:r>
              <a:rPr lang="da-DK" sz="2000" dirty="0" err="1"/>
              <a:t>offboarding</a:t>
            </a:r>
            <a:r>
              <a:rPr lang="en-US" sz="2000" dirty="0"/>
              <a:t>system</a:t>
            </a:r>
            <a:endParaRPr lang="da-DK" sz="2000" dirty="0"/>
          </a:p>
        </p:txBody>
      </p:sp>
      <p:pic>
        <p:nvPicPr>
          <p:cNvPr id="24" name="Pladsholder til indhold 23" descr="Badge Tick1 kontur">
            <a:extLst>
              <a:ext uri="{FF2B5EF4-FFF2-40B4-BE49-F238E27FC236}">
                <a16:creationId xmlns:a16="http://schemas.microsoft.com/office/drawing/2014/main" id="{B7EB32EE-337D-A74A-8584-D97C1D3B19FA}"/>
              </a:ext>
            </a:extLst>
          </p:cNvPr>
          <p:cNvPicPr>
            <a:picLocks noGrp="1" noChangeAspect="1"/>
          </p:cNvPicPr>
          <p:nvPr>
            <p:ph sz="quarter" idx="26"/>
          </p:nvPr>
        </p:nvPicPr>
        <p:blipFill>
          <a:blip r:embed="rId2">
            <a:extLst>
              <a:ext uri="{96DAC541-7B7A-43D3-8B79-37D633B846F1}">
                <asvg:svgBlip xmlns:asvg="http://schemas.microsoft.com/office/drawing/2016/SVG/main" r:embed="rId3"/>
              </a:ext>
            </a:extLst>
          </a:blip>
          <a:stretch>
            <a:fillRect/>
          </a:stretch>
        </p:blipFill>
        <p:spPr>
          <a:xfrm>
            <a:off x="827088" y="3637422"/>
            <a:ext cx="527050" cy="527050"/>
          </a:xfrm>
        </p:spPr>
      </p:pic>
      <p:pic>
        <p:nvPicPr>
          <p:cNvPr id="47" name="Pladsholder til indhold 46" descr="Et billede, der indeholder vektorgrafik&#10;&#10;Automatisk genereret beskrivelse">
            <a:extLst>
              <a:ext uri="{FF2B5EF4-FFF2-40B4-BE49-F238E27FC236}">
                <a16:creationId xmlns:a16="http://schemas.microsoft.com/office/drawing/2014/main" id="{DB7F3444-D290-BF42-B90F-A5894B971C6E}"/>
              </a:ext>
            </a:extLst>
          </p:cNvPr>
          <p:cNvPicPr>
            <a:picLocks noGrp="1" noChangeAspect="1"/>
          </p:cNvPicPr>
          <p:nvPr>
            <p:ph sz="half" idx="16"/>
          </p:nvPr>
        </p:nvPicPr>
        <p:blipFill>
          <a:blip r:embed="rId4"/>
          <a:stretch>
            <a:fillRect/>
          </a:stretch>
        </p:blipFill>
        <p:spPr>
          <a:xfrm>
            <a:off x="7429500" y="2303139"/>
            <a:ext cx="3935413" cy="3504260"/>
          </a:xfrm>
        </p:spPr>
      </p:pic>
    </p:spTree>
    <p:extLst>
      <p:ext uri="{BB962C8B-B14F-4D97-AF65-F5344CB8AC3E}">
        <p14:creationId xmlns:p14="http://schemas.microsoft.com/office/powerpoint/2010/main" val="2055448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D77A63-C345-B047-81C6-5DE8B0A4A0B0}"/>
              </a:ext>
            </a:extLst>
          </p:cNvPr>
          <p:cNvSpPr>
            <a:spLocks noGrp="1"/>
          </p:cNvSpPr>
          <p:nvPr>
            <p:ph type="title"/>
          </p:nvPr>
        </p:nvSpPr>
        <p:spPr>
          <a:xfrm>
            <a:off x="838201" y="2628900"/>
            <a:ext cx="10609287" cy="1600200"/>
          </a:xfrm>
        </p:spPr>
        <p:txBody>
          <a:bodyPr/>
          <a:lstStyle/>
          <a:p>
            <a:pPr>
              <a:lnSpc>
                <a:spcPct val="100000"/>
              </a:lnSpc>
            </a:pPr>
            <a:r>
              <a:rPr lang="nb-NO" dirty="0"/>
              <a:t>Hva vil dette gjøre for oss?</a:t>
            </a:r>
          </a:p>
        </p:txBody>
      </p:sp>
      <p:sp>
        <p:nvSpPr>
          <p:cNvPr id="3" name="Pladsholder til slidenummer 2">
            <a:extLst>
              <a:ext uri="{FF2B5EF4-FFF2-40B4-BE49-F238E27FC236}">
                <a16:creationId xmlns:a16="http://schemas.microsoft.com/office/drawing/2014/main" id="{75A0F803-726A-2348-97E9-670168A2859E}"/>
              </a:ext>
            </a:extLst>
          </p:cNvPr>
          <p:cNvSpPr>
            <a:spLocks noGrp="1"/>
          </p:cNvSpPr>
          <p:nvPr>
            <p:ph type="sldNum" sz="quarter" idx="12"/>
          </p:nvPr>
        </p:nvSpPr>
        <p:spPr/>
        <p:txBody>
          <a:bodyPr/>
          <a:lstStyle/>
          <a:p>
            <a:fld id="{CE21FDA0-9B75-FD4B-8974-211DAFD3C1D2}" type="slidenum">
              <a:rPr lang="da-DK" smtClean="0"/>
              <a:pPr/>
              <a:t>6</a:t>
            </a:fld>
            <a:endParaRPr lang="da-DK"/>
          </a:p>
        </p:txBody>
      </p:sp>
    </p:spTree>
    <p:extLst>
      <p:ext uri="{BB962C8B-B14F-4D97-AF65-F5344CB8AC3E}">
        <p14:creationId xmlns:p14="http://schemas.microsoft.com/office/powerpoint/2010/main" val="1635173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5D631C-3C39-6F46-8A18-BE4136A12480}"/>
              </a:ext>
            </a:extLst>
          </p:cNvPr>
          <p:cNvSpPr txBox="1">
            <a:spLocks/>
          </p:cNvSpPr>
          <p:nvPr/>
        </p:nvSpPr>
        <p:spPr>
          <a:xfrm>
            <a:off x="5207204" y="1896534"/>
            <a:ext cx="5782530" cy="1532467"/>
          </a:xfrm>
          <a:prstGeom prst="rect">
            <a:avLst/>
          </a:prstGeom>
        </p:spPr>
        <p:txBody>
          <a:bodyPr/>
          <a:lstStyle>
            <a:lvl1pPr algn="l" defTabSz="914400" rtl="0" eaLnBrk="1" latinLnBrk="0" hangingPunct="1">
              <a:lnSpc>
                <a:spcPts val="4100"/>
              </a:lnSpc>
              <a:spcBef>
                <a:spcPct val="0"/>
              </a:spcBef>
              <a:buNone/>
              <a:defRPr sz="3500" b="1" i="0" kern="1200" baseline="0">
                <a:solidFill>
                  <a:schemeClr val="tx1"/>
                </a:solidFill>
                <a:latin typeface="Arial" panose="020B0604020202020204" pitchFamily="34" charset="0"/>
                <a:ea typeface="+mj-ea"/>
                <a:cs typeface="Arial" panose="020B0604020202020204" pitchFamily="34" charset="0"/>
              </a:defRPr>
            </a:lvl1pPr>
          </a:lstStyle>
          <a:p>
            <a:r>
              <a:rPr lang="nb-NO" sz="4000" dirty="0">
                <a:latin typeface="Telegraf" pitchFamily="2" charset="77"/>
              </a:rPr>
              <a:t>Sikre kunnskap</a:t>
            </a:r>
          </a:p>
          <a:p>
            <a:r>
              <a:rPr lang="nb-NO" sz="4000" dirty="0">
                <a:latin typeface="Telegraf" pitchFamily="2" charset="77"/>
              </a:rPr>
              <a:t>og </a:t>
            </a:r>
            <a:r>
              <a:rPr lang="nb-NO" sz="4000" dirty="0" err="1">
                <a:latin typeface="Telegraf" pitchFamily="2" charset="77"/>
              </a:rPr>
              <a:t>know-how</a:t>
            </a:r>
            <a:endParaRPr lang="nb-NO" sz="4000" dirty="0">
              <a:latin typeface="Telegraf" pitchFamily="2" charset="77"/>
            </a:endParaRPr>
          </a:p>
        </p:txBody>
      </p:sp>
      <p:sp>
        <p:nvSpPr>
          <p:cNvPr id="3" name="Pladsholder til indhold 2">
            <a:extLst>
              <a:ext uri="{FF2B5EF4-FFF2-40B4-BE49-F238E27FC236}">
                <a16:creationId xmlns:a16="http://schemas.microsoft.com/office/drawing/2014/main" id="{BCAABE05-85B2-0F4C-99EA-1A00769E0A62}"/>
              </a:ext>
            </a:extLst>
          </p:cNvPr>
          <p:cNvSpPr txBox="1">
            <a:spLocks/>
          </p:cNvSpPr>
          <p:nvPr/>
        </p:nvSpPr>
        <p:spPr>
          <a:xfrm>
            <a:off x="5207203" y="3550405"/>
            <a:ext cx="6014979" cy="2139193"/>
          </a:xfrm>
          <a:prstGeom prst="rect">
            <a:avLst/>
          </a:prstGeom>
        </p:spPr>
        <p:txBody>
          <a:bodyPr/>
          <a:lstStyle>
            <a:lvl1pPr marL="108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1pPr>
            <a:lvl2pPr marL="21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2pPr>
            <a:lvl3pPr marL="324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3pPr>
            <a:lvl4pPr marL="432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4pPr>
            <a:lvl5pPr marL="576000" indent="-108000" algn="l" defTabSz="914400" rtl="0" eaLnBrk="1" latinLnBrk="0" hangingPunct="1">
              <a:lnSpc>
                <a:spcPts val="1800"/>
              </a:lnSpc>
              <a:spcBef>
                <a:spcPts val="0"/>
              </a:spcBef>
              <a:buFont typeface="Arial" panose="020B0604020202020204" pitchFamily="34" charset="0"/>
              <a:buChar char="•"/>
              <a:defRPr sz="12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None/>
            </a:pPr>
            <a:r>
              <a:rPr lang="nb-NO" sz="2000" dirty="0">
                <a:latin typeface="Telegraf" pitchFamily="2" charset="77"/>
                <a:ea typeface="+mj-ea"/>
                <a:cs typeface="Arial" panose="020B0604020202020204" pitchFamily="34" charset="0"/>
              </a:rPr>
              <a:t>Med</a:t>
            </a:r>
            <a:r>
              <a:rPr lang="nb-NO" sz="2000" dirty="0"/>
              <a:t> </a:t>
            </a:r>
            <a:r>
              <a:rPr lang="nb-NO" sz="2000" dirty="0">
                <a:latin typeface="Telegraf" pitchFamily="2" charset="77"/>
                <a:ea typeface="+mj-ea"/>
                <a:cs typeface="Arial" panose="020B0604020202020204" pitchFamily="34" charset="0"/>
              </a:rPr>
              <a:t>et digitalt </a:t>
            </a:r>
            <a:r>
              <a:rPr lang="nb-NO" sz="2000" dirty="0" err="1">
                <a:latin typeface="Telegraf" pitchFamily="2" charset="77"/>
                <a:ea typeface="+mj-ea"/>
                <a:cs typeface="Arial" panose="020B0604020202020204" pitchFamily="34" charset="0"/>
              </a:rPr>
              <a:t>offboardingsystem</a:t>
            </a:r>
            <a:r>
              <a:rPr lang="nb-NO" sz="2000" dirty="0">
                <a:latin typeface="Telegraf" pitchFamily="2" charset="77"/>
                <a:ea typeface="+mj-ea"/>
                <a:cs typeface="Arial" panose="020B0604020202020204" pitchFamily="34" charset="0"/>
              </a:rPr>
              <a:t> vil vi kunne sikre og administrere kunnskapsoverføring og administrative </a:t>
            </a:r>
            <a:r>
              <a:rPr lang="nb-NO" sz="2000" dirty="0" err="1">
                <a:latin typeface="Telegraf" pitchFamily="2" charset="77"/>
                <a:ea typeface="+mj-ea"/>
                <a:cs typeface="Arial" panose="020B0604020202020204" pitchFamily="34" charset="0"/>
              </a:rPr>
              <a:t>offboardingoppgaver</a:t>
            </a:r>
            <a:r>
              <a:rPr lang="nb-NO" sz="2000" dirty="0">
                <a:latin typeface="Telegraf" pitchFamily="2" charset="77"/>
                <a:ea typeface="+mj-ea"/>
                <a:cs typeface="Arial" panose="020B0604020202020204" pitchFamily="34" charset="0"/>
              </a:rPr>
              <a:t> i et strømlinjeformet og automatisert oppsett som sikrer at vi ivaretar kunnskap og unngår data- og IT-brudd.</a:t>
            </a:r>
          </a:p>
        </p:txBody>
      </p:sp>
      <p:sp>
        <p:nvSpPr>
          <p:cNvPr id="4" name="Pladsholder til slidenummer 4">
            <a:extLst>
              <a:ext uri="{FF2B5EF4-FFF2-40B4-BE49-F238E27FC236}">
                <a16:creationId xmlns:a16="http://schemas.microsoft.com/office/drawing/2014/main" id="{A34BE51F-6064-2F47-B3B0-B1593E2533EA}"/>
              </a:ext>
            </a:extLst>
          </p:cNvPr>
          <p:cNvSpPr txBox="1">
            <a:spLocks/>
          </p:cNvSpPr>
          <p:nvPr/>
        </p:nvSpPr>
        <p:spPr>
          <a:xfrm>
            <a:off x="216001" y="216000"/>
            <a:ext cx="622200" cy="365125"/>
          </a:xfrm>
          <a:prstGeom prst="rect">
            <a:avLst/>
          </a:prstGeom>
        </p:spPr>
        <p:txBody>
          <a:bodyPr/>
          <a:ls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21FDA0-9B75-FD4B-8974-211DAFD3C1D2}" type="slidenum">
              <a:rPr lang="da-DK" smtClean="0"/>
              <a:pPr/>
              <a:t>7</a:t>
            </a:fld>
            <a:endParaRPr lang="da-DK"/>
          </a:p>
        </p:txBody>
      </p:sp>
      <p:cxnSp>
        <p:nvCxnSpPr>
          <p:cNvPr id="5" name="Lige forbindelse 4">
            <a:extLst>
              <a:ext uri="{FF2B5EF4-FFF2-40B4-BE49-F238E27FC236}">
                <a16:creationId xmlns:a16="http://schemas.microsoft.com/office/drawing/2014/main" id="{13452485-035D-1846-AD98-968F75EBE2A6}"/>
              </a:ext>
            </a:extLst>
          </p:cNvPr>
          <p:cNvCxnSpPr/>
          <p:nvPr/>
        </p:nvCxnSpPr>
        <p:spPr>
          <a:xfrm>
            <a:off x="5207204" y="3262624"/>
            <a:ext cx="1181227"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Rektangel 5">
            <a:extLst>
              <a:ext uri="{FF2B5EF4-FFF2-40B4-BE49-F238E27FC236}">
                <a16:creationId xmlns:a16="http://schemas.microsoft.com/office/drawing/2014/main" id="{AB100F4E-D066-624B-8C7E-501BA969523D}"/>
              </a:ext>
            </a:extLst>
          </p:cNvPr>
          <p:cNvSpPr/>
          <p:nvPr/>
        </p:nvSpPr>
        <p:spPr>
          <a:xfrm>
            <a:off x="0" y="0"/>
            <a:ext cx="4443710" cy="6858000"/>
          </a:xfrm>
          <a:prstGeom prst="rect">
            <a:avLst/>
          </a:prstGeom>
          <a:solidFill>
            <a:srgbClr val="EFEF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7" name="Tekstfelt 6">
            <a:extLst>
              <a:ext uri="{FF2B5EF4-FFF2-40B4-BE49-F238E27FC236}">
                <a16:creationId xmlns:a16="http://schemas.microsoft.com/office/drawing/2014/main" id="{F8170938-215F-7843-9A5E-E5386DF97BDC}"/>
              </a:ext>
            </a:extLst>
          </p:cNvPr>
          <p:cNvSpPr txBox="1"/>
          <p:nvPr/>
        </p:nvSpPr>
        <p:spPr>
          <a:xfrm>
            <a:off x="1528396" y="1677574"/>
            <a:ext cx="1386918" cy="3170099"/>
          </a:xfrm>
          <a:prstGeom prst="rect">
            <a:avLst/>
          </a:prstGeom>
          <a:noFill/>
        </p:spPr>
        <p:txBody>
          <a:bodyPr wrap="none" rtlCol="0">
            <a:spAutoFit/>
          </a:bodyPr>
          <a:lstStyle/>
          <a:p>
            <a:r>
              <a:rPr lang="da-DK" sz="20000" dirty="0">
                <a:solidFill>
                  <a:srgbClr val="26253E"/>
                </a:solidFill>
                <a:latin typeface="Telegraf" pitchFamily="2" charset="77"/>
              </a:rPr>
              <a:t>1</a:t>
            </a:r>
          </a:p>
        </p:txBody>
      </p:sp>
    </p:spTree>
    <p:extLst>
      <p:ext uri="{BB962C8B-B14F-4D97-AF65-F5344CB8AC3E}">
        <p14:creationId xmlns:p14="http://schemas.microsoft.com/office/powerpoint/2010/main" val="1850857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459071" y="2985103"/>
            <a:ext cx="8894729" cy="2186972"/>
          </a:xfrm>
        </p:spPr>
        <p:txBody>
          <a:bodyPr/>
          <a:lstStyle/>
          <a:p>
            <a:pPr lvl="0">
              <a:lnSpc>
                <a:spcPct val="100000"/>
              </a:lnSpc>
            </a:pPr>
            <a:r>
              <a:rPr lang="nb-NO" dirty="0"/>
              <a:t>Kostnaden for å erstatte en ansatt kan variere fra</a:t>
            </a:r>
            <a:br>
              <a:rPr lang="nb-NO" dirty="0"/>
            </a:br>
            <a:r>
              <a:rPr lang="nb-NO" u="sng" dirty="0">
                <a:hlinkClick r:id="rId2"/>
              </a:rPr>
              <a:t>1,5-2 ganger årslønn</a:t>
            </a:r>
            <a:endParaRPr lang="nb-NO" u="sng" dirty="0"/>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8</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63794" y="1898795"/>
            <a:ext cx="2650982" cy="1477328"/>
          </a:xfrm>
          <a:prstGeom prst="rect">
            <a:avLst/>
          </a:prstGeom>
          <a:noFill/>
        </p:spPr>
        <p:txBody>
          <a:bodyPr wrap="square" rtlCol="0">
            <a:spAutoFit/>
          </a:bodyPr>
          <a:lstStyle/>
          <a:p>
            <a:pPr algn="ctr"/>
            <a:r>
              <a:rPr lang="da-DK" sz="9000" b="1" dirty="0">
                <a:solidFill>
                  <a:srgbClr val="26253E">
                    <a:alpha val="20000"/>
                  </a:srgbClr>
                </a:solidFill>
                <a:latin typeface="Telegraf" pitchFamily="2" charset="77"/>
              </a:rPr>
              <a:t>2x</a:t>
            </a:r>
          </a:p>
        </p:txBody>
      </p:sp>
    </p:spTree>
    <p:extLst>
      <p:ext uri="{BB962C8B-B14F-4D97-AF65-F5344CB8AC3E}">
        <p14:creationId xmlns:p14="http://schemas.microsoft.com/office/powerpoint/2010/main" val="319213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llipse 7">
            <a:extLst>
              <a:ext uri="{FF2B5EF4-FFF2-40B4-BE49-F238E27FC236}">
                <a16:creationId xmlns:a16="http://schemas.microsoft.com/office/drawing/2014/main" id="{3E2C69FF-277D-924E-A13C-2D658FC6F716}"/>
              </a:ext>
            </a:extLst>
          </p:cNvPr>
          <p:cNvSpPr/>
          <p:nvPr/>
        </p:nvSpPr>
        <p:spPr>
          <a:xfrm>
            <a:off x="838200" y="1322205"/>
            <a:ext cx="3613484" cy="3610742"/>
          </a:xfrm>
          <a:prstGeom prst="ellipse">
            <a:avLst/>
          </a:prstGeom>
          <a:solidFill>
            <a:srgbClr val="D8D8E4">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9BB369E3-347A-B642-A993-66E3112B6AFA}"/>
              </a:ext>
            </a:extLst>
          </p:cNvPr>
          <p:cNvSpPr>
            <a:spLocks noGrp="1"/>
          </p:cNvSpPr>
          <p:nvPr>
            <p:ph type="title"/>
          </p:nvPr>
        </p:nvSpPr>
        <p:spPr>
          <a:xfrm>
            <a:off x="2459071" y="2985103"/>
            <a:ext cx="7256429" cy="2086960"/>
          </a:xfrm>
        </p:spPr>
        <p:txBody>
          <a:bodyPr/>
          <a:lstStyle/>
          <a:p>
            <a:pPr lvl="0">
              <a:lnSpc>
                <a:spcPct val="100000"/>
              </a:lnSpc>
            </a:pPr>
            <a:r>
              <a:rPr lang="nb-NO" u="sng" dirty="0">
                <a:hlinkClick r:id="rId2"/>
              </a:rPr>
              <a:t>71%</a:t>
            </a:r>
            <a:r>
              <a:rPr lang="nb-NO" dirty="0">
                <a:hlinkClick r:id="rId2"/>
              </a:rPr>
              <a:t> </a:t>
            </a:r>
            <a:r>
              <a:rPr lang="nb-NO" dirty="0"/>
              <a:t>av virksomheter har ingen formell </a:t>
            </a:r>
            <a:r>
              <a:rPr lang="nb-NO" dirty="0" err="1"/>
              <a:t>offboardingprosess</a:t>
            </a:r>
            <a:endParaRPr lang="nb-NO" dirty="0"/>
          </a:p>
        </p:txBody>
      </p:sp>
      <p:sp>
        <p:nvSpPr>
          <p:cNvPr id="3" name="Pladsholder til slidenummer 2">
            <a:extLst>
              <a:ext uri="{FF2B5EF4-FFF2-40B4-BE49-F238E27FC236}">
                <a16:creationId xmlns:a16="http://schemas.microsoft.com/office/drawing/2014/main" id="{3BEF59FB-E5FF-D84D-B131-956561B264B5}"/>
              </a:ext>
            </a:extLst>
          </p:cNvPr>
          <p:cNvSpPr>
            <a:spLocks noGrp="1"/>
          </p:cNvSpPr>
          <p:nvPr>
            <p:ph type="sldNum" sz="quarter" idx="12"/>
          </p:nvPr>
        </p:nvSpPr>
        <p:spPr/>
        <p:txBody>
          <a:bodyPr/>
          <a:lstStyle/>
          <a:p>
            <a:fld id="{CE21FDA0-9B75-FD4B-8974-211DAFD3C1D2}" type="slidenum">
              <a:rPr lang="da-DK" smtClean="0"/>
              <a:pPr/>
              <a:t>9</a:t>
            </a:fld>
            <a:endParaRPr lang="da-DK"/>
          </a:p>
        </p:txBody>
      </p:sp>
      <p:sp>
        <p:nvSpPr>
          <p:cNvPr id="11" name="Tekstfelt 10">
            <a:extLst>
              <a:ext uri="{FF2B5EF4-FFF2-40B4-BE49-F238E27FC236}">
                <a16:creationId xmlns:a16="http://schemas.microsoft.com/office/drawing/2014/main" id="{1054FE1B-5AD8-BF47-B3F7-F0097A167993}"/>
              </a:ext>
            </a:extLst>
          </p:cNvPr>
          <p:cNvSpPr txBox="1"/>
          <p:nvPr/>
        </p:nvSpPr>
        <p:spPr>
          <a:xfrm>
            <a:off x="1292370" y="1913083"/>
            <a:ext cx="2440092" cy="1477328"/>
          </a:xfrm>
          <a:prstGeom prst="rect">
            <a:avLst/>
          </a:prstGeom>
          <a:noFill/>
        </p:spPr>
        <p:txBody>
          <a:bodyPr wrap="none" rtlCol="0">
            <a:spAutoFit/>
          </a:bodyPr>
          <a:lstStyle/>
          <a:p>
            <a:r>
              <a:rPr lang="da-DK" sz="9000" b="1" dirty="0">
                <a:solidFill>
                  <a:srgbClr val="26253E">
                    <a:alpha val="20000"/>
                  </a:srgbClr>
                </a:solidFill>
                <a:latin typeface="Telegraf" pitchFamily="2" charset="77"/>
              </a:rPr>
              <a:t>71%</a:t>
            </a:r>
          </a:p>
        </p:txBody>
      </p:sp>
    </p:spTree>
    <p:extLst>
      <p:ext uri="{BB962C8B-B14F-4D97-AF65-F5344CB8AC3E}">
        <p14:creationId xmlns:p14="http://schemas.microsoft.com/office/powerpoint/2010/main" val="101940063"/>
      </p:ext>
    </p:extLst>
  </p:cSld>
  <p:clrMapOvr>
    <a:masterClrMapping/>
  </p:clrMapOvr>
</p:sld>
</file>

<file path=ppt/theme/theme1.xml><?xml version="1.0" encoding="utf-8"?>
<a:theme xmlns:a="http://schemas.openxmlformats.org/drawingml/2006/main" name="Office Theme">
  <a:themeElements>
    <a:clrScheme name="Talentech">
      <a:dk1>
        <a:srgbClr val="26243E"/>
      </a:dk1>
      <a:lt1>
        <a:srgbClr val="FFFFFF"/>
      </a:lt1>
      <a:dk2>
        <a:srgbClr val="26243E"/>
      </a:dk2>
      <a:lt2>
        <a:srgbClr val="E7E6E6"/>
      </a:lt2>
      <a:accent1>
        <a:srgbClr val="26243E"/>
      </a:accent1>
      <a:accent2>
        <a:srgbClr val="FFCFCD"/>
      </a:accent2>
      <a:accent3>
        <a:srgbClr val="E7E6E6"/>
      </a:accent3>
      <a:accent4>
        <a:srgbClr val="FFC870"/>
      </a:accent4>
      <a:accent5>
        <a:srgbClr val="3FC3B3"/>
      </a:accent5>
      <a:accent6>
        <a:srgbClr val="D04348"/>
      </a:accent6>
      <a:hlink>
        <a:srgbClr val="41405E"/>
      </a:hlink>
      <a:folHlink>
        <a:srgbClr val="26243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8d17f84-85ad-4da4-b558-caeafaacbc35">
      <Terms xmlns="http://schemas.microsoft.com/office/infopath/2007/PartnerControls"/>
    </lcf76f155ced4ddcb4097134ff3c332f>
    <TaxCatchAll xmlns="4c6674e0-29a4-4899-b318-32516e86de72" xsi:nil="true"/>
    <_Flow_SignoffStatus xmlns="68d17f84-85ad-4da4-b558-caeafaacbc35" xsi:nil="true"/>
    <Cleanedup xmlns="68d17f84-85ad-4da4-b558-caeafaacbc35">false</Cleanedup>
    <_dlc_DocId xmlns="4c6674e0-29a4-4899-b318-32516e86de72">3AT7CKH7422A-2102554853-2217559</_dlc_DocId>
    <_dlc_DocIdUrl xmlns="4c6674e0-29a4-4899-b318-32516e86de72">
      <Url>https://talentech1.sharepoint.com/_layouts/15/DocIdRedir.aspx?ID=3AT7CKH7422A-2102554853-2217559</Url>
      <Description>3AT7CKH7422A-2102554853-2217559</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kument" ma:contentTypeID="0x01010038FDA126A7A01C4684EE1F58C26F138C" ma:contentTypeVersion="2269" ma:contentTypeDescription="Opprett et nytt dokument." ma:contentTypeScope="" ma:versionID="0156a005b07d345606fd9ba68684f33a">
  <xsd:schema xmlns:xsd="http://www.w3.org/2001/XMLSchema" xmlns:xs="http://www.w3.org/2001/XMLSchema" xmlns:p="http://schemas.microsoft.com/office/2006/metadata/properties" xmlns:ns2="68d17f84-85ad-4da4-b558-caeafaacbc35" xmlns:ns3="4c6674e0-29a4-4899-b318-32516e86de72" targetNamespace="http://schemas.microsoft.com/office/2006/metadata/properties" ma:root="true" ma:fieldsID="680c6ce5e110069750b5a3116e319461" ns2:_="" ns3:_="">
    <xsd:import namespace="68d17f84-85ad-4da4-b558-caeafaacbc35"/>
    <xsd:import namespace="4c6674e0-29a4-4899-b318-32516e86de72"/>
    <xsd:element name="properties">
      <xsd:complexType>
        <xsd:sequence>
          <xsd:element name="documentManagement">
            <xsd:complexType>
              <xsd:all>
                <xsd:element ref="ns2:MediaServiceMetadata" minOccurs="0"/>
                <xsd:element ref="ns2:MediaServiceFastMetadata" minOccurs="0"/>
                <xsd:element ref="ns2:MediaServiceDateTaken" minOccurs="0"/>
                <xsd:element ref="ns3:SharedWithUsers" minOccurs="0"/>
                <xsd:element ref="ns3:SharedWithDetail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_dlc_DocId" minOccurs="0"/>
                <xsd:element ref="ns3:_dlc_DocIdUrl" minOccurs="0"/>
                <xsd:element ref="ns3:_dlc_DocIdPersistId" minOccurs="0"/>
                <xsd:element ref="ns2:_Flow_SignoffStatus" minOccurs="0"/>
                <xsd:element ref="ns2:MediaLengthInSeconds" minOccurs="0"/>
                <xsd:element ref="ns2:Cleanedup"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d17f84-85ad-4da4-b558-caeafaacbc3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_Flow_SignoffStatus" ma:index="23" nillable="true" ma:displayName="Sign-off status" ma:internalName="Sign_x002d_off_x0020_status">
      <xsd:simpleType>
        <xsd:restriction base="dms:Text"/>
      </xsd:simpleType>
    </xsd:element>
    <xsd:element name="MediaLengthInSeconds" ma:index="24" nillable="true" ma:displayName="Length (seconds)" ma:internalName="MediaLengthInSeconds" ma:readOnly="true">
      <xsd:simpleType>
        <xsd:restriction base="dms:Unknown"/>
      </xsd:simpleType>
    </xsd:element>
    <xsd:element name="Cleanedup" ma:index="25" nillable="true" ma:displayName="Reviewed" ma:default="0" ma:format="Dropdown" ma:internalName="Cleanedup">
      <xsd:simpleType>
        <xsd:restriction base="dms:Boolean"/>
      </xsd:simpleType>
    </xsd:element>
    <xsd:element name="lcf76f155ced4ddcb4097134ff3c332f" ma:index="27" nillable="true" ma:taxonomy="true" ma:internalName="lcf76f155ced4ddcb4097134ff3c332f" ma:taxonomyFieldName="MediaServiceImageTags" ma:displayName="Bildemerkelapper" ma:readOnly="false" ma:fieldId="{5cf76f15-5ced-4ddc-b409-7134ff3c332f}" ma:taxonomyMulti="true" ma:sspId="6322c6a7-0dbb-40e7-8b7e-decc01dda28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c6674e0-29a4-4899-b318-32516e86de72" elementFormDefault="qualified">
    <xsd:import namespace="http://schemas.microsoft.com/office/2006/documentManagement/types"/>
    <xsd:import namespace="http://schemas.microsoft.com/office/infopath/2007/PartnerControls"/>
    <xsd:element name="SharedWithUsers" ma:index="11"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Delingsdetaljer" ma:internalName="SharedWithDetails" ma:readOnly="true">
      <xsd:simpleType>
        <xsd:restriction base="dms:Note">
          <xsd:maxLength value="255"/>
        </xsd:restriction>
      </xsd:simpleType>
    </xsd:element>
    <xsd:element name="_dlc_DocId" ma:index="20" nillable="true" ma:displayName="Dokument-ID-verdi" ma:description="Verdien for dokument-IDen som er tilordnet elementet." ma:internalName="_dlc_DocId" ma:readOnly="true">
      <xsd:simpleType>
        <xsd:restriction base="dms:Text"/>
      </xsd:simpleType>
    </xsd:element>
    <xsd:element name="_dlc_DocIdUrl" ma:index="21" nillable="true" ma:displayName="Dokument-ID" ma:description="Fast kobling til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TaxCatchAll" ma:index="28" nillable="true" ma:displayName="Taxonomy Catch All Column" ma:hidden="true" ma:list="{8678df56-47fa-4d4b-8f13-8d250c6ce4ad}" ma:internalName="TaxCatchAll" ma:showField="CatchAllData" ma:web="4c6674e0-29a4-4899-b318-32516e86de7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F2A9D9-51FC-4A59-8F50-562B7DCB3857}">
  <ds:schemaRefs>
    <ds:schemaRef ds:uri="http://schemas.microsoft.com/sharepoint/events"/>
  </ds:schemaRefs>
</ds:datastoreItem>
</file>

<file path=customXml/itemProps2.xml><?xml version="1.0" encoding="utf-8"?>
<ds:datastoreItem xmlns:ds="http://schemas.openxmlformats.org/officeDocument/2006/customXml" ds:itemID="{7D6139C8-CE0C-4E98-BC8B-6FFFDDBC56DA}">
  <ds:schemaRefs>
    <ds:schemaRef ds:uri="http://schemas.microsoft.com/sharepoint/v3/contenttype/forms"/>
  </ds:schemaRefs>
</ds:datastoreItem>
</file>

<file path=customXml/itemProps3.xml><?xml version="1.0" encoding="utf-8"?>
<ds:datastoreItem xmlns:ds="http://schemas.openxmlformats.org/officeDocument/2006/customXml" ds:itemID="{E2A37E19-9FA4-4B44-B75D-7BDB80D3FC8F}">
  <ds:schemaRefs>
    <ds:schemaRef ds:uri="http://www.w3.org/XML/1998/namespace"/>
    <ds:schemaRef ds:uri="http://purl.org/dc/dcmitype/"/>
    <ds:schemaRef ds:uri="http://schemas.microsoft.com/office/infopath/2007/PartnerControls"/>
    <ds:schemaRef ds:uri="http://schemas.openxmlformats.org/package/2006/metadata/core-properties"/>
    <ds:schemaRef ds:uri="http://purl.org/dc/elements/1.1/"/>
    <ds:schemaRef ds:uri="68d17f84-85ad-4da4-b558-caeafaacbc35"/>
    <ds:schemaRef ds:uri="http://schemas.microsoft.com/office/2006/documentManagement/types"/>
    <ds:schemaRef ds:uri="4c6674e0-29a4-4899-b318-32516e86de72"/>
    <ds:schemaRef ds:uri="http://schemas.microsoft.com/office/2006/metadata/properties"/>
    <ds:schemaRef ds:uri="http://purl.org/dc/terms/"/>
  </ds:schemaRefs>
</ds:datastoreItem>
</file>

<file path=customXml/itemProps4.xml><?xml version="1.0" encoding="utf-8"?>
<ds:datastoreItem xmlns:ds="http://schemas.openxmlformats.org/officeDocument/2006/customXml" ds:itemID="{A28AF9F2-4168-4B5A-98DC-0766C84E28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8d17f84-85ad-4da4-b558-caeafaacbc35"/>
    <ds:schemaRef ds:uri="4c6674e0-29a4-4899-b318-32516e86de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17709</TotalTime>
  <Words>842</Words>
  <Application>Microsoft Macintosh PowerPoint</Application>
  <PresentationFormat>Widescreen</PresentationFormat>
  <Paragraphs>115</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Telegraf</vt:lpstr>
      <vt:lpstr>Wingdings</vt:lpstr>
      <vt:lpstr>Office Theme</vt:lpstr>
      <vt:lpstr>PowerPoint Presentation</vt:lpstr>
      <vt:lpstr>Kostnaden for å erstatte en  medarbeider er dyr. Veldig dyr.</vt:lpstr>
      <vt:lpstr>PowerPoint Presentation</vt:lpstr>
      <vt:lpstr>PowerPoint Presentation</vt:lpstr>
      <vt:lpstr>Her er en måte for oss å sikre profesjonell exit-management som lønner seg</vt:lpstr>
      <vt:lpstr>Hva vil dette gjøre for oss?</vt:lpstr>
      <vt:lpstr>PowerPoint Presentation</vt:lpstr>
      <vt:lpstr>Kostnaden for å erstatte en ansatt kan variere fra 1,5-2 ganger årslønn</vt:lpstr>
      <vt:lpstr>71% av virksomheter har ingen formell offboardingprosess</vt:lpstr>
      <vt:lpstr>PowerPoint Presentation</vt:lpstr>
      <vt:lpstr>52% av ansatte som frivillig slutter sier at arbeidsplassen deres kunne ha gjort mer for å forhindre dem fra å slutte</vt:lpstr>
      <vt:lpstr>51% sier at ingen leder snakket med dem om deres arbeidstilfredshet eller fremtid i virksomheten i løpet av de tre månedene før de sluttet</vt:lpstr>
      <vt:lpstr>PowerPoint Presentation</vt:lpstr>
      <vt:lpstr>40% vil vurdere å gå tilbake til en tidligere arbeidsgiver. Dette kan spare opptil 1/3 - 2/3 av rekrutteringskostnader  </vt:lpstr>
      <vt:lpstr>80% sier at ingen strategi var på plass på deres forrige arbeidsplass for å oppmuntre dem til å returnere</vt:lpstr>
      <vt:lpstr>64% sier at det ikke så ut til å være en strategi for å opprettholde et forhold til dem</vt:lpstr>
      <vt:lpstr>For å oppsummere  Et digitalt offboardingsystem vil gjøre oss i stand til å ivareta kunnskap og know-how samtidig som tap av data og IT-sikkerhetsbrudd minimeres. Tilbakemeldinger fra de som forlater virksomheten vil gjøre oss i stand til å forbedre oss, og vi vil vise de som forlater at vi har verdsatt arbeidet deres. Vi vil øke sannsynligheten for at de som forlater oss vil anbefale oss som arbeidsgiver og kanskje til og med komme tilbake en dag.</vt:lpstr>
      <vt:lpstr>…Og det er mer!</vt:lpstr>
      <vt:lpstr>PowerPoint Presentation</vt:lpstr>
      <vt:lpstr>PowerPoint Presentation</vt:lpstr>
      <vt:lpstr>For å gjøre det enda enklere, har jeg listet opp systemkravene vi trenger for å lykkes.   Se oversikt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Anette Larsen</dc:creator>
  <cp:lastModifiedBy>Stig Ringsbu</cp:lastModifiedBy>
  <cp:revision>506</cp:revision>
  <dcterms:created xsi:type="dcterms:W3CDTF">2022-07-05T19:57:09Z</dcterms:created>
  <dcterms:modified xsi:type="dcterms:W3CDTF">2022-11-18T12:18:01Z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0x01010038FDA126A7A01C4684EE1F58C26F138C</vt:lpwstr>
  </property>
  <property fmtid="{D5CDD505-2E9C-101B-9397-08002B2CF9AE}" pid="3" name="_dlc_DocIdItemGuid">
    <vt:lpwstr>24bd8df2-1fcb-4697-b3a2-851230fb9166</vt:lpwstr>
  </property>
  <property fmtid="{D5CDD505-2E9C-101B-9397-08002B2CF9AE}" pid="4" name="MediaServiceImageTags">
    <vt:lpwstr/>
  </property>
</Properties>
</file>