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9"/>
  </p:notesMasterIdLst>
  <p:sldIdLst>
    <p:sldId id="333" r:id="rId6"/>
    <p:sldId id="259" r:id="rId7"/>
    <p:sldId id="308" r:id="rId8"/>
    <p:sldId id="310" r:id="rId9"/>
    <p:sldId id="312" r:id="rId10"/>
    <p:sldId id="458" r:id="rId11"/>
    <p:sldId id="459" r:id="rId12"/>
    <p:sldId id="452" r:id="rId13"/>
    <p:sldId id="453" r:id="rId14"/>
    <p:sldId id="462" r:id="rId15"/>
    <p:sldId id="456" r:id="rId16"/>
    <p:sldId id="454" r:id="rId17"/>
    <p:sldId id="460" r:id="rId18"/>
    <p:sldId id="322" r:id="rId19"/>
    <p:sldId id="461" r:id="rId20"/>
    <p:sldId id="321" r:id="rId21"/>
    <p:sldId id="455" r:id="rId22"/>
    <p:sldId id="331" r:id="rId23"/>
    <p:sldId id="520" r:id="rId24"/>
    <p:sldId id="328" r:id="rId25"/>
    <p:sldId id="327" r:id="rId26"/>
    <p:sldId id="332" r:id="rId27"/>
    <p:sldId id="330" r:id="rId28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F3"/>
    <a:srgbClr val="26253E"/>
    <a:srgbClr val="D8D8E4"/>
    <a:srgbClr val="FFC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F0923B-17F6-124A-B678-491DC3207B65}" v="9" dt="2022-11-18T15:50:03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6"/>
    <p:restoredTop sz="95632"/>
  </p:normalViewPr>
  <p:slideViewPr>
    <p:cSldViewPr snapToGrid="0" snapToObjects="1">
      <p:cViewPr varScale="1">
        <p:scale>
          <a:sx n="101" d="100"/>
          <a:sy n="101" d="100"/>
        </p:scale>
        <p:origin x="536" y="192"/>
      </p:cViewPr>
      <p:guideLst>
        <p:guide orient="horz" pos="3339"/>
        <p:guide pos="3840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g Ringsbu" userId="72aa1c2a-f904-4dd5-986a-2fc346bf95c3" providerId="ADAL" clId="{BCF0923B-17F6-124A-B678-491DC3207B65}"/>
    <pc:docChg chg="undo custSel modSld">
      <pc:chgData name="Stig Ringsbu" userId="72aa1c2a-f904-4dd5-986a-2fc346bf95c3" providerId="ADAL" clId="{BCF0923B-17F6-124A-B678-491DC3207B65}" dt="2022-11-18T15:50:13.994" v="22" actId="1035"/>
      <pc:docMkLst>
        <pc:docMk/>
      </pc:docMkLst>
      <pc:sldChg chg="modSp mod modAnim">
        <pc:chgData name="Stig Ringsbu" userId="72aa1c2a-f904-4dd5-986a-2fc346bf95c3" providerId="ADAL" clId="{BCF0923B-17F6-124A-B678-491DC3207B65}" dt="2022-11-18T15:50:13.994" v="22" actId="1035"/>
        <pc:sldMkLst>
          <pc:docMk/>
          <pc:sldMk cId="3018916752" sldId="332"/>
        </pc:sldMkLst>
        <pc:spChg chg="mod">
          <ac:chgData name="Stig Ringsbu" userId="72aa1c2a-f904-4dd5-986a-2fc346bf95c3" providerId="ADAL" clId="{BCF0923B-17F6-124A-B678-491DC3207B65}" dt="2022-11-18T15:50:13.994" v="22" actId="1035"/>
          <ac:spMkLst>
            <pc:docMk/>
            <pc:sldMk cId="3018916752" sldId="332"/>
            <ac:spMk id="6" creationId="{A434B11C-8F49-4549-95BD-EF57A48A6342}"/>
          </ac:spMkLst>
        </pc:spChg>
      </pc:sldChg>
    </pc:docChg>
  </pc:docChgLst>
  <pc:docChgLst>
    <pc:chgData name="Karoline Bergseng" userId="a191bf17-18b9-4daf-b65b-528a96134e97" providerId="ADAL" clId="{70F82262-C11F-B641-ACB1-960859C14BBF}"/>
    <pc:docChg chg="undo custSel modSld">
      <pc:chgData name="Karoline Bergseng" userId="a191bf17-18b9-4daf-b65b-528a96134e97" providerId="ADAL" clId="{70F82262-C11F-B641-ACB1-960859C14BBF}" dt="2022-11-14T14:40:11.846" v="145" actId="113"/>
      <pc:docMkLst>
        <pc:docMk/>
      </pc:docMkLst>
      <pc:sldChg chg="modSp mod">
        <pc:chgData name="Karoline Bergseng" userId="a191bf17-18b9-4daf-b65b-528a96134e97" providerId="ADAL" clId="{70F82262-C11F-B641-ACB1-960859C14BBF}" dt="2022-11-11T14:51:23.190" v="52" actId="1076"/>
        <pc:sldMkLst>
          <pc:docMk/>
          <pc:sldMk cId="307228053" sldId="259"/>
        </pc:sldMkLst>
        <pc:spChg chg="mod">
          <ac:chgData name="Karoline Bergseng" userId="a191bf17-18b9-4daf-b65b-528a96134e97" providerId="ADAL" clId="{70F82262-C11F-B641-ACB1-960859C14BBF}" dt="2022-11-11T14:51:23.190" v="52" actId="1076"/>
          <ac:spMkLst>
            <pc:docMk/>
            <pc:sldMk cId="307228053" sldId="259"/>
            <ac:spMk id="2" creationId="{BA9C81F5-BDE8-3740-3AF0-B636D282407B}"/>
          </ac:spMkLst>
        </pc:spChg>
      </pc:sldChg>
      <pc:sldChg chg="modSp mod">
        <pc:chgData name="Karoline Bergseng" userId="a191bf17-18b9-4daf-b65b-528a96134e97" providerId="ADAL" clId="{70F82262-C11F-B641-ACB1-960859C14BBF}" dt="2022-11-14T09:49:56.104" v="63" actId="404"/>
        <pc:sldMkLst>
          <pc:docMk/>
          <pc:sldMk cId="2845568929" sldId="308"/>
        </pc:sldMkLst>
        <pc:spChg chg="mod">
          <ac:chgData name="Karoline Bergseng" userId="a191bf17-18b9-4daf-b65b-528a96134e97" providerId="ADAL" clId="{70F82262-C11F-B641-ACB1-960859C14BBF}" dt="2022-11-14T09:49:56.104" v="63" actId="404"/>
          <ac:spMkLst>
            <pc:docMk/>
            <pc:sldMk cId="2845568929" sldId="308"/>
            <ac:spMk id="4" creationId="{75F219A4-3D92-C24B-850C-556356D4EF64}"/>
          </ac:spMkLst>
        </pc:spChg>
      </pc:sldChg>
      <pc:sldChg chg="modSp mod">
        <pc:chgData name="Karoline Bergseng" userId="a191bf17-18b9-4daf-b65b-528a96134e97" providerId="ADAL" clId="{70F82262-C11F-B641-ACB1-960859C14BBF}" dt="2022-11-14T09:50:15.937" v="66" actId="404"/>
        <pc:sldMkLst>
          <pc:docMk/>
          <pc:sldMk cId="723772834" sldId="312"/>
        </pc:sldMkLst>
        <pc:spChg chg="mod">
          <ac:chgData name="Karoline Bergseng" userId="a191bf17-18b9-4daf-b65b-528a96134e97" providerId="ADAL" clId="{70F82262-C11F-B641-ACB1-960859C14BBF}" dt="2022-11-14T09:50:15.937" v="66" actId="404"/>
          <ac:spMkLst>
            <pc:docMk/>
            <pc:sldMk cId="723772834" sldId="312"/>
            <ac:spMk id="2" creationId="{5E27C374-1ED1-7145-9C50-00A24A2FBB29}"/>
          </ac:spMkLst>
        </pc:spChg>
        <pc:spChg chg="mod">
          <ac:chgData name="Karoline Bergseng" userId="a191bf17-18b9-4daf-b65b-528a96134e97" providerId="ADAL" clId="{70F82262-C11F-B641-ACB1-960859C14BBF}" dt="2022-11-11T14:51:48.353" v="55" actId="403"/>
          <ac:spMkLst>
            <pc:docMk/>
            <pc:sldMk cId="723772834" sldId="312"/>
            <ac:spMk id="7" creationId="{8DD65667-E928-6949-9083-91891C7B6575}"/>
          </ac:spMkLst>
        </pc:spChg>
      </pc:sldChg>
      <pc:sldChg chg="modSp mod">
        <pc:chgData name="Karoline Bergseng" userId="a191bf17-18b9-4daf-b65b-528a96134e97" providerId="ADAL" clId="{70F82262-C11F-B641-ACB1-960859C14BBF}" dt="2022-11-14T09:55:06.079" v="133" actId="2710"/>
        <pc:sldMkLst>
          <pc:docMk/>
          <pc:sldMk cId="4191690746" sldId="321"/>
        </pc:sldMkLst>
        <pc:spChg chg="mod">
          <ac:chgData name="Karoline Bergseng" userId="a191bf17-18b9-4daf-b65b-528a96134e97" providerId="ADAL" clId="{70F82262-C11F-B641-ACB1-960859C14BBF}" dt="2022-11-14T09:55:06.079" v="133" actId="2710"/>
          <ac:spMkLst>
            <pc:docMk/>
            <pc:sldMk cId="4191690746" sldId="321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70F82262-C11F-B641-ACB1-960859C14BBF}" dt="2022-11-14T09:54:08.170" v="117" actId="404"/>
        <pc:sldMkLst>
          <pc:docMk/>
          <pc:sldMk cId="207836435" sldId="322"/>
        </pc:sldMkLst>
        <pc:spChg chg="mod">
          <ac:chgData name="Karoline Bergseng" userId="a191bf17-18b9-4daf-b65b-528a96134e97" providerId="ADAL" clId="{70F82262-C11F-B641-ACB1-960859C14BBF}" dt="2022-11-14T09:54:08.170" v="117" actId="404"/>
          <ac:spMkLst>
            <pc:docMk/>
            <pc:sldMk cId="207836435" sldId="322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70F82262-C11F-B641-ACB1-960859C14BBF}" dt="2022-11-14T09:56:07.867" v="141" actId="2710"/>
        <pc:sldMkLst>
          <pc:docMk/>
          <pc:sldMk cId="2485433789" sldId="327"/>
        </pc:sldMkLst>
        <pc:spChg chg="mod">
          <ac:chgData name="Karoline Bergseng" userId="a191bf17-18b9-4daf-b65b-528a96134e97" providerId="ADAL" clId="{70F82262-C11F-B641-ACB1-960859C14BBF}" dt="2022-11-14T09:56:07.867" v="141" actId="2710"/>
          <ac:spMkLst>
            <pc:docMk/>
            <pc:sldMk cId="2485433789" sldId="327"/>
            <ac:spMk id="2" creationId="{9A79A3D5-26DB-C84B-B316-EA9318ABFE27}"/>
          </ac:spMkLst>
        </pc:spChg>
      </pc:sldChg>
      <pc:sldChg chg="modSp mod">
        <pc:chgData name="Karoline Bergseng" userId="a191bf17-18b9-4daf-b65b-528a96134e97" providerId="ADAL" clId="{70F82262-C11F-B641-ACB1-960859C14BBF}" dt="2022-11-14T09:55:51.761" v="139" actId="404"/>
        <pc:sldMkLst>
          <pc:docMk/>
          <pc:sldMk cId="2356035967" sldId="328"/>
        </pc:sldMkLst>
        <pc:spChg chg="mod">
          <ac:chgData name="Karoline Bergseng" userId="a191bf17-18b9-4daf-b65b-528a96134e97" providerId="ADAL" clId="{70F82262-C11F-B641-ACB1-960859C14BBF}" dt="2022-11-14T09:55:51.761" v="139" actId="404"/>
          <ac:spMkLst>
            <pc:docMk/>
            <pc:sldMk cId="2356035967" sldId="328"/>
            <ac:spMk id="3" creationId="{B3D0893B-CDCE-8640-AE9E-4E98DD08D6CE}"/>
          </ac:spMkLst>
        </pc:spChg>
      </pc:sldChg>
      <pc:sldChg chg="modSp mod modAnim">
        <pc:chgData name="Karoline Bergseng" userId="a191bf17-18b9-4daf-b65b-528a96134e97" providerId="ADAL" clId="{70F82262-C11F-B641-ACB1-960859C14BBF}" dt="2022-11-11T12:14:20.477" v="38" actId="1035"/>
        <pc:sldMkLst>
          <pc:docMk/>
          <pc:sldMk cId="3018916752" sldId="332"/>
        </pc:sldMkLst>
        <pc:spChg chg="mod">
          <ac:chgData name="Karoline Bergseng" userId="a191bf17-18b9-4daf-b65b-528a96134e97" providerId="ADAL" clId="{70F82262-C11F-B641-ACB1-960859C14BBF}" dt="2022-11-11T12:14:06.292" v="31" actId="1076"/>
          <ac:spMkLst>
            <pc:docMk/>
            <pc:sldMk cId="3018916752" sldId="332"/>
            <ac:spMk id="3" creationId="{921C3081-395B-3F4B-ABD7-C4B132EA1560}"/>
          </ac:spMkLst>
        </pc:spChg>
        <pc:spChg chg="mod">
          <ac:chgData name="Karoline Bergseng" userId="a191bf17-18b9-4daf-b65b-528a96134e97" providerId="ADAL" clId="{70F82262-C11F-B641-ACB1-960859C14BBF}" dt="2022-11-11T12:14:20.477" v="38" actId="1035"/>
          <ac:spMkLst>
            <pc:docMk/>
            <pc:sldMk cId="3018916752" sldId="332"/>
            <ac:spMk id="6" creationId="{A434B11C-8F49-4549-95BD-EF57A48A6342}"/>
          </ac:spMkLst>
        </pc:spChg>
      </pc:sldChg>
      <pc:sldChg chg="modSp mod">
        <pc:chgData name="Karoline Bergseng" userId="a191bf17-18b9-4daf-b65b-528a96134e97" providerId="ADAL" clId="{70F82262-C11F-B641-ACB1-960859C14BBF}" dt="2022-11-14T14:36:22.445" v="143" actId="14100"/>
        <pc:sldMkLst>
          <pc:docMk/>
          <pc:sldMk cId="4058176303" sldId="333"/>
        </pc:sldMkLst>
        <pc:spChg chg="mod">
          <ac:chgData name="Karoline Bergseng" userId="a191bf17-18b9-4daf-b65b-528a96134e97" providerId="ADAL" clId="{70F82262-C11F-B641-ACB1-960859C14BBF}" dt="2022-11-14T14:36:22.445" v="143" actId="14100"/>
          <ac:spMkLst>
            <pc:docMk/>
            <pc:sldMk cId="4058176303" sldId="333"/>
            <ac:spMk id="6" creationId="{2994E3BC-0699-5A4D-86E1-BA4B0539C944}"/>
          </ac:spMkLst>
        </pc:spChg>
      </pc:sldChg>
      <pc:sldChg chg="modSp mod">
        <pc:chgData name="Karoline Bergseng" userId="a191bf17-18b9-4daf-b65b-528a96134e97" providerId="ADAL" clId="{70F82262-C11F-B641-ACB1-960859C14BBF}" dt="2022-11-14T09:51:11.147" v="77" actId="2710"/>
        <pc:sldMkLst>
          <pc:docMk/>
          <pc:sldMk cId="2712934651" sldId="452"/>
        </pc:sldMkLst>
        <pc:spChg chg="mod">
          <ac:chgData name="Karoline Bergseng" userId="a191bf17-18b9-4daf-b65b-528a96134e97" providerId="ADAL" clId="{70F82262-C11F-B641-ACB1-960859C14BBF}" dt="2022-11-14T09:51:11.147" v="77" actId="2710"/>
          <ac:spMkLst>
            <pc:docMk/>
            <pc:sldMk cId="2712934651" sldId="452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70F82262-C11F-B641-ACB1-960859C14BBF}" dt="2022-11-14T09:51:28.386" v="81" actId="1076"/>
        <pc:sldMkLst>
          <pc:docMk/>
          <pc:sldMk cId="2696000175" sldId="453"/>
        </pc:sldMkLst>
        <pc:spChg chg="mod">
          <ac:chgData name="Karoline Bergseng" userId="a191bf17-18b9-4daf-b65b-528a96134e97" providerId="ADAL" clId="{70F82262-C11F-B641-ACB1-960859C14BBF}" dt="2022-11-14T09:51:28.386" v="81" actId="1076"/>
          <ac:spMkLst>
            <pc:docMk/>
            <pc:sldMk cId="2696000175" sldId="453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70F82262-C11F-B641-ACB1-960859C14BBF}" dt="2022-11-14T09:52:45.137" v="101" actId="404"/>
        <pc:sldMkLst>
          <pc:docMk/>
          <pc:sldMk cId="3534276196" sldId="454"/>
        </pc:sldMkLst>
        <pc:spChg chg="mod">
          <ac:chgData name="Karoline Bergseng" userId="a191bf17-18b9-4daf-b65b-528a96134e97" providerId="ADAL" clId="{70F82262-C11F-B641-ACB1-960859C14BBF}" dt="2022-11-14T09:52:45.137" v="101" actId="404"/>
          <ac:spMkLst>
            <pc:docMk/>
            <pc:sldMk cId="3534276196" sldId="454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70F82262-C11F-B641-ACB1-960859C14BBF}" dt="2022-11-11T14:52:39.887" v="59" actId="404"/>
        <pc:sldMkLst>
          <pc:docMk/>
          <pc:sldMk cId="1731036371" sldId="455"/>
        </pc:sldMkLst>
        <pc:spChg chg="mod">
          <ac:chgData name="Karoline Bergseng" userId="a191bf17-18b9-4daf-b65b-528a96134e97" providerId="ADAL" clId="{70F82262-C11F-B641-ACB1-960859C14BBF}" dt="2022-11-11T14:52:39.887" v="59" actId="404"/>
          <ac:spMkLst>
            <pc:docMk/>
            <pc:sldMk cId="1731036371" sldId="455"/>
            <ac:spMk id="2" creationId="{899DD725-F522-C04C-A7E8-4EE86DD7B689}"/>
          </ac:spMkLst>
        </pc:spChg>
      </pc:sldChg>
      <pc:sldChg chg="modSp mod">
        <pc:chgData name="Karoline Bergseng" userId="a191bf17-18b9-4daf-b65b-528a96134e97" providerId="ADAL" clId="{70F82262-C11F-B641-ACB1-960859C14BBF}" dt="2022-11-11T14:52:12.249" v="58" actId="2710"/>
        <pc:sldMkLst>
          <pc:docMk/>
          <pc:sldMk cId="2441731616" sldId="456"/>
        </pc:sldMkLst>
        <pc:spChg chg="mod">
          <ac:chgData name="Karoline Bergseng" userId="a191bf17-18b9-4daf-b65b-528a96134e97" providerId="ADAL" clId="{70F82262-C11F-B641-ACB1-960859C14BBF}" dt="2022-11-11T14:52:12.249" v="58" actId="2710"/>
          <ac:spMkLst>
            <pc:docMk/>
            <pc:sldMk cId="2441731616" sldId="456"/>
            <ac:spMk id="2" creationId="{9BB369E3-347A-B642-A993-66E3112B6AFA}"/>
          </ac:spMkLst>
        </pc:spChg>
      </pc:sldChg>
      <pc:sldChg chg="modSp mod">
        <pc:chgData name="Karoline Bergseng" userId="a191bf17-18b9-4daf-b65b-528a96134e97" providerId="ADAL" clId="{70F82262-C11F-B641-ACB1-960859C14BBF}" dt="2022-11-14T09:51:00.855" v="76" actId="113"/>
        <pc:sldMkLst>
          <pc:docMk/>
          <pc:sldMk cId="2142143835" sldId="459"/>
        </pc:sldMkLst>
        <pc:spChg chg="mod">
          <ac:chgData name="Karoline Bergseng" userId="a191bf17-18b9-4daf-b65b-528a96134e97" providerId="ADAL" clId="{70F82262-C11F-B641-ACB1-960859C14BBF}" dt="2022-11-14T09:50:41.790" v="68" actId="108"/>
          <ac:spMkLst>
            <pc:docMk/>
            <pc:sldMk cId="2142143835" sldId="459"/>
            <ac:spMk id="2" creationId="{D55D631C-3C39-6F46-8A18-BE4136A12480}"/>
          </ac:spMkLst>
        </pc:spChg>
        <pc:spChg chg="mod">
          <ac:chgData name="Karoline Bergseng" userId="a191bf17-18b9-4daf-b65b-528a96134e97" providerId="ADAL" clId="{70F82262-C11F-B641-ACB1-960859C14BBF}" dt="2022-11-14T09:51:00.855" v="76" actId="113"/>
          <ac:spMkLst>
            <pc:docMk/>
            <pc:sldMk cId="2142143835" sldId="459"/>
            <ac:spMk id="3" creationId="{BCAABE05-85B2-0F4C-99EA-1A00769E0A62}"/>
          </ac:spMkLst>
        </pc:spChg>
      </pc:sldChg>
      <pc:sldChg chg="modSp mod">
        <pc:chgData name="Karoline Bergseng" userId="a191bf17-18b9-4daf-b65b-528a96134e97" providerId="ADAL" clId="{70F82262-C11F-B641-ACB1-960859C14BBF}" dt="2022-11-14T14:40:11.846" v="145" actId="113"/>
        <pc:sldMkLst>
          <pc:docMk/>
          <pc:sldMk cId="2112964544" sldId="460"/>
        </pc:sldMkLst>
        <pc:spChg chg="mod">
          <ac:chgData name="Karoline Bergseng" userId="a191bf17-18b9-4daf-b65b-528a96134e97" providerId="ADAL" clId="{70F82262-C11F-B641-ACB1-960859C14BBF}" dt="2022-11-14T09:53:28.833" v="104" actId="255"/>
          <ac:spMkLst>
            <pc:docMk/>
            <pc:sldMk cId="2112964544" sldId="460"/>
            <ac:spMk id="2" creationId="{D55D631C-3C39-6F46-8A18-BE4136A12480}"/>
          </ac:spMkLst>
        </pc:spChg>
        <pc:spChg chg="mod">
          <ac:chgData name="Karoline Bergseng" userId="a191bf17-18b9-4daf-b65b-528a96134e97" providerId="ADAL" clId="{70F82262-C11F-B641-ACB1-960859C14BBF}" dt="2022-11-14T14:40:11.846" v="145" actId="113"/>
          <ac:spMkLst>
            <pc:docMk/>
            <pc:sldMk cId="2112964544" sldId="460"/>
            <ac:spMk id="3" creationId="{BCAABE05-85B2-0F4C-99EA-1A00769E0A62}"/>
          </ac:spMkLst>
        </pc:spChg>
      </pc:sldChg>
      <pc:sldChg chg="modSp mod">
        <pc:chgData name="Karoline Bergseng" userId="a191bf17-18b9-4daf-b65b-528a96134e97" providerId="ADAL" clId="{70F82262-C11F-B641-ACB1-960859C14BBF}" dt="2022-11-14T09:54:54.702" v="130" actId="113"/>
        <pc:sldMkLst>
          <pc:docMk/>
          <pc:sldMk cId="540875021" sldId="461"/>
        </pc:sldMkLst>
        <pc:spChg chg="mod">
          <ac:chgData name="Karoline Bergseng" userId="a191bf17-18b9-4daf-b65b-528a96134e97" providerId="ADAL" clId="{70F82262-C11F-B641-ACB1-960859C14BBF}" dt="2022-11-14T09:54:24.234" v="120" actId="255"/>
          <ac:spMkLst>
            <pc:docMk/>
            <pc:sldMk cId="540875021" sldId="461"/>
            <ac:spMk id="2" creationId="{D55D631C-3C39-6F46-8A18-BE4136A12480}"/>
          </ac:spMkLst>
        </pc:spChg>
        <pc:spChg chg="mod">
          <ac:chgData name="Karoline Bergseng" userId="a191bf17-18b9-4daf-b65b-528a96134e97" providerId="ADAL" clId="{70F82262-C11F-B641-ACB1-960859C14BBF}" dt="2022-11-14T09:54:54.702" v="130" actId="113"/>
          <ac:spMkLst>
            <pc:docMk/>
            <pc:sldMk cId="540875021" sldId="461"/>
            <ac:spMk id="3" creationId="{BCAABE05-85B2-0F4C-99EA-1A00769E0A62}"/>
          </ac:spMkLst>
        </pc:spChg>
      </pc:sldChg>
      <pc:sldChg chg="modSp mod">
        <pc:chgData name="Karoline Bergseng" userId="a191bf17-18b9-4daf-b65b-528a96134e97" providerId="ADAL" clId="{70F82262-C11F-B641-ACB1-960859C14BBF}" dt="2022-11-14T14:37:58.029" v="144" actId="113"/>
        <pc:sldMkLst>
          <pc:docMk/>
          <pc:sldMk cId="3392007304" sldId="462"/>
        </pc:sldMkLst>
        <pc:spChg chg="mod">
          <ac:chgData name="Karoline Bergseng" userId="a191bf17-18b9-4daf-b65b-528a96134e97" providerId="ADAL" clId="{70F82262-C11F-B641-ACB1-960859C14BBF}" dt="2022-11-14T09:51:57.500" v="87" actId="403"/>
          <ac:spMkLst>
            <pc:docMk/>
            <pc:sldMk cId="3392007304" sldId="462"/>
            <ac:spMk id="2" creationId="{D55D631C-3C39-6F46-8A18-BE4136A12480}"/>
          </ac:spMkLst>
        </pc:spChg>
        <pc:spChg chg="mod">
          <ac:chgData name="Karoline Bergseng" userId="a191bf17-18b9-4daf-b65b-528a96134e97" providerId="ADAL" clId="{70F82262-C11F-B641-ACB1-960859C14BBF}" dt="2022-11-14T14:37:58.029" v="144" actId="113"/>
          <ac:spMkLst>
            <pc:docMk/>
            <pc:sldMk cId="3392007304" sldId="462"/>
            <ac:spMk id="3" creationId="{BCAABE05-85B2-0F4C-99EA-1A00769E0A62}"/>
          </ac:spMkLst>
        </pc:spChg>
      </pc:sldChg>
      <pc:sldChg chg="modSp mod">
        <pc:chgData name="Karoline Bergseng" userId="a191bf17-18b9-4daf-b65b-528a96134e97" providerId="ADAL" clId="{70F82262-C11F-B641-ACB1-960859C14BBF}" dt="2022-11-14T09:55:41.336" v="138" actId="14100"/>
        <pc:sldMkLst>
          <pc:docMk/>
          <pc:sldMk cId="683165741" sldId="520"/>
        </pc:sldMkLst>
        <pc:spChg chg="mod">
          <ac:chgData name="Karoline Bergseng" userId="a191bf17-18b9-4daf-b65b-528a96134e97" providerId="ADAL" clId="{70F82262-C11F-B641-ACB1-960859C14BBF}" dt="2022-11-14T09:55:41.336" v="138" actId="14100"/>
          <ac:spMkLst>
            <pc:docMk/>
            <pc:sldMk cId="683165741" sldId="520"/>
            <ac:spMk id="3" creationId="{DBB86DAF-F265-3D4D-8902-DBA4056B26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305F1BF-D95E-674F-B7F7-F89C67676273}" type="datetimeFigureOut">
              <a:rPr lang="da-DK" smtClean="0"/>
              <a:pPr/>
              <a:t>18.11.2022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6664583-91AC-C64B-92D1-012FADAB7886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037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7.png"/><Relationship Id="rId3" Type="http://schemas.openxmlformats.org/officeDocument/2006/relationships/image" Target="../media/image10.svg"/><Relationship Id="rId21" Type="http://schemas.openxmlformats.org/officeDocument/2006/relationships/image" Target="../media/image26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528EF42-D08E-0F6D-D546-490B8FDDA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76" y="977900"/>
            <a:ext cx="5055024" cy="5889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BBC25-42E0-4DC2-91FE-EFE49996E8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000" y="2160000"/>
            <a:ext cx="9144000" cy="810000"/>
          </a:xfrm>
        </p:spPr>
        <p:txBody>
          <a:bodyPr anchor="t" anchorCtr="0">
            <a:noAutofit/>
          </a:bodyPr>
          <a:lstStyle>
            <a:lvl1pPr algn="l">
              <a:lnSpc>
                <a:spcPts val="7600"/>
              </a:lnSpc>
              <a:defRPr sz="7000" cap="all" baseline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en-GB" dirty="0"/>
              <a:t>TALENTECH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0B09E-C87A-8468-2977-760555E5E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6000" y="3060000"/>
            <a:ext cx="9144000" cy="81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7600"/>
              </a:lnSpc>
              <a:buNone/>
              <a:defRPr sz="7000" b="1" i="0" cap="all" baseline="0">
                <a:solidFill>
                  <a:schemeClr val="bg1"/>
                </a:solidFill>
                <a:latin typeface="Telegraf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INTRODUCTION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3C6D0-B0A4-FC88-1B8B-9C336742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BBA8FECC-03A8-C541-B3A1-B18AC6B65B4E}" type="datetime2">
              <a:rPr lang="da-DK" smtClean="0"/>
              <a:pPr/>
              <a:t>18.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51199-CBBB-FBFA-4DA0-4EB586E8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7971-8166-5457-991B-4B03B138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886092F-862E-A5A5-3633-22F1513915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000" y="5040000"/>
            <a:ext cx="4027083" cy="36512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i="0" baseline="0">
                <a:solidFill>
                  <a:schemeClr val="bg1"/>
                </a:solidFill>
                <a:latin typeface="Telegraf" pitchFamily="2" charset="77"/>
                <a:cs typeface="Arial" panose="020B0604020202020204" pitchFamily="34" charset="0"/>
              </a:defRPr>
            </a:lvl1pPr>
            <a:lvl2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The Full Talent Journey Platform</a:t>
            </a:r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6EE5D55-9A92-3608-2BDB-5D9C469C86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Content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412569"/>
            <a:ext cx="4259547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628" y="4412570"/>
            <a:ext cx="3904585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D73A8AC-58F2-B8F2-2F66-B9791EEBF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3796628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6B31F0-57B1-E842-6C1A-DDE761E38E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6504" y="3796628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44CAB-617F-6897-B118-8AC236AF527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447628" y="1965781"/>
            <a:ext cx="3904585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0F8BE1-3DB3-9141-F17E-DDF2019846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6504" y="1368001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800571"/>
            <a:ext cx="4259547" cy="463070"/>
          </a:xfr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C9395-BDE4-48F9-0645-6045648A0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7629" y="1368001"/>
            <a:ext cx="3904584" cy="46847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7E98E0-042A-11FE-F91F-EE0107A56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47629" y="3735403"/>
            <a:ext cx="3904583" cy="530226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sz="1600" b="1" i="0" baseline="0"/>
            </a:lvl1pPr>
            <a:lvl2pPr>
              <a:lnSpc>
                <a:spcPts val="2600"/>
              </a:lnSpc>
              <a:defRPr sz="1600" b="1" i="0" baseline="0"/>
            </a:lvl2pPr>
            <a:lvl3pPr>
              <a:lnSpc>
                <a:spcPts val="2600"/>
              </a:lnSpc>
              <a:defRPr sz="1600" b="1" i="0" baseline="0"/>
            </a:lvl3pPr>
            <a:lvl4pPr>
              <a:lnSpc>
                <a:spcPts val="2600"/>
              </a:lnSpc>
              <a:defRPr sz="1600" b="1" i="0" baseline="0"/>
            </a:lvl4pPr>
            <a:lvl5pPr>
              <a:lnSpc>
                <a:spcPts val="2600"/>
              </a:lnSpc>
              <a:defRPr sz="1600" b="1" i="0" baseline="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162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A85C-C18B-3D60-E634-CE8B8771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98D78EC-805D-1B81-E16D-F80A7229E4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86986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988DA-15D6-0C0F-8E6B-1BC0DBE6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8A3A-B3BE-B147-8433-083925D49248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55FC6-19D2-5284-22BE-41B26E20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27223-812B-239C-A4FB-5672FD89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64DF9E3-E81E-83B4-AB90-1D51A89402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369639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alente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E37E-6DFF-2C9B-C833-632AEE3F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CE7E-FB90-8138-F632-7FAC6B5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3356429"/>
            <a:ext cx="10504869" cy="2820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D589-4888-F171-46C1-A0122699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060-BBCA-B94B-A1F3-D762D58B8B2C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45F-EA74-FFA4-556C-C3DBE65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BB0EF-A6CE-7C60-6C22-6B149772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6F08B55C-1E69-E53E-4930-47928C245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35615-B97B-6969-1ACB-1602ACFF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pic>
        <p:nvPicPr>
          <p:cNvPr id="10" name="Object 1" descr="preencoded.png">
            <a:extLst>
              <a:ext uri="{FF2B5EF4-FFF2-40B4-BE49-F238E27FC236}">
                <a16:creationId xmlns:a16="http://schemas.microsoft.com/office/drawing/2014/main" id="{46F17E49-3D75-C6A3-8ABF-DAA8F8B0F0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374296" y="1040296"/>
            <a:ext cx="5817704" cy="5817704"/>
          </a:xfrm>
          <a:prstGeom prst="rect">
            <a:avLst/>
          </a:prstGeom>
        </p:spPr>
      </p:pic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2F1432EF-E572-5C0F-5A5E-4A0BDD2A5D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399012" y="4110281"/>
            <a:ext cx="187863" cy="236344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E7E56F32-9E22-BF66-CD0A-869AE794847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202824" y="3414600"/>
            <a:ext cx="187863" cy="236344"/>
          </a:xfrm>
          <a:prstGeom prst="rect">
            <a:avLst/>
          </a:prstGeom>
        </p:spPr>
      </p:pic>
      <p:pic>
        <p:nvPicPr>
          <p:cNvPr id="13" name="Object 4" descr="preencoded.png">
            <a:extLst>
              <a:ext uri="{FF2B5EF4-FFF2-40B4-BE49-F238E27FC236}">
                <a16:creationId xmlns:a16="http://schemas.microsoft.com/office/drawing/2014/main" id="{40D90785-FB3D-D652-C682-347F23241C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846987" y="3475031"/>
            <a:ext cx="187863" cy="236344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9E5B81-38D2-E687-72B9-AE4512F4AF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337487" y="3214256"/>
            <a:ext cx="187863" cy="236344"/>
          </a:xfrm>
          <a:prstGeom prst="rect">
            <a:avLst/>
          </a:prstGeom>
        </p:spPr>
      </p:pic>
      <p:pic>
        <p:nvPicPr>
          <p:cNvPr id="15" name="Object 6" descr="preencoded.png">
            <a:extLst>
              <a:ext uri="{FF2B5EF4-FFF2-40B4-BE49-F238E27FC236}">
                <a16:creationId xmlns:a16="http://schemas.microsoft.com/office/drawing/2014/main" id="{F7552CC0-9C48-3AE6-46E8-FC2FD27059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8669787" y="4587431"/>
            <a:ext cx="187863" cy="2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in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244604" cy="9367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46364" y="2538000"/>
            <a:ext cx="2610000" cy="4320000"/>
          </a:xfrm>
          <a:solidFill>
            <a:schemeClr val="accent3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769C48-A534-D7C7-AAA3-B4E1EDC30F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448978" y="2538000"/>
            <a:ext cx="2610000" cy="4320000"/>
          </a:xfrm>
          <a:solidFill>
            <a:schemeClr val="accent2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5862DE-CA60-1A84-4916-97D025A871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52256" y="2538000"/>
            <a:ext cx="2610000" cy="4320000"/>
          </a:xfrm>
          <a:solidFill>
            <a:schemeClr val="tx1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36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 marL="54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72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4pPr>
            <a:lvl5pPr marL="90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53AA1B4-8936-06B5-5473-1EA785160F2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662256" y="2538000"/>
            <a:ext cx="2610000" cy="4320000"/>
          </a:xfrm>
          <a:solidFill>
            <a:schemeClr val="accent3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683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1980000"/>
            <a:ext cx="7200000" cy="2700000"/>
          </a:xfr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32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A85C-C18B-3D60-E634-CE8B8771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3821F1AF-6391-68F9-D858-620A8D900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5329"/>
            <a:ext cx="1457325" cy="18732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050"/>
              </a:lnSpc>
              <a:buNone/>
              <a:defRPr sz="750" baseline="0">
                <a:solidFill>
                  <a:schemeClr val="bg1"/>
                </a:solidFill>
              </a:defRPr>
            </a:lvl1pPr>
            <a:lvl2pPr marL="144000" indent="0">
              <a:lnSpc>
                <a:spcPts val="1200"/>
              </a:lnSpc>
              <a:buNone/>
              <a:defRPr sz="800" baseline="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8189-32E0-75CC-453A-2B7BC3B8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D2E06782-92E3-4C4D-03C8-DC176F3539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9995" y="3892042"/>
            <a:ext cx="4259547" cy="1440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0" indent="-360000">
              <a:lnSpc>
                <a:spcPts val="22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0" indent="-360000">
              <a:lnSpc>
                <a:spcPts val="2200"/>
              </a:lnSpc>
              <a:buSzPct val="13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3pPr>
            <a:lvl4pPr marL="0" indent="-360000">
              <a:lnSpc>
                <a:spcPts val="2200"/>
              </a:lnSpc>
              <a:defRPr/>
            </a:lvl4pPr>
            <a:lvl5pPr marL="0" indent="-360000">
              <a:lnSpc>
                <a:spcPts val="22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998797" y="3424419"/>
            <a:ext cx="4259547" cy="463070"/>
          </a:xfrm>
        </p:spPr>
        <p:txBody>
          <a:bodyPr anchor="b"/>
          <a:lstStyle>
            <a:lvl1pPr marL="0" indent="0">
              <a:lnSpc>
                <a:spcPts val="28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484E1AE-3316-7324-C33E-EBA690FA91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3420475"/>
            <a:ext cx="1924039" cy="1924039"/>
          </a:xfrm>
          <a:prstGeom prst="ellipse">
            <a:avLst/>
          </a:prstGeom>
          <a:pattFill prst="pct60">
            <a:fgClr>
              <a:srgbClr val="EFEFF3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938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E029-33E7-8FA2-1B2C-9A82A985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348000"/>
            <a:ext cx="6172200" cy="2513050"/>
          </a:xfrm>
        </p:spPr>
        <p:txBody>
          <a:bodyPr/>
          <a:lstStyle>
            <a:lvl1pPr>
              <a:lnSpc>
                <a:spcPts val="1800"/>
              </a:lnSpc>
              <a:defRPr sz="1200" baseline="0"/>
            </a:lvl1pPr>
            <a:lvl2pPr>
              <a:lnSpc>
                <a:spcPts val="1800"/>
              </a:lnSpc>
              <a:defRPr sz="1200" baseline="0"/>
            </a:lvl2pPr>
            <a:lvl3pPr>
              <a:lnSpc>
                <a:spcPts val="1800"/>
              </a:lnSpc>
              <a:defRPr sz="1200" baseline="0"/>
            </a:lvl3pPr>
            <a:lvl4pPr>
              <a:lnSpc>
                <a:spcPts val="1800"/>
              </a:lnSpc>
              <a:defRPr sz="1200" baseline="0"/>
            </a:lvl4pPr>
            <a:lvl5pPr>
              <a:lnSpc>
                <a:spcPts val="1800"/>
              </a:lnSpc>
              <a:defRPr sz="12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20A74-6545-6338-305A-BEEDA44F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3348000"/>
            <a:ext cx="3932237" cy="2513050"/>
          </a:xfrm>
        </p:spPr>
        <p:txBody>
          <a:bodyPr anchor="t" anchorCtr="0"/>
          <a:lstStyle>
            <a:lvl1pPr marL="0" indent="0">
              <a:lnSpc>
                <a:spcPts val="28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A973-7624-4F4F-9921-E3A1FFC20EA6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940CD5-4923-F62F-A0C4-F3E4BB94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83016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28900"/>
            <a:ext cx="10494364" cy="1600200"/>
          </a:xfrm>
        </p:spPr>
        <p:txBody>
          <a:bodyPr anchor="ctr" anchorCtr="0"/>
          <a:lstStyle>
            <a:lvl1pPr algn="ctr">
              <a:defRPr sz="4000">
                <a:latin typeface="Telegraf" pitchFamily="2" charset="77"/>
              </a:defRPr>
            </a:lvl1pPr>
          </a:lstStyle>
          <a:p>
            <a:r>
              <a:rPr lang="en-GB" dirty="0"/>
              <a:t>Insert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8548A973-7624-4F4F-9921-E3A1FFC20EA6}" type="datetime2">
              <a:rPr lang="da-DK" smtClean="0"/>
              <a:pPr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10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8131" y="2628900"/>
            <a:ext cx="8079699" cy="1600200"/>
          </a:xfrm>
        </p:spPr>
        <p:txBody>
          <a:bodyPr anchor="ctr" anchorCtr="0"/>
          <a:lstStyle>
            <a:lvl1pPr algn="l">
              <a:defRPr sz="2800">
                <a:latin typeface="Telegraf" pitchFamily="2" charset="77"/>
              </a:defRPr>
            </a:lvl1pPr>
          </a:lstStyle>
          <a:p>
            <a:r>
              <a:rPr lang="en-GB" dirty="0"/>
              <a:t>Insert argument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8548A973-7624-4F4F-9921-E3A1FFC20EA6}" type="datetime2">
              <a:rPr lang="da-DK" smtClean="0"/>
              <a:pPr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5B8C8CA-DD01-6340-A0AD-1CC6B280D3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8779" y="2628901"/>
            <a:ext cx="1558254" cy="1600200"/>
          </a:xfrm>
        </p:spPr>
        <p:txBody>
          <a:bodyPr/>
          <a:lstStyle/>
          <a:p>
            <a:pPr lvl="0"/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74734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A6D-A29B-780A-548D-FB190E2E4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1440000"/>
            <a:ext cx="9144000" cy="81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7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ChAPTER</a:t>
            </a:r>
            <a:r>
              <a:rPr lang="en-GB" dirty="0"/>
              <a:t> NO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05F2F-3BB2-95BA-2919-F6FFA36D4B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6000" y="2340000"/>
            <a:ext cx="9144000" cy="81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8000"/>
              </a:lnSpc>
              <a:buNone/>
              <a:defRPr sz="7000" b="1" i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CHAPTER 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A35A9-EB03-E1BF-CCA2-B478BEBC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93C-F366-C24E-AA10-6FDB0B1E12DA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3A8A-9814-FFC8-48E1-BA8477B3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EDD01-E19E-BB30-7492-D6E90890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Object21">
            <a:extLst>
              <a:ext uri="{FF2B5EF4-FFF2-40B4-BE49-F238E27FC236}">
                <a16:creationId xmlns:a16="http://schemas.microsoft.com/office/drawing/2014/main" id="{09DA315D-76B3-6024-E155-A769EA6591E0}"/>
              </a:ext>
            </a:extLst>
          </p:cNvPr>
          <p:cNvSpPr/>
          <p:nvPr userDrawn="1"/>
        </p:nvSpPr>
        <p:spPr>
          <a:xfrm>
            <a:off x="1133383" y="5499934"/>
            <a:ext cx="917243" cy="358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55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Attraction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9F276EFB-FAED-3960-1327-681F062A2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67266" y="4924920"/>
            <a:ext cx="648000" cy="648000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A2614B60-DCF7-8DB8-F44A-899BAD1B87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73675" y="4924920"/>
            <a:ext cx="648000" cy="648000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4F86A87E-C29E-1942-66A2-CC2C428497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05198" y="4924920"/>
            <a:ext cx="648000" cy="648000"/>
          </a:xfrm>
          <a:prstGeom prst="rect">
            <a:avLst/>
          </a:prstGeom>
        </p:spPr>
      </p:pic>
      <p:pic>
        <p:nvPicPr>
          <p:cNvPr id="15" name="Object 6">
            <a:extLst>
              <a:ext uri="{FF2B5EF4-FFF2-40B4-BE49-F238E27FC236}">
                <a16:creationId xmlns:a16="http://schemas.microsoft.com/office/drawing/2014/main" id="{1BCCCA81-9068-981C-5C52-17DBA4AFAC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790812" y="4924920"/>
            <a:ext cx="648000" cy="648000"/>
          </a:xfrm>
          <a:prstGeom prst="rect">
            <a:avLst/>
          </a:prstGeom>
        </p:spPr>
      </p:pic>
      <p:pic>
        <p:nvPicPr>
          <p:cNvPr id="16" name="Object 7" descr="preencoded.png">
            <a:extLst>
              <a:ext uri="{FF2B5EF4-FFF2-40B4-BE49-F238E27FC236}">
                <a16:creationId xmlns:a16="http://schemas.microsoft.com/office/drawing/2014/main" id="{E8095FA1-23F7-63E0-C8F3-4CA389DB9E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38200" y="6031930"/>
            <a:ext cx="10496550" cy="69850"/>
          </a:xfrm>
          <a:prstGeom prst="rect">
            <a:avLst/>
          </a:prstGeom>
        </p:spPr>
      </p:pic>
      <p:pic>
        <p:nvPicPr>
          <p:cNvPr id="17" name="Object 8" descr="preencoded.png">
            <a:extLst>
              <a:ext uri="{FF2B5EF4-FFF2-40B4-BE49-F238E27FC236}">
                <a16:creationId xmlns:a16="http://schemas.microsoft.com/office/drawing/2014/main" id="{620FFAD9-BBF7-3106-B972-77C4653DCFC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290300" y="5917630"/>
            <a:ext cx="69850" cy="304800"/>
          </a:xfrm>
          <a:prstGeom prst="rect">
            <a:avLst/>
          </a:prstGeom>
        </p:spPr>
      </p:pic>
      <p:pic>
        <p:nvPicPr>
          <p:cNvPr id="18" name="Object 11">
            <a:extLst>
              <a:ext uri="{FF2B5EF4-FFF2-40B4-BE49-F238E27FC236}">
                <a16:creationId xmlns:a16="http://schemas.microsoft.com/office/drawing/2014/main" id="{5622B7ED-18ED-D010-CBE7-A471D8E42B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884056" y="4924920"/>
            <a:ext cx="648000" cy="648000"/>
          </a:xfrm>
          <a:prstGeom prst="rect">
            <a:avLst/>
          </a:prstGeom>
        </p:spPr>
      </p:pic>
      <p:pic>
        <p:nvPicPr>
          <p:cNvPr id="20" name="Object 2">
            <a:extLst>
              <a:ext uri="{FF2B5EF4-FFF2-40B4-BE49-F238E27FC236}">
                <a16:creationId xmlns:a16="http://schemas.microsoft.com/office/drawing/2014/main" id="{D04D0E2B-97F9-68E7-AD0D-9D3BCC3437A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273310" y="4925597"/>
            <a:ext cx="648000" cy="648000"/>
          </a:xfrm>
          <a:prstGeom prst="rect">
            <a:avLst/>
          </a:prstGeom>
        </p:spPr>
      </p:pic>
      <p:sp>
        <p:nvSpPr>
          <p:cNvPr id="22" name="Object13">
            <a:extLst>
              <a:ext uri="{FF2B5EF4-FFF2-40B4-BE49-F238E27FC236}">
                <a16:creationId xmlns:a16="http://schemas.microsoft.com/office/drawing/2014/main" id="{77ACAC38-52C8-7401-08DD-0AB987598DF4}"/>
              </a:ext>
            </a:extLst>
          </p:cNvPr>
          <p:cNvSpPr/>
          <p:nvPr userDrawn="1"/>
        </p:nvSpPr>
        <p:spPr>
          <a:xfrm>
            <a:off x="2609850" y="5444000"/>
            <a:ext cx="1175020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Recruitment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14">
            <a:extLst>
              <a:ext uri="{FF2B5EF4-FFF2-40B4-BE49-F238E27FC236}">
                <a16:creationId xmlns:a16="http://schemas.microsoft.com/office/drawing/2014/main" id="{ADE5F49D-A2E9-9BEF-6EAF-0A52CCDEAE5E}"/>
              </a:ext>
            </a:extLst>
          </p:cNvPr>
          <p:cNvSpPr/>
          <p:nvPr userDrawn="1"/>
        </p:nvSpPr>
        <p:spPr>
          <a:xfrm>
            <a:off x="7908070" y="5444000"/>
            <a:ext cx="1179681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Retention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15">
            <a:extLst>
              <a:ext uri="{FF2B5EF4-FFF2-40B4-BE49-F238E27FC236}">
                <a16:creationId xmlns:a16="http://schemas.microsoft.com/office/drawing/2014/main" id="{C7F44930-4740-DE8B-1FCA-75DA37A329E9}"/>
              </a:ext>
            </a:extLst>
          </p:cNvPr>
          <p:cNvSpPr/>
          <p:nvPr userDrawn="1"/>
        </p:nvSpPr>
        <p:spPr>
          <a:xfrm>
            <a:off x="6120831" y="5444000"/>
            <a:ext cx="1170359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Development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16">
            <a:extLst>
              <a:ext uri="{FF2B5EF4-FFF2-40B4-BE49-F238E27FC236}">
                <a16:creationId xmlns:a16="http://schemas.microsoft.com/office/drawing/2014/main" id="{0405CDC0-AEA5-1FCC-3F02-6AEA0DBF6684}"/>
              </a:ext>
            </a:extLst>
          </p:cNvPr>
          <p:cNvSpPr/>
          <p:nvPr userDrawn="1"/>
        </p:nvSpPr>
        <p:spPr>
          <a:xfrm>
            <a:off x="4333590" y="5444000"/>
            <a:ext cx="1175020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Onboarding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17">
            <a:extLst>
              <a:ext uri="{FF2B5EF4-FFF2-40B4-BE49-F238E27FC236}">
                <a16:creationId xmlns:a16="http://schemas.microsoft.com/office/drawing/2014/main" id="{535DD5E0-3E13-DF3B-F062-B25E3A887096}"/>
              </a:ext>
            </a:extLst>
          </p:cNvPr>
          <p:cNvSpPr/>
          <p:nvPr userDrawn="1"/>
        </p:nvSpPr>
        <p:spPr>
          <a:xfrm>
            <a:off x="9511161" y="5444000"/>
            <a:ext cx="1170359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Offboarding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6A9B5CF-A03C-B789-B4B8-7D351E301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52000"/>
            <a:ext cx="1440000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050"/>
              </a:lnSpc>
              <a:buNone/>
              <a:defRPr sz="750" baseline="0">
                <a:solidFill>
                  <a:schemeClr val="bg1"/>
                </a:solidFill>
              </a:defRPr>
            </a:lvl1pPr>
            <a:lvl2pPr marL="144000" indent="0">
              <a:lnSpc>
                <a:spcPts val="1200"/>
              </a:lnSpc>
              <a:buNone/>
              <a:defRPr sz="800" baseline="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8E7D7F-D4DB-73BE-5AEA-17063BCCC45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29" name="Object 4" descr="preencoded.png">
            <a:extLst>
              <a:ext uri="{FF2B5EF4-FFF2-40B4-BE49-F238E27FC236}">
                <a16:creationId xmlns:a16="http://schemas.microsoft.com/office/drawing/2014/main" id="{2A22AE10-C4B5-F368-6FB7-CFD3122F3A9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F921-42AA-0020-ECEC-43FEA288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F4DB7B-9199-D844-CB51-ECAA170003A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2320"/>
            <a:ext cx="6172200" cy="6405679"/>
          </a:xfrm>
          <a:pattFill prst="pct40">
            <a:fgClr>
              <a:srgbClr val="EFEFF3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4E3A-72C5-5617-18EF-A3C836C13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3348000"/>
            <a:ext cx="3932237" cy="2513050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D25DE-1064-7ABF-7B2A-CEB0738D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360-6A11-944A-89E7-8E5BBB84148F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2EDDB-411C-40B0-26CF-3C68E349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DA940-70A9-5553-5B4D-3CA58990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EC2D51-3D70-1425-15E6-CA6B26B854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320064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0000"/>
            <a:ext cx="7200000" cy="2700000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32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8189-32E0-75CC-453A-2B7BC3B8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BCCE225-037D-733F-C368-C47E92A84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6976" y="977900"/>
            <a:ext cx="5055024" cy="5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A95D8-AD9D-2D0A-5F11-BEB54A626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F616E76-DEB2-9BFC-229E-841FF8E0E5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DA619B11-3C44-B343-8EA4-84420A7E1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852" y="1699592"/>
            <a:ext cx="3964401" cy="3965712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3307212-4764-B64E-A902-7C71A5666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698896"/>
            <a:ext cx="5249862" cy="3965712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  <a:lvl2pPr>
              <a:defRPr>
                <a:latin typeface="Telegraf" pitchFamily="2" charset="77"/>
              </a:defRPr>
            </a:lvl2pPr>
            <a:lvl3pPr>
              <a:defRPr>
                <a:latin typeface="Telegraf" pitchFamily="2" charset="77"/>
              </a:defRPr>
            </a:lvl3pPr>
            <a:lvl4pPr>
              <a:defRPr>
                <a:latin typeface="Telegraf" pitchFamily="2" charset="77"/>
              </a:defRPr>
            </a:lvl4pPr>
            <a:lvl5pPr>
              <a:defRPr>
                <a:latin typeface="Telegraf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1752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A4ACC73-A1D8-1F4D-8675-E06B18990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24805"/>
            <a:ext cx="5235146" cy="3967076"/>
          </a:xfrm>
        </p:spPr>
        <p:txBody>
          <a:bodyPr anchor="ctr"/>
          <a:lstStyle>
            <a:lvl1pPr marL="457200" indent="-457200">
              <a:lnSpc>
                <a:spcPct val="100000"/>
              </a:lnSpc>
              <a:buFont typeface="Wingdings" pitchFamily="2" charset="2"/>
              <a:buChar char="q"/>
              <a:defRPr sz="2800">
                <a:latin typeface="Telegraf" pitchFamily="2" charset="77"/>
              </a:defRPr>
            </a:lvl1pPr>
            <a:lvl2pPr marL="336600" indent="-228600">
              <a:buFont typeface="Wingdings" pitchFamily="2" charset="2"/>
              <a:buChar char="q"/>
              <a:defRPr/>
            </a:lvl2pPr>
            <a:lvl3pPr marL="444600" indent="-228600">
              <a:buFont typeface="Wingdings" pitchFamily="2" charset="2"/>
              <a:buChar char="q"/>
              <a:defRPr/>
            </a:lvl3pPr>
            <a:lvl4pPr marL="552600" indent="-228600">
              <a:buFont typeface="Wingdings" pitchFamily="2" charset="2"/>
              <a:buChar char="q"/>
              <a:defRPr/>
            </a:lvl4pPr>
            <a:lvl5pPr marL="696600" indent="-228600">
              <a:buFont typeface="Wingdings" pitchFamily="2" charset="2"/>
              <a:buChar char="q"/>
              <a:defRPr/>
            </a:lvl5pPr>
          </a:lstStyle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E2A4F88A-F575-D34A-AE93-0AC6C38144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854" y="2124805"/>
            <a:ext cx="3968578" cy="3967076"/>
          </a:xfrm>
        </p:spPr>
        <p:txBody>
          <a:bodyPr/>
          <a:lstStyle>
            <a:lvl1pPr marL="0" indent="0">
              <a:buNone/>
              <a:defRPr>
                <a:latin typeface="Telegraf" pitchFamily="2" charset="77"/>
              </a:defRPr>
            </a:lvl1pPr>
          </a:lstStyle>
          <a:p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4E7AF84B-16D6-0248-B73A-0D7DAE5789D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1185863"/>
            <a:ext cx="6983413" cy="630237"/>
          </a:xfrm>
        </p:spPr>
        <p:txBody>
          <a:bodyPr/>
          <a:lstStyle>
            <a:lvl1pPr marL="0" indent="0">
              <a:buNone/>
              <a:defRPr sz="4000">
                <a:latin typeface="Telegraf" pitchFamily="2" charset="77"/>
              </a:defRPr>
            </a:lvl1pPr>
            <a:lvl2pPr marL="108000" indent="0">
              <a:buNone/>
              <a:defRPr sz="4000">
                <a:latin typeface="Telegraf" pitchFamily="2" charset="77"/>
              </a:defRPr>
            </a:lvl2pPr>
            <a:lvl3pPr marL="216000" indent="0">
              <a:buNone/>
              <a:defRPr sz="4000">
                <a:latin typeface="Telegraf" pitchFamily="2" charset="77"/>
              </a:defRPr>
            </a:lvl3pPr>
            <a:lvl4pPr marL="324000" indent="0">
              <a:buNone/>
              <a:defRPr sz="4000">
                <a:latin typeface="Telegraf" pitchFamily="2" charset="77"/>
              </a:defRPr>
            </a:lvl4pPr>
            <a:lvl5pPr marL="468000" indent="0">
              <a:buNone/>
              <a:defRPr sz="4000">
                <a:latin typeface="Telegraf" pitchFamily="2" charset="77"/>
              </a:defRPr>
            </a:lvl5pPr>
          </a:lstStyle>
          <a:p>
            <a:pPr lvl="0"/>
            <a:r>
              <a:rPr lang="da-DK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1829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E37E-6DFF-2C9B-C833-632AEE3F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CE7E-FB90-8138-F632-7FAC6B5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3356429"/>
            <a:ext cx="10504869" cy="2820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D589-4888-F171-46C1-A0122699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060-BBCA-B94B-A1F3-D762D58B8B2C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45F-EA74-FFA4-556C-C3DBE65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BB0EF-A6CE-7C60-6C22-6B149772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6F08B55C-1E69-E53E-4930-47928C245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35615-B97B-6969-1ACB-1602ACFF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95522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48000"/>
            <a:ext cx="5181600" cy="28311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348000"/>
            <a:ext cx="5181600" cy="28311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5581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wo Content w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BAE5-A313-2E1E-5507-C7DF83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6364576" cy="15137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339CB-DEBE-F12E-39EF-2AF2382E4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96379"/>
            <a:ext cx="5157787" cy="823912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B1922-B2B8-ABB2-3CCF-87666450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47999"/>
            <a:ext cx="5157787" cy="288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17334-84F4-5BBB-E76A-5C9A3BFCB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96379"/>
            <a:ext cx="5183188" cy="823912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C898F-26CB-75F9-948F-E92F091BE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7999"/>
            <a:ext cx="5183188" cy="28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41128-A155-B883-550E-2AD5321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4C37-71A2-5D48-99ED-C7C57CF03AA7}" type="datetime2">
              <a:rPr lang="da-DK" smtClean="0"/>
              <a:t>18. november 2022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5FEFC-3ED7-82DE-A33B-321E08C9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99F0B-6686-B01F-234A-84C617E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3118B9-FE21-AF0C-FEF9-A351F7986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274492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>
            <a:lvl1pPr>
              <a:defRPr sz="2800">
                <a:latin typeface="Telegraf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412569"/>
            <a:ext cx="4259547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628" y="4412570"/>
            <a:ext cx="3904585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ED177C36-2AF5-9944-8BA2-8F1728EE5FD7}" type="datetime2">
              <a:rPr lang="da-DK" smtClean="0"/>
              <a:pPr/>
              <a:t>18.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44CAB-617F-6897-B118-8AC236AF527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447628" y="1965781"/>
            <a:ext cx="3904585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800571"/>
            <a:ext cx="4259547" cy="463070"/>
          </a:xfr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600" b="1" baseline="0">
                <a:solidFill>
                  <a:schemeClr val="tx1"/>
                </a:solidFill>
                <a:latin typeface="Telegraf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C9395-BDE4-48F9-0645-6045648A0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7629" y="1368001"/>
            <a:ext cx="3904584" cy="46847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Telegraf" pitchFamily="2" charset="77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7E98E0-042A-11FE-F91F-EE0107A56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47629" y="3735403"/>
            <a:ext cx="3904583" cy="530226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sz="1600" b="1" i="0" baseline="0">
                <a:latin typeface="Telegraf" pitchFamily="2" charset="77"/>
              </a:defRPr>
            </a:lvl1pPr>
            <a:lvl2pPr>
              <a:lnSpc>
                <a:spcPts val="2600"/>
              </a:lnSpc>
              <a:defRPr sz="1600" b="1" i="0" baseline="0"/>
            </a:lvl2pPr>
            <a:lvl3pPr>
              <a:lnSpc>
                <a:spcPts val="2600"/>
              </a:lnSpc>
              <a:defRPr sz="1600" b="1" i="0" baseline="0"/>
            </a:lvl3pPr>
            <a:lvl4pPr>
              <a:lnSpc>
                <a:spcPts val="2600"/>
              </a:lnSpc>
              <a:defRPr sz="1600" b="1" i="0" baseline="0"/>
            </a:lvl4pPr>
            <a:lvl5pPr>
              <a:lnSpc>
                <a:spcPts val="2600"/>
              </a:lnSpc>
              <a:defRPr sz="1600" b="1" i="0" baseline="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36" name="Pladsholder til indhold 34">
            <a:extLst>
              <a:ext uri="{FF2B5EF4-FFF2-40B4-BE49-F238E27FC236}">
                <a16:creationId xmlns:a16="http://schemas.microsoft.com/office/drawing/2014/main" id="{6E2342AA-3181-F445-9DC6-96F3CE7E2FD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85806" y="1496414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  <p:sp>
        <p:nvSpPr>
          <p:cNvPr id="37" name="Pladsholder til indhold 34">
            <a:extLst>
              <a:ext uri="{FF2B5EF4-FFF2-40B4-BE49-F238E27FC236}">
                <a16:creationId xmlns:a16="http://schemas.microsoft.com/office/drawing/2014/main" id="{C9263C8D-0DA2-314D-AB77-18FF386954B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685806" y="3882343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  <p:sp>
        <p:nvSpPr>
          <p:cNvPr id="38" name="Pladsholder til indhold 34">
            <a:extLst>
              <a:ext uri="{FF2B5EF4-FFF2-40B4-BE49-F238E27FC236}">
                <a16:creationId xmlns:a16="http://schemas.microsoft.com/office/drawing/2014/main" id="{6C301B74-1CDD-CE42-90F8-82F36396029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7561" y="3882343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4962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FAEC3E4-D613-D84F-8F57-E8F8A9140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706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16537-75B7-39DA-CFA8-E039690A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244604" cy="173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C554F-822B-25A1-21A5-88E85741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344" y="3348000"/>
            <a:ext cx="10504869" cy="28205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FF20-68C6-D201-0365-8C184F61F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DE7F-CF5C-7448-A5D4-138EB970DA53}" type="datetime2">
              <a:rPr lang="da-DK" smtClean="0"/>
              <a:t>18. november 2022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38372-71AC-77B3-4CD8-5FD59164B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D0B2A-49BE-0807-8DE3-AADD8DA7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01D1C6-6883-B271-72B8-59CD5EFFAB0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7D199010-5ECE-2600-3EDB-CF029BE0FDE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61" r:id="rId5"/>
    <p:sldLayoutId id="2147483652" r:id="rId6"/>
    <p:sldLayoutId id="2147483653" r:id="rId7"/>
    <p:sldLayoutId id="2147483665" r:id="rId8"/>
    <p:sldLayoutId id="2147483671" r:id="rId9"/>
    <p:sldLayoutId id="2147483663" r:id="rId10"/>
    <p:sldLayoutId id="2147483654" r:id="rId11"/>
    <p:sldLayoutId id="2147483655" r:id="rId12"/>
    <p:sldLayoutId id="2147483660" r:id="rId13"/>
    <p:sldLayoutId id="2147483664" r:id="rId14"/>
    <p:sldLayoutId id="2147483658" r:id="rId15"/>
    <p:sldLayoutId id="2147483667" r:id="rId16"/>
    <p:sldLayoutId id="2147483656" r:id="rId17"/>
    <p:sldLayoutId id="2147483669" r:id="rId18"/>
    <p:sldLayoutId id="2147483670" r:id="rId19"/>
    <p:sldLayoutId id="2147483657" r:id="rId20"/>
    <p:sldLayoutId id="2147483668" r:id="rId21"/>
  </p:sldLayoutIdLst>
  <p:hf hdr="0" ftr="0" dt="0"/>
  <p:txStyles>
    <p:titleStyle>
      <a:lvl1pPr algn="l" defTabSz="914400" rtl="0" eaLnBrk="1" latinLnBrk="0" hangingPunct="1">
        <a:lnSpc>
          <a:spcPts val="4100"/>
        </a:lnSpc>
        <a:spcBef>
          <a:spcPct val="0"/>
        </a:spcBef>
        <a:buNone/>
        <a:defRPr sz="35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8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talentech.com/checklist-the-benefits-of-using-employee-referrals-thank-you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talentech.com/en/why-should-you-take-the-plunge-on-employee-referrals" TargetMode="Externa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talentech.com/en/why-should-you-take-the-plunge-on-employee-referrals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talentech.com/en/why-should-you-take-the-plunge-on-employee-referrals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01858D5-F328-AB42-A762-6193941E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1</a:t>
            </a:fld>
            <a:endParaRPr lang="da-DK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483035A-7587-1443-BABD-033F09F398C0}"/>
              </a:ext>
            </a:extLst>
          </p:cNvPr>
          <p:cNvSpPr txBox="1">
            <a:spLocks/>
          </p:cNvSpPr>
          <p:nvPr/>
        </p:nvSpPr>
        <p:spPr>
          <a:xfrm>
            <a:off x="7606723" y="5949659"/>
            <a:ext cx="402708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75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nb-NO" sz="1800" dirty="0">
                <a:solidFill>
                  <a:srgbClr val="26253E"/>
                </a:solidFill>
                <a:latin typeface="Telegraf" pitchFamily="2" charset="77"/>
              </a:rPr>
              <a:t>&gt;&gt; Kom i gang og overbevis sjefen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94E3BC-0699-5A4D-86E1-BA4B0539C944}"/>
              </a:ext>
            </a:extLst>
          </p:cNvPr>
          <p:cNvSpPr txBox="1">
            <a:spLocks/>
          </p:cNvSpPr>
          <p:nvPr/>
        </p:nvSpPr>
        <p:spPr>
          <a:xfrm>
            <a:off x="838201" y="2553246"/>
            <a:ext cx="9144000" cy="111714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6000" b="1" dirty="0" err="1">
                <a:solidFill>
                  <a:srgbClr val="26253E"/>
                </a:solidFill>
                <a:latin typeface="Telegraf" pitchFamily="2" charset="77"/>
              </a:rPr>
              <a:t>Nettverksrekruttering</a:t>
            </a:r>
            <a:endParaRPr lang="en-GB" sz="6000" b="1" dirty="0">
              <a:solidFill>
                <a:srgbClr val="26253E"/>
              </a:solidFill>
              <a:latin typeface="Telegraf" pitchFamily="2" charset="77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FB07686-B415-1B4C-B4A7-8B8D59744FFB}"/>
              </a:ext>
            </a:extLst>
          </p:cNvPr>
          <p:cNvSpPr txBox="1">
            <a:spLocks/>
          </p:cNvSpPr>
          <p:nvPr/>
        </p:nvSpPr>
        <p:spPr>
          <a:xfrm>
            <a:off x="838201" y="3526927"/>
            <a:ext cx="9144000" cy="1117145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800" dirty="0">
                <a:solidFill>
                  <a:srgbClr val="26253E"/>
                </a:solidFill>
                <a:latin typeface="Telegraf" pitchFamily="2" charset="77"/>
              </a:rPr>
              <a:t>Din One Click Pitch mal</a:t>
            </a:r>
          </a:p>
        </p:txBody>
      </p:sp>
    </p:spTree>
    <p:extLst>
      <p:ext uri="{BB962C8B-B14F-4D97-AF65-F5344CB8AC3E}">
        <p14:creationId xmlns:p14="http://schemas.microsoft.com/office/powerpoint/2010/main" val="405817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2549989"/>
            <a:ext cx="10517711" cy="879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sz="4000" dirty="0">
                <a:latin typeface="Telegraf" pitchFamily="2" charset="77"/>
              </a:rPr>
              <a:t>En kortere time-to-</a:t>
            </a:r>
            <a:r>
              <a:rPr lang="da-DK" sz="4000" dirty="0" err="1">
                <a:latin typeface="Telegraf" pitchFamily="2" charset="77"/>
              </a:rPr>
              <a:t>hire</a:t>
            </a:r>
            <a:endParaRPr lang="da-DK" sz="4000" dirty="0">
              <a:latin typeface="Telegraf" pitchFamily="2" charset="77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2" y="3550405"/>
            <a:ext cx="5563717" cy="1555982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2000" dirty="0">
                <a:latin typeface="Telegraf" pitchFamily="2" charset="77"/>
                <a:ea typeface="+mj-ea"/>
                <a:cs typeface="Arial" panose="020B0604020202020204" pitchFamily="34" charset="0"/>
              </a:rPr>
              <a:t>Med et digitalt rekrutteringssystem vil vi kunne forkorte time-to-hire fordi </a:t>
            </a:r>
            <a:r>
              <a:rPr lang="nb-NO" sz="2000" b="1" dirty="0">
                <a:latin typeface="Telegraf" pitchFamily="2" charset="77"/>
                <a:ea typeface="+mj-ea"/>
                <a:cs typeface="Arial" panose="020B0604020202020204" pitchFamily="34" charset="0"/>
              </a:rPr>
              <a:t>vi også når ut til passive kandidater som tar anbefalinger på alvor.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10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16799" y="1843950"/>
            <a:ext cx="181011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200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71" y="2428408"/>
            <a:ext cx="8894729" cy="36107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Det kreves rundt </a:t>
            </a:r>
            <a:r>
              <a:rPr lang="nb-NO" dirty="0">
                <a:hlinkClick r:id="rId2"/>
              </a:rPr>
              <a:t>7 anbefalinger </a:t>
            </a:r>
            <a:r>
              <a:rPr lang="nb-NO" dirty="0"/>
              <a:t>for å finne en passende kandidat, sammenlignet med gjennomsnittet på 118 søknader, ved bruk av tradisjonelle metoder.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48878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7 vs. 118</a:t>
            </a:r>
          </a:p>
        </p:txBody>
      </p:sp>
    </p:spTree>
    <p:extLst>
      <p:ext uri="{BB962C8B-B14F-4D97-AF65-F5344CB8AC3E}">
        <p14:creationId xmlns:p14="http://schemas.microsoft.com/office/powerpoint/2010/main" val="244173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7" y="3118555"/>
            <a:ext cx="9259687" cy="16002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 dirty="0"/>
              <a:t>Å bruke et nettverksrekrutteringssystem kan </a:t>
            </a:r>
            <a:br>
              <a:rPr lang="nb-NO" dirty="0"/>
            </a:br>
            <a:r>
              <a:rPr lang="nb-NO" dirty="0"/>
              <a:t>forkorte rekrutteringsprosessen med </a:t>
            </a:r>
            <a:r>
              <a:rPr lang="nb-NO" dirty="0">
                <a:hlinkClick r:id="rId2"/>
              </a:rPr>
              <a:t>50%</a:t>
            </a:r>
            <a:endParaRPr lang="nb-NO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655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353427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2549989"/>
            <a:ext cx="10517711" cy="879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sz="4000" dirty="0" err="1">
                <a:latin typeface="Telegraf" pitchFamily="2" charset="77"/>
              </a:rPr>
              <a:t>Øk</a:t>
            </a:r>
            <a:r>
              <a:rPr lang="da-DK" sz="4000" dirty="0"/>
              <a:t> </a:t>
            </a:r>
            <a:r>
              <a:rPr lang="da-DK" sz="4000" dirty="0">
                <a:latin typeface="Telegraf" pitchFamily="2" charset="77"/>
              </a:rPr>
              <a:t>produktiviteten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050410" cy="1463644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b-NO" sz="2000" dirty="0">
                <a:latin typeface="Telegraf" pitchFamily="2" charset="77"/>
                <a:ea typeface="+mj-ea"/>
                <a:cs typeface="Arial" panose="020B0604020202020204" pitchFamily="34" charset="0"/>
              </a:rPr>
              <a:t>Med et digitalt rekrutteringssystem vil vi se at våre nyansatte blir </a:t>
            </a:r>
            <a:r>
              <a:rPr lang="nb-NO" sz="2000" b="1" dirty="0">
                <a:latin typeface="Telegraf" pitchFamily="2" charset="77"/>
                <a:ea typeface="+mj-ea"/>
                <a:cs typeface="Arial" panose="020B0604020202020204" pitchFamily="34" charset="0"/>
              </a:rPr>
              <a:t>raskere produktive ettersom de er mer kvalifiserte fra første stund. 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13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21853" y="1843950"/>
            <a:ext cx="1800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296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71" y="3127576"/>
            <a:ext cx="9130417" cy="16002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 dirty="0"/>
              <a:t>Nyansettelser som har rekruttert gjennom et nettverksrekrutteringssystem er </a:t>
            </a:r>
            <a:r>
              <a:rPr lang="nb-NO" dirty="0">
                <a:hlinkClick r:id="rId2"/>
              </a:rPr>
              <a:t>25% </a:t>
            </a:r>
            <a:r>
              <a:rPr lang="nb-NO" dirty="0"/>
              <a:t>mer produktive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14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302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207836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2549989"/>
            <a:ext cx="10517711" cy="8790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sz="4000" dirty="0">
                <a:latin typeface="Telegraf" pitchFamily="2" charset="77"/>
              </a:rPr>
              <a:t>Behold</a:t>
            </a:r>
            <a:r>
              <a:rPr lang="da-DK" sz="4000" dirty="0"/>
              <a:t> </a:t>
            </a:r>
            <a:r>
              <a:rPr lang="da-DK" sz="4000" dirty="0">
                <a:latin typeface="Telegraf" pitchFamily="2" charset="77"/>
              </a:rPr>
              <a:t>ansatte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4"/>
            <a:ext cx="6050410" cy="1686613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nb-NO" sz="2000" dirty="0">
                <a:latin typeface="Telegraf" pitchFamily="2" charset="77"/>
                <a:ea typeface="+mj-ea"/>
                <a:cs typeface="Arial" panose="020B0604020202020204" pitchFamily="34" charset="0"/>
              </a:rPr>
              <a:t>Med et digitalt nettverksrekrutteringssystem vil vi se at våre nyansatte </a:t>
            </a:r>
            <a:r>
              <a:rPr lang="nb-NO" sz="2000" b="1" dirty="0">
                <a:latin typeface="Telegraf" pitchFamily="2" charset="77"/>
                <a:ea typeface="+mj-ea"/>
                <a:cs typeface="Arial" panose="020B0604020202020204" pitchFamily="34" charset="0"/>
              </a:rPr>
              <a:t>blir lenger i virksomheten ettersom de føler seg mer tilknyttet fra første stund. 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15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21853" y="1843950"/>
            <a:ext cx="1800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087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71" y="3127576"/>
            <a:ext cx="8894729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Nyansatte som er rekruttert gjennom et nettverksrekrutteringssystem blir </a:t>
            </a:r>
            <a:r>
              <a:rPr lang="nb-NO" dirty="0">
                <a:hlinkClick r:id="rId2"/>
              </a:rPr>
              <a:t>30% </a:t>
            </a:r>
            <a:r>
              <a:rPr lang="nb-NO" dirty="0"/>
              <a:t>lenger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622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419169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DD725-F522-C04C-A7E8-4EE86DD7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447" y="2082694"/>
            <a:ext cx="7749915" cy="3052372"/>
          </a:xfrm>
        </p:spPr>
        <p:txBody>
          <a:bodyPr/>
          <a:lstStyle/>
          <a:p>
            <a:r>
              <a:rPr lang="nb-NO" sz="4000" dirty="0"/>
              <a:t>For å oppsummere</a:t>
            </a:r>
            <a:br>
              <a:rPr lang="nb-NO" dirty="0"/>
            </a:br>
            <a:r>
              <a:rPr lang="nb-NO" sz="2400" b="0" dirty="0"/>
              <a:t>Et digitalt rekrutteringssystem vil effektivisere rekrutteringsprosessen, øke kvaliteten, ytelsen og vi vil beholde nyansatte lenger, </a:t>
            </a:r>
            <a:r>
              <a:rPr lang="nb-NO" sz="2400" dirty="0"/>
              <a:t>noe som til syvende og sist vil spare oss for både tid og penger.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18A7D0E-6403-0E40-8297-5C320DEE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103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7A63-C345-B047-81C6-5DE8B0A4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8900"/>
            <a:ext cx="1060928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…Og det er mer!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A0F803-726A-2348-97E9-670168A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789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34C3D12-C26B-7044-8123-D91CB0AE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19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B86DAF-F265-3D4D-8902-DBA4056B2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321" y="2922811"/>
            <a:ext cx="4924097" cy="2945266"/>
          </a:xfrm>
        </p:spPr>
        <p:txBody>
          <a:bodyPr/>
          <a:lstStyle/>
          <a:p>
            <a:r>
              <a:rPr lang="nb-NO" sz="2000" dirty="0"/>
              <a:t>Digitale og automatiserte prosesser vil frigjøre interne ressurser</a:t>
            </a:r>
          </a:p>
          <a:p>
            <a:endParaRPr lang="nb-NO" sz="2000" dirty="0"/>
          </a:p>
          <a:p>
            <a:r>
              <a:rPr lang="nb-NO" sz="2000" dirty="0"/>
              <a:t>Ingen interne IT-ressurser er nødvendig for daglig bruk</a:t>
            </a:r>
          </a:p>
          <a:p>
            <a:endParaRPr lang="nb-NO" sz="2000" dirty="0"/>
          </a:p>
          <a:p>
            <a:r>
              <a:rPr lang="nb-NO" sz="2000" dirty="0"/>
              <a:t>Vi har brukerstøtte hver dag fra </a:t>
            </a:r>
            <a:r>
              <a:rPr lang="nb-NO" sz="2000" dirty="0" err="1"/>
              <a:t>kl</a:t>
            </a:r>
            <a:r>
              <a:rPr lang="nb-NO" sz="2000" dirty="0"/>
              <a:t> 08-16</a:t>
            </a:r>
          </a:p>
          <a:p>
            <a:endParaRPr lang="nb-NO" sz="2000" dirty="0"/>
          </a:p>
          <a:p>
            <a:r>
              <a:rPr lang="nb-NO" sz="2000" dirty="0"/>
              <a:t>Vi har tilgang til rådgivning ved behov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2524477-3AC9-3B4B-81AC-7A9F202D34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600199"/>
            <a:ext cx="8681357" cy="538843"/>
          </a:xfrm>
        </p:spPr>
        <p:txBody>
          <a:bodyPr/>
          <a:lstStyle/>
          <a:p>
            <a:r>
              <a:rPr lang="da-DK" b="1" dirty="0"/>
              <a:t>Det er som en digital HR-assistent</a:t>
            </a:r>
          </a:p>
        </p:txBody>
      </p:sp>
      <p:pic>
        <p:nvPicPr>
          <p:cNvPr id="17" name="Pladsholder til billede 16" descr="Et billede, der indeholder galleri, værelse, skærmbillede&#10;&#10;Automatisk genereret beskrivelse">
            <a:extLst>
              <a:ext uri="{FF2B5EF4-FFF2-40B4-BE49-F238E27FC236}">
                <a16:creationId xmlns:a16="http://schemas.microsoft.com/office/drawing/2014/main" id="{5B1E6A63-0443-B841-BEC9-238DFB5BC1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9594" r="10403"/>
          <a:stretch/>
        </p:blipFill>
        <p:spPr>
          <a:xfrm>
            <a:off x="838200" y="2922811"/>
            <a:ext cx="4182358" cy="2945266"/>
          </a:xfrm>
        </p:spPr>
      </p:pic>
    </p:spTree>
    <p:extLst>
      <p:ext uri="{BB962C8B-B14F-4D97-AF65-F5344CB8AC3E}">
        <p14:creationId xmlns:p14="http://schemas.microsoft.com/office/powerpoint/2010/main" val="683165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81F5-BDE8-3740-3AF0-B636D28240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90177" y="2815056"/>
            <a:ext cx="9882248" cy="613944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nb-NO" sz="5400" dirty="0">
                <a:solidFill>
                  <a:srgbClr val="26253E"/>
                </a:solidFill>
                <a:latin typeface="Telegraf" pitchFamily="2" charset="77"/>
              </a:rPr>
              <a:t>Jakten på de beste kandidatene </a:t>
            </a:r>
            <a:br>
              <a:rPr lang="nb-NO" sz="3600" b="0" dirty="0">
                <a:solidFill>
                  <a:srgbClr val="26253E"/>
                </a:solidFill>
                <a:latin typeface="Telegraf" pitchFamily="2" charset="77"/>
              </a:rPr>
            </a:br>
            <a:r>
              <a:rPr lang="nb-NO" sz="3600" b="0" dirty="0">
                <a:solidFill>
                  <a:srgbClr val="26253E"/>
                </a:solidFill>
                <a:latin typeface="Telegraf" pitchFamily="2" charset="77"/>
              </a:rPr>
              <a:t>..</a:t>
            </a:r>
            <a:r>
              <a:rPr lang="nb-NO" sz="3200" b="0" dirty="0">
                <a:solidFill>
                  <a:srgbClr val="26253E"/>
                </a:solidFill>
                <a:latin typeface="Telegraf" pitchFamily="2" charset="77"/>
              </a:rPr>
              <a:t>det blir mer og mer utfordrende å tiltrekke seg og rekruttere kvalifiserte kandidater </a:t>
            </a:r>
            <a:endParaRPr lang="nb-NO" sz="3600" b="0" dirty="0">
              <a:solidFill>
                <a:srgbClr val="26253E"/>
              </a:solidFill>
              <a:latin typeface="Telegraf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57423-7EAF-B307-BA8A-8FA0B565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>
                <a:latin typeface="Telegraf" pitchFamily="2" charset="77"/>
              </a:rPr>
              <a:t>0</a:t>
            </a:r>
            <a:fld id="{CE21FDA0-9B75-FD4B-8974-211DAFD3C1D2}" type="slidenum">
              <a:rPr lang="da-DK" smtClean="0">
                <a:latin typeface="Telegraf" pitchFamily="2" charset="77"/>
              </a:rPr>
              <a:pPr/>
              <a:t>2</a:t>
            </a:fld>
            <a:endParaRPr lang="da-DK" dirty="0">
              <a:latin typeface="Telegraf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228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6D6006F-D6C3-B644-BD7C-E3CC377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20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D0893B-CDCE-8640-AE9E-4E98DD08D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04419"/>
            <a:ext cx="6491991" cy="3967076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Ja,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sz="2400" dirty="0"/>
              <a:t>Det er 100% GDPR-kompatibelt</a:t>
            </a:r>
          </a:p>
          <a:p>
            <a:pPr lvl="4"/>
            <a:r>
              <a:rPr lang="nb-NO" sz="1400" dirty="0">
                <a:latin typeface="Telegraf" pitchFamily="2" charset="77"/>
              </a:rPr>
              <a:t>Vi vil alltid ha samtykke fra kandidater og ansatte</a:t>
            </a:r>
          </a:p>
          <a:p>
            <a:pPr lvl="4"/>
            <a:r>
              <a:rPr lang="nb-NO" sz="1400" dirty="0">
                <a:latin typeface="Telegraf" pitchFamily="2" charset="77"/>
              </a:rPr>
              <a:t>Vi vil ha slettepolicy og brukeradministrasjon på plass</a:t>
            </a:r>
          </a:p>
          <a:p>
            <a:pPr lvl="4"/>
            <a:r>
              <a:rPr lang="nb-NO" sz="1400" dirty="0">
                <a:latin typeface="Telegraf" pitchFamily="2" charset="77"/>
              </a:rPr>
              <a:t>Leverandøren er under IT-revisjon av eksterne IT-revisjoner</a:t>
            </a:r>
          </a:p>
          <a:p>
            <a:pPr lvl="4"/>
            <a:r>
              <a:rPr lang="nb-NO" sz="1400" dirty="0">
                <a:latin typeface="Telegraf" pitchFamily="2" charset="77"/>
              </a:rPr>
              <a:t>Vi vil ha sikker datalagring</a:t>
            </a:r>
          </a:p>
          <a:p>
            <a:pPr lvl="4"/>
            <a:r>
              <a:rPr lang="nb-NO" sz="1400" dirty="0">
                <a:latin typeface="Telegraf" pitchFamily="2" charset="77"/>
              </a:rPr>
              <a:t>Databehandleravtale fra leverandør er vår garanti</a:t>
            </a:r>
            <a:endParaRPr lang="nb-NO" dirty="0">
              <a:latin typeface="Telegraf" pitchFamily="2" charset="77"/>
            </a:endParaRPr>
          </a:p>
          <a:p>
            <a:pPr lvl="1"/>
            <a:endParaRPr lang="nb-NO" dirty="0">
              <a:latin typeface="Telegraf" pitchFamily="2" charset="77"/>
            </a:endParaRPr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dsholder til billede 6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1922DAE0-BB04-D443-B9CE-F8FD1E2907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2092" b="2092"/>
          <a:stretch>
            <a:fillRect/>
          </a:stretch>
        </p:blipFill>
        <p:spPr>
          <a:xfrm>
            <a:off x="6596743" y="1718159"/>
            <a:ext cx="4757057" cy="4755256"/>
          </a:xfr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5D78F61-9C21-1446-BA7C-5378644E7FB2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b="1" dirty="0"/>
              <a:t>Og i tilfelle du lurer…</a:t>
            </a:r>
          </a:p>
        </p:txBody>
      </p:sp>
    </p:spTree>
    <p:extLst>
      <p:ext uri="{BB962C8B-B14F-4D97-AF65-F5344CB8AC3E}">
        <p14:creationId xmlns:p14="http://schemas.microsoft.com/office/powerpoint/2010/main" val="2356035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9A3D5-26DB-C84B-B316-EA9318AB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9" y="1807569"/>
            <a:ext cx="4370614" cy="39032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dirty="0">
                <a:latin typeface="Telegraf" pitchFamily="2" charset="77"/>
              </a:rPr>
              <a:t>For å gjøre det enda enklere, har jeg listet opp systemkravene vi trenger for å lykkes. </a:t>
            </a:r>
            <a:br>
              <a:rPr lang="nb-NO" dirty="0">
                <a:latin typeface="Telegraf" pitchFamily="2" charset="77"/>
              </a:rPr>
            </a:br>
            <a:br>
              <a:rPr lang="nb-NO" dirty="0">
                <a:latin typeface="Telegraf" pitchFamily="2" charset="77"/>
              </a:rPr>
            </a:br>
            <a:r>
              <a:rPr lang="nb-NO" sz="2000" b="0" u="sng" dirty="0">
                <a:latin typeface="Telegraf" pitchFamily="2" charset="77"/>
              </a:rPr>
              <a:t>Se oversikt </a:t>
            </a:r>
            <a:br>
              <a:rPr lang="nb-NO" dirty="0">
                <a:latin typeface="Telegraf" pitchFamily="2" charset="77"/>
              </a:rPr>
            </a:br>
            <a:endParaRPr lang="nb-NO" dirty="0">
              <a:latin typeface="Telegraf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AFA328-6388-D746-AC59-0E696201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21</a:t>
            </a:fld>
            <a:endParaRPr lang="da-DK"/>
          </a:p>
        </p:txBody>
      </p:sp>
      <p:pic>
        <p:nvPicPr>
          <p:cNvPr id="12" name="Pladsholder til billede 11" descr="Et billede, der indeholder tekst, shoji, krydsord&#10;&#10;Automatisk genereret beskrivelse">
            <a:extLst>
              <a:ext uri="{FF2B5EF4-FFF2-40B4-BE49-F238E27FC236}">
                <a16:creationId xmlns:a16="http://schemas.microsoft.com/office/drawing/2014/main" id="{3C6150A6-8105-C843-A28A-C388985CD0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</a:blip>
          <a:srcRect t="13746" b="13746"/>
          <a:stretch>
            <a:fillRect/>
          </a:stretch>
        </p:blipFill>
        <p:spPr>
          <a:xfrm>
            <a:off x="6950529" y="1807569"/>
            <a:ext cx="3761014" cy="3903284"/>
          </a:xfrm>
          <a:noFill/>
        </p:spPr>
      </p:pic>
    </p:spTree>
    <p:extLst>
      <p:ext uri="{BB962C8B-B14F-4D97-AF65-F5344CB8AC3E}">
        <p14:creationId xmlns:p14="http://schemas.microsoft.com/office/powerpoint/2010/main" val="248543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BEA9509-ED66-1540-8EF8-875A56E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22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1C3081-395B-3F4B-ABD7-C4B132EA1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8243" y="2124805"/>
            <a:ext cx="6154989" cy="3967076"/>
          </a:xfrm>
        </p:spPr>
        <p:txBody>
          <a:bodyPr/>
          <a:lstStyle/>
          <a:p>
            <a:pPr lvl="0"/>
            <a:r>
              <a:rPr lang="nb-NO" sz="2000" dirty="0"/>
              <a:t>Vi ønsker å spare tid og penger på rekruttering</a:t>
            </a:r>
            <a:br>
              <a:rPr lang="nb-NO" sz="2000" dirty="0"/>
            </a:br>
            <a:endParaRPr lang="nb-NO" sz="2000" dirty="0"/>
          </a:p>
          <a:p>
            <a:pPr lvl="0"/>
            <a:r>
              <a:rPr lang="nb-NO" sz="2000" dirty="0"/>
              <a:t>Vi ønsker å tiltrekke oss flere kvalifiserte kandidater</a:t>
            </a:r>
            <a:br>
              <a:rPr lang="nb-NO" sz="2000" dirty="0"/>
            </a:br>
            <a:endParaRPr lang="nb-NO" sz="2000" dirty="0"/>
          </a:p>
          <a:p>
            <a:pPr lvl="0"/>
            <a:r>
              <a:rPr lang="nb-NO" sz="2000" dirty="0"/>
              <a:t>Vi ønsker å øke kvaliteten på rekrutteringene</a:t>
            </a:r>
            <a:br>
              <a:rPr lang="nb-NO" sz="2000" dirty="0"/>
            </a:br>
            <a:endParaRPr lang="nb-NO" sz="2000" dirty="0"/>
          </a:p>
          <a:p>
            <a:pPr lvl="0"/>
            <a:r>
              <a:rPr lang="nb-NO" sz="2000" dirty="0"/>
              <a:t>Vi ønsker å finne og ansette kandidater med verdifull kompetanse som det kan være vanskelig å finne</a:t>
            </a:r>
            <a:br>
              <a:rPr lang="nb-NO" sz="2000" dirty="0"/>
            </a:br>
            <a:endParaRPr lang="nb-NO" sz="2000" dirty="0"/>
          </a:p>
          <a:p>
            <a:pPr lvl="0"/>
            <a:r>
              <a:rPr lang="nb-NO" sz="2000" dirty="0"/>
              <a:t>Vi ønsker å rekruttere mer effektivt og øke treffsikkerheten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D7FF69-487D-034B-928C-38620383DB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185863"/>
            <a:ext cx="10393392" cy="630237"/>
          </a:xfrm>
        </p:spPr>
        <p:txBody>
          <a:bodyPr/>
          <a:lstStyle/>
          <a:p>
            <a:r>
              <a:rPr lang="nb-NO" b="1" dirty="0"/>
              <a:t>Vi har sagt hva vi ønsker.. 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A434B11C-8F49-4549-95BD-EF57A48A6342}"/>
              </a:ext>
            </a:extLst>
          </p:cNvPr>
          <p:cNvSpPr txBox="1">
            <a:spLocks/>
          </p:cNvSpPr>
          <p:nvPr/>
        </p:nvSpPr>
        <p:spPr>
          <a:xfrm>
            <a:off x="5523643" y="2255825"/>
            <a:ext cx="1195514" cy="33623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 sz="2800" kern="1200" spc="20" baseline="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336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2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6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>
              <a:buFont typeface="Wingdings" pitchFamily="2" charset="2"/>
              <a:buChar char="ü"/>
            </a:pPr>
            <a:endParaRPr lang="da-DK" sz="2000" dirty="0"/>
          </a:p>
          <a:p>
            <a:pPr>
              <a:buFont typeface="Wingdings" pitchFamily="2" charset="2"/>
              <a:buChar char="ü"/>
            </a:pPr>
            <a:r>
              <a:rPr lang="da-DK" sz="2000" dirty="0"/>
              <a:t> </a:t>
            </a:r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  <a:endParaRPr lang="da-DK" sz="2000" dirty="0"/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  <a:endParaRPr lang="da-DK" sz="2000" dirty="0"/>
          </a:p>
        </p:txBody>
      </p:sp>
      <p:pic>
        <p:nvPicPr>
          <p:cNvPr id="10" name="Pladsholder til billede 9" descr="Et billede, der indeholder tekst, visitkort&#10;&#10;Automatisk genereret beskrivelse">
            <a:extLst>
              <a:ext uri="{FF2B5EF4-FFF2-40B4-BE49-F238E27FC236}">
                <a16:creationId xmlns:a16="http://schemas.microsoft.com/office/drawing/2014/main" id="{D27315AD-462F-EF4F-A09B-DBD24E913EA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732" b="732"/>
          <a:stretch>
            <a:fillRect/>
          </a:stretch>
        </p:blipFill>
        <p:spPr>
          <a:xfrm>
            <a:off x="337320" y="2124805"/>
            <a:ext cx="3968578" cy="3967076"/>
          </a:xfrm>
        </p:spPr>
      </p:pic>
    </p:spTree>
    <p:extLst>
      <p:ext uri="{BB962C8B-B14F-4D97-AF65-F5344CB8AC3E}">
        <p14:creationId xmlns:p14="http://schemas.microsoft.com/office/powerpoint/2010/main" val="30189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98254FC-D84B-864C-BF2E-6D7FD942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>
                <a:solidFill>
                  <a:srgbClr val="26253E"/>
                </a:solidFill>
              </a:rPr>
              <a:pPr/>
              <a:t>23</a:t>
            </a:fld>
            <a:endParaRPr lang="da-DK" dirty="0">
              <a:solidFill>
                <a:srgbClr val="26253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7E8138-C078-F747-91F2-D91EFB269793}"/>
              </a:ext>
            </a:extLst>
          </p:cNvPr>
          <p:cNvSpPr txBox="1">
            <a:spLocks/>
          </p:cNvSpPr>
          <p:nvPr/>
        </p:nvSpPr>
        <p:spPr>
          <a:xfrm>
            <a:off x="8978323" y="5779302"/>
            <a:ext cx="402708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75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nb-NO" sz="1800" dirty="0">
                <a:solidFill>
                  <a:srgbClr val="26253E"/>
                </a:solidFill>
                <a:latin typeface="Telegraf" pitchFamily="2" charset="77"/>
              </a:rPr>
              <a:t>&gt;&gt; La oss komme i gang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9B628F-D8AA-B140-B480-AE51346DC8BC}"/>
              </a:ext>
            </a:extLst>
          </p:cNvPr>
          <p:cNvSpPr txBox="1">
            <a:spLocks/>
          </p:cNvSpPr>
          <p:nvPr/>
        </p:nvSpPr>
        <p:spPr>
          <a:xfrm>
            <a:off x="919846" y="2975013"/>
            <a:ext cx="11048999" cy="81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nb-NO" sz="6000" b="1" dirty="0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La oss vinne de </a:t>
            </a:r>
          </a:p>
          <a:p>
            <a:pPr>
              <a:lnSpc>
                <a:spcPct val="100000"/>
              </a:lnSpc>
            </a:pPr>
            <a:r>
              <a:rPr lang="nb-NO" sz="6000" b="1" dirty="0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beste kandidatene i dag! </a:t>
            </a:r>
            <a:endParaRPr lang="nb-NO" sz="5400" b="1" dirty="0">
              <a:solidFill>
                <a:srgbClr val="26253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9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96DB1BE-92DE-6741-84BC-A71C4A6A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F219A4-3D92-C24B-850C-556356D4E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9526" y="1698896"/>
            <a:ext cx="5782836" cy="3965712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nb-NO" sz="2000" dirty="0">
                <a:solidFill>
                  <a:srgbClr val="26253E"/>
                </a:solidFill>
                <a:latin typeface="Telegraf" pitchFamily="2" charset="77"/>
              </a:rPr>
              <a:t>Kandidater kan velge og vrake som de vil, og dette gjør det </a:t>
            </a:r>
            <a:r>
              <a:rPr lang="nb-NO" sz="2000" b="1" dirty="0">
                <a:solidFill>
                  <a:srgbClr val="26253E"/>
                </a:solidFill>
                <a:latin typeface="Telegraf" pitchFamily="2" charset="77"/>
              </a:rPr>
              <a:t>dyrere, mer tidkrevende og vanskeligere å tiltrekke seg de </a:t>
            </a:r>
            <a:r>
              <a:rPr lang="nb-NO" sz="2000" b="1" dirty="0">
                <a:solidFill>
                  <a:srgbClr val="26253E"/>
                </a:solidFill>
              </a:rPr>
              <a:t>beste </a:t>
            </a:r>
            <a:r>
              <a:rPr lang="nb-NO" sz="2000" b="1" dirty="0">
                <a:solidFill>
                  <a:srgbClr val="26253E"/>
                </a:solidFill>
                <a:latin typeface="Telegraf" pitchFamily="2" charset="77"/>
              </a:rPr>
              <a:t>kandidatene. 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000" dirty="0">
              <a:solidFill>
                <a:srgbClr val="26253E"/>
              </a:solidFill>
              <a:latin typeface="Telegraf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2000" dirty="0">
                <a:solidFill>
                  <a:srgbClr val="26253E"/>
                </a:solidFill>
              </a:rPr>
              <a:t>Dette påvirker vår ytelse, konkurransefortrinn og til slutt vår bunnlinje fremover.</a:t>
            </a:r>
          </a:p>
        </p:txBody>
      </p:sp>
      <p:pic>
        <p:nvPicPr>
          <p:cNvPr id="11" name="Pladsholder til billede 10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8DCEEB46-727D-424E-B6D9-761305C770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5560" r="5560"/>
          <a:stretch>
            <a:fillRect/>
          </a:stretch>
        </p:blipFill>
        <p:spPr>
          <a:xfrm>
            <a:off x="635540" y="1698896"/>
            <a:ext cx="3964401" cy="3965712"/>
          </a:xfrm>
        </p:spPr>
      </p:pic>
    </p:spTree>
    <p:extLst>
      <p:ext uri="{BB962C8B-B14F-4D97-AF65-F5344CB8AC3E}">
        <p14:creationId xmlns:p14="http://schemas.microsoft.com/office/powerpoint/2010/main" val="284556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BEA9509-ED66-1540-8EF8-875A56E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4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1C3081-395B-3F4B-ABD7-C4B132EA1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6786" y="2124805"/>
            <a:ext cx="6154989" cy="3967076"/>
          </a:xfrm>
        </p:spPr>
        <p:txBody>
          <a:bodyPr/>
          <a:lstStyle/>
          <a:p>
            <a:pPr lvl="0"/>
            <a:r>
              <a:rPr lang="nb-NO" sz="2000" dirty="0"/>
              <a:t>Ønsker vi å spare tid og penger på rekruttering?</a:t>
            </a:r>
            <a:br>
              <a:rPr lang="nb-NO" sz="2000" dirty="0"/>
            </a:br>
            <a:endParaRPr lang="nb-NO" sz="2000" dirty="0"/>
          </a:p>
          <a:p>
            <a:pPr lvl="0"/>
            <a:r>
              <a:rPr lang="nb-NO" sz="2000" dirty="0"/>
              <a:t>Ønsker vi å tiltrekke oss flere og mer kvalifiserte kandidater? </a:t>
            </a:r>
            <a:br>
              <a:rPr lang="nb-NO" sz="2000" dirty="0"/>
            </a:br>
            <a:endParaRPr lang="nb-NO" sz="2000" dirty="0"/>
          </a:p>
          <a:p>
            <a:pPr lvl="0"/>
            <a:r>
              <a:rPr lang="nb-NO" sz="2000" dirty="0"/>
              <a:t>Ønsker vi å øke kvaliteten på våre rekrutteringer? </a:t>
            </a:r>
            <a:br>
              <a:rPr lang="nb-NO" sz="2000" dirty="0"/>
            </a:br>
            <a:endParaRPr lang="nb-NO" sz="2000" dirty="0"/>
          </a:p>
          <a:p>
            <a:pPr lvl="0"/>
            <a:r>
              <a:rPr lang="nb-NO" sz="2000" dirty="0"/>
              <a:t>Ønsker vi å bli bedre til å finne og ansette kandidater med verdifull kompetanse som det er vanskelig å finne? </a:t>
            </a:r>
            <a:br>
              <a:rPr lang="nb-NO" sz="2000" dirty="0"/>
            </a:br>
            <a:endParaRPr lang="nb-NO" sz="2000" dirty="0"/>
          </a:p>
          <a:p>
            <a:pPr lvl="0"/>
            <a:r>
              <a:rPr lang="nb-NO" sz="2000" dirty="0"/>
              <a:t>Ønsker vi å rekruttere mer effektivt og øke treffsikkerheten? 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D7FF69-487D-034B-928C-38620383DBA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nb-NO" b="1" dirty="0"/>
              <a:t>La oss gjøre noe med det</a:t>
            </a:r>
          </a:p>
        </p:txBody>
      </p:sp>
      <p:pic>
        <p:nvPicPr>
          <p:cNvPr id="19" name="Pladsholder til billede 13" descr="Et billede, der indeholder tekst, linjetegning&#10;&#10;Automatisk genereret beskrivelse">
            <a:extLst>
              <a:ext uri="{FF2B5EF4-FFF2-40B4-BE49-F238E27FC236}">
                <a16:creationId xmlns:a16="http://schemas.microsoft.com/office/drawing/2014/main" id="{E8A198F1-1766-F44C-BD5C-4E0F0EE037C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50" b="150"/>
          <a:stretch>
            <a:fillRect/>
          </a:stretch>
        </p:blipFill>
        <p:spPr>
          <a:xfrm>
            <a:off x="556058" y="2124805"/>
            <a:ext cx="3968578" cy="3967076"/>
          </a:xfrm>
        </p:spPr>
      </p:pic>
    </p:spTree>
    <p:extLst>
      <p:ext uri="{BB962C8B-B14F-4D97-AF65-F5344CB8AC3E}">
        <p14:creationId xmlns:p14="http://schemas.microsoft.com/office/powerpoint/2010/main" val="90913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7C374-1ED1-7145-9C50-00A24A2FB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Her er en måte for oss å overvinne disse utfordringene og få tak i de beste kandidatene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11A742-8208-8E44-B036-6A660FB37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165379"/>
            <a:ext cx="4259547" cy="144000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Ved å bruke et nettverksrekrutteringssystem, vil vi </a:t>
            </a:r>
            <a:r>
              <a:rPr lang="nb-NO" b="1" dirty="0"/>
              <a:t>bruke våre ansattes personlige nettverk</a:t>
            </a:r>
            <a:r>
              <a:rPr lang="nb-NO" dirty="0"/>
              <a:t> til å øke antallet kvalifiserte søknader vi får per utlyste stilling.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EC968A-A1B4-EB42-A9AC-000AC9B2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DD65667-E928-6949-9083-91891C7B657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553381"/>
            <a:ext cx="4259547" cy="463070"/>
          </a:xfrm>
        </p:spPr>
        <p:txBody>
          <a:bodyPr/>
          <a:lstStyle/>
          <a:p>
            <a:r>
              <a:rPr lang="nb-NO" sz="2000" dirty="0"/>
              <a:t>System for nettverksrekruttering </a:t>
            </a:r>
            <a:endParaRPr lang="da-DK" sz="2000" dirty="0"/>
          </a:p>
        </p:txBody>
      </p:sp>
      <p:pic>
        <p:nvPicPr>
          <p:cNvPr id="24" name="Pladsholder til indhold 23" descr="Badge Tick1 kontur">
            <a:extLst>
              <a:ext uri="{FF2B5EF4-FFF2-40B4-BE49-F238E27FC236}">
                <a16:creationId xmlns:a16="http://schemas.microsoft.com/office/drawing/2014/main" id="{B7EB32EE-337D-A74A-8584-D97C1D3B19F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088" y="3637422"/>
            <a:ext cx="527050" cy="527050"/>
          </a:xfrm>
        </p:spPr>
      </p:pic>
      <p:pic>
        <p:nvPicPr>
          <p:cNvPr id="47" name="Pladsholder til indhold 46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DB7F3444-D290-BF42-B90F-A5894B971C6E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4"/>
          <a:stretch>
            <a:fillRect/>
          </a:stretch>
        </p:blipFill>
        <p:spPr>
          <a:xfrm>
            <a:off x="7429500" y="2303139"/>
            <a:ext cx="3935413" cy="3504260"/>
          </a:xfrm>
        </p:spPr>
      </p:pic>
    </p:spTree>
    <p:extLst>
      <p:ext uri="{BB962C8B-B14F-4D97-AF65-F5344CB8AC3E}">
        <p14:creationId xmlns:p14="http://schemas.microsoft.com/office/powerpoint/2010/main" val="72377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7A63-C345-B047-81C6-5DE8B0A4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8900"/>
            <a:ext cx="1060928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Hva vil dette gjøre for oss?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A0F803-726A-2348-97E9-670168A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9822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4" y="1903763"/>
            <a:ext cx="6798750" cy="15252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4000" dirty="0">
                <a:latin typeface="Telegraf" pitchFamily="2" charset="77"/>
              </a:rPr>
              <a:t>Øk antall søknader og </a:t>
            </a:r>
          </a:p>
          <a:p>
            <a:r>
              <a:rPr lang="nb-NO" sz="4000" dirty="0">
                <a:latin typeface="Telegraf" pitchFamily="2" charset="77"/>
              </a:rPr>
              <a:t>kvaliteten på kandidater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212164" cy="1850932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sz="2000" dirty="0">
                <a:latin typeface="Telegraf" pitchFamily="2" charset="77"/>
                <a:ea typeface="+mj-ea"/>
                <a:cs typeface="Arial" panose="020B0604020202020204" pitchFamily="34" charset="0"/>
              </a:rPr>
              <a:t>Med et digitalt nettverksrekrutteringssystem vil vi oppleve en mer treffsikker rekruttering av kandidater som også er bedre kvalifisert fordi de er anbefalt av troverdige ambassadører for virksomheten.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7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528396" y="1677574"/>
            <a:ext cx="13869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214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8" y="3311059"/>
            <a:ext cx="8045450" cy="16002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b-NO" sz="3200" dirty="0"/>
              <a:t>90% ville sett på en stillingsannonse hvis de ble anbefalt en jobb fra noen i nettverket deres.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574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90%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2624661-9E5F-1646-85F2-DA9BA68AF271}"/>
              </a:ext>
            </a:extLst>
          </p:cNvPr>
          <p:cNvSpPr txBox="1"/>
          <p:nvPr/>
        </p:nvSpPr>
        <p:spPr>
          <a:xfrm>
            <a:off x="10299135" y="6323523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Talentech</a:t>
            </a:r>
            <a:r>
              <a:rPr lang="en-US" sz="1000" dirty="0"/>
              <a:t> Survey, 2022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71293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942" y="3055296"/>
            <a:ext cx="8185354" cy="21984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3200" dirty="0"/>
              <a:t>70% vil vurdere en jobb mer seriøst hvis de blir anbefalt til jobben av noen fra nettverket deres.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725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70%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FE48754-8A99-D843-8DD9-C7FD8417EEC5}"/>
              </a:ext>
            </a:extLst>
          </p:cNvPr>
          <p:cNvSpPr txBox="1"/>
          <p:nvPr/>
        </p:nvSpPr>
        <p:spPr>
          <a:xfrm>
            <a:off x="10299135" y="6323523"/>
            <a:ext cx="1529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Talentech</a:t>
            </a:r>
            <a:r>
              <a:rPr lang="en-US" sz="1000" dirty="0"/>
              <a:t> Survey, 2022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269600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lentech">
      <a:dk1>
        <a:srgbClr val="26243E"/>
      </a:dk1>
      <a:lt1>
        <a:srgbClr val="FFFFFF"/>
      </a:lt1>
      <a:dk2>
        <a:srgbClr val="26243E"/>
      </a:dk2>
      <a:lt2>
        <a:srgbClr val="E7E6E6"/>
      </a:lt2>
      <a:accent1>
        <a:srgbClr val="26243E"/>
      </a:accent1>
      <a:accent2>
        <a:srgbClr val="FFCFCD"/>
      </a:accent2>
      <a:accent3>
        <a:srgbClr val="E7E6E6"/>
      </a:accent3>
      <a:accent4>
        <a:srgbClr val="FFC870"/>
      </a:accent4>
      <a:accent5>
        <a:srgbClr val="3FC3B3"/>
      </a:accent5>
      <a:accent6>
        <a:srgbClr val="D04348"/>
      </a:accent6>
      <a:hlink>
        <a:srgbClr val="41405E"/>
      </a:hlink>
      <a:folHlink>
        <a:srgbClr val="26243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d17f84-85ad-4da4-b558-caeafaacbc35">
      <Terms xmlns="http://schemas.microsoft.com/office/infopath/2007/PartnerControls"/>
    </lcf76f155ced4ddcb4097134ff3c332f>
    <TaxCatchAll xmlns="4c6674e0-29a4-4899-b318-32516e86de72" xsi:nil="true"/>
    <_Flow_SignoffStatus xmlns="68d17f84-85ad-4da4-b558-caeafaacbc35" xsi:nil="true"/>
    <Cleanedup xmlns="68d17f84-85ad-4da4-b558-caeafaacbc35">false</Cleanedup>
    <_dlc_DocId xmlns="4c6674e0-29a4-4899-b318-32516e86de72">3AT7CKH7422A-2102554853-2217558</_dlc_DocId>
    <_dlc_DocIdUrl xmlns="4c6674e0-29a4-4899-b318-32516e86de72">
      <Url>https://talentech1.sharepoint.com/_layouts/15/DocIdRedir.aspx?ID=3AT7CKH7422A-2102554853-2217558</Url>
      <Description>3AT7CKH7422A-2102554853-2217558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8FDA126A7A01C4684EE1F58C26F138C" ma:contentTypeVersion="2269" ma:contentTypeDescription="Opprett et nytt dokument." ma:contentTypeScope="" ma:versionID="0156a005b07d345606fd9ba68684f33a">
  <xsd:schema xmlns:xsd="http://www.w3.org/2001/XMLSchema" xmlns:xs="http://www.w3.org/2001/XMLSchema" xmlns:p="http://schemas.microsoft.com/office/2006/metadata/properties" xmlns:ns2="68d17f84-85ad-4da4-b558-caeafaacbc35" xmlns:ns3="4c6674e0-29a4-4899-b318-32516e86de72" targetNamespace="http://schemas.microsoft.com/office/2006/metadata/properties" ma:root="true" ma:fieldsID="680c6ce5e110069750b5a3116e319461" ns2:_="" ns3:_="">
    <xsd:import namespace="68d17f84-85ad-4da4-b558-caeafaacbc35"/>
    <xsd:import namespace="4c6674e0-29a4-4899-b318-32516e86de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_Flow_SignoffStatus" minOccurs="0"/>
                <xsd:element ref="ns2:MediaLengthInSeconds" minOccurs="0"/>
                <xsd:element ref="ns2:Cleanedup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17f84-85ad-4da4-b558-caeafaacbc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Cleanedup" ma:index="25" nillable="true" ma:displayName="Reviewed" ma:default="0" ma:format="Dropdown" ma:internalName="Cleanedup">
      <xsd:simpleType>
        <xsd:restriction base="dms:Boolean"/>
      </xsd:simpleType>
    </xsd:element>
    <xsd:element name="lcf76f155ced4ddcb4097134ff3c332f" ma:index="27" nillable="true" ma:taxonomy="true" ma:internalName="lcf76f155ced4ddcb4097134ff3c332f" ma:taxonomyFieldName="MediaServiceImageTags" ma:displayName="Bildemerkelapper" ma:readOnly="false" ma:fieldId="{5cf76f15-5ced-4ddc-b409-7134ff3c332f}" ma:taxonomyMulti="true" ma:sspId="6322c6a7-0dbb-40e7-8b7e-decc01dda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674e0-29a4-4899-b318-32516e86de7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1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8678df56-47fa-4d4b-8f13-8d250c6ce4ad}" ma:internalName="TaxCatchAll" ma:showField="CatchAllData" ma:web="4c6674e0-29a4-4899-b318-32516e86d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54C181-32B8-40AC-BE43-86033732320F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4c6674e0-29a4-4899-b318-32516e86de72"/>
    <ds:schemaRef ds:uri="68d17f84-85ad-4da4-b558-caeafaacbc35"/>
  </ds:schemaRefs>
</ds:datastoreItem>
</file>

<file path=customXml/itemProps2.xml><?xml version="1.0" encoding="utf-8"?>
<ds:datastoreItem xmlns:ds="http://schemas.openxmlformats.org/officeDocument/2006/customXml" ds:itemID="{DD57A97A-2D61-4DB1-A30A-FD161CE41D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6C48D-2D56-4D2F-B18B-DB703DC8627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EA30138-38CF-440C-A644-B3BB1D5FB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d17f84-85ad-4da4-b558-caeafaacbc35"/>
    <ds:schemaRef ds:uri="4c6674e0-29a4-4899-b318-32516e86de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17482</TotalTime>
  <Words>688</Words>
  <Application>Microsoft Macintosh PowerPoint</Application>
  <PresentationFormat>Widescreen</PresentationFormat>
  <Paragraphs>108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Telegraf</vt:lpstr>
      <vt:lpstr>Times New Roman</vt:lpstr>
      <vt:lpstr>Wingdings</vt:lpstr>
      <vt:lpstr>Office Theme</vt:lpstr>
      <vt:lpstr>PowerPoint Presentation</vt:lpstr>
      <vt:lpstr>Jakten på de beste kandidatene  ..det blir mer og mer utfordrende å tiltrekke seg og rekruttere kvalifiserte kandidater </vt:lpstr>
      <vt:lpstr>PowerPoint Presentation</vt:lpstr>
      <vt:lpstr>PowerPoint Presentation</vt:lpstr>
      <vt:lpstr>Her er en måte for oss å overvinne disse utfordringene og få tak i de beste kandidatene </vt:lpstr>
      <vt:lpstr>Hva vil dette gjøre for oss? </vt:lpstr>
      <vt:lpstr>PowerPoint Presentation</vt:lpstr>
      <vt:lpstr>90% ville sett på en stillingsannonse hvis de ble anbefalt en jobb fra noen i nettverket deres.</vt:lpstr>
      <vt:lpstr>70% vil vurdere en jobb mer seriøst hvis de blir anbefalt til jobben av noen fra nettverket deres. </vt:lpstr>
      <vt:lpstr>PowerPoint Presentation</vt:lpstr>
      <vt:lpstr>Det kreves rundt 7 anbefalinger for å finne en passende kandidat, sammenlignet med gjennomsnittet på 118 søknader, ved bruk av tradisjonelle metoder.</vt:lpstr>
      <vt:lpstr>Å bruke et nettverksrekrutteringssystem kan  forkorte rekrutteringsprosessen med 50%</vt:lpstr>
      <vt:lpstr>PowerPoint Presentation</vt:lpstr>
      <vt:lpstr>Nyansettelser som har rekruttert gjennom et nettverksrekrutteringssystem er 25% mer produktive</vt:lpstr>
      <vt:lpstr>PowerPoint Presentation</vt:lpstr>
      <vt:lpstr>Nyansatte som er rekruttert gjennom et nettverksrekrutteringssystem blir 30% lenger</vt:lpstr>
      <vt:lpstr>For å oppsummere Et digitalt rekrutteringssystem vil effektivisere rekrutteringsprosessen, øke kvaliteten, ytelsen og vi vil beholde nyansatte lenger, noe som til syvende og sist vil spare oss for både tid og penger. </vt:lpstr>
      <vt:lpstr>…Og det er mer!</vt:lpstr>
      <vt:lpstr>PowerPoint Presentation</vt:lpstr>
      <vt:lpstr>PowerPoint Presentation</vt:lpstr>
      <vt:lpstr>For å gjøre det enda enklere, har jeg listet opp systemkravene vi trenger for å lykkes.   Se oversikt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Anette Larsen</dc:creator>
  <cp:lastModifiedBy>Stig Ringsbu</cp:lastModifiedBy>
  <cp:revision>506</cp:revision>
  <dcterms:created xsi:type="dcterms:W3CDTF">2022-07-05T19:57:09Z</dcterms:created>
  <dcterms:modified xsi:type="dcterms:W3CDTF">2022-11-18T15:50:17Z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0x01010038FDA126A7A01C4684EE1F58C26F138C</vt:lpwstr>
  </property>
  <property fmtid="{D5CDD505-2E9C-101B-9397-08002B2CF9AE}" pid="3" name="_dlc_DocIdItemGuid">
    <vt:lpwstr>ec8ce5ae-587a-499a-8aa6-7dea0952f1c0</vt:lpwstr>
  </property>
  <property fmtid="{D5CDD505-2E9C-101B-9397-08002B2CF9AE}" pid="4" name="MediaServiceImageTags">
    <vt:lpwstr/>
  </property>
</Properties>
</file>