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30"/>
  </p:notesMasterIdLst>
  <p:sldIdLst>
    <p:sldId id="402" r:id="rId6"/>
    <p:sldId id="403" r:id="rId7"/>
    <p:sldId id="404" r:id="rId8"/>
    <p:sldId id="405" r:id="rId9"/>
    <p:sldId id="506" r:id="rId10"/>
    <p:sldId id="507" r:id="rId11"/>
    <p:sldId id="502" r:id="rId12"/>
    <p:sldId id="413" r:id="rId13"/>
    <p:sldId id="408" r:id="rId14"/>
    <p:sldId id="409" r:id="rId15"/>
    <p:sldId id="505" r:id="rId16"/>
    <p:sldId id="410" r:id="rId17"/>
    <p:sldId id="414" r:id="rId18"/>
    <p:sldId id="503" r:id="rId19"/>
    <p:sldId id="509" r:id="rId20"/>
    <p:sldId id="508" r:id="rId21"/>
    <p:sldId id="511" r:id="rId22"/>
    <p:sldId id="512" r:id="rId23"/>
    <p:sldId id="415" r:id="rId24"/>
    <p:sldId id="525" r:id="rId25"/>
    <p:sldId id="526" r:id="rId26"/>
    <p:sldId id="527" r:id="rId27"/>
    <p:sldId id="419" r:id="rId28"/>
    <p:sldId id="420" r:id="rId29"/>
  </p:sldIdLst>
  <p:sldSz cx="12192000" cy="6858000"/>
  <p:notesSz cx="6858000" cy="9144000"/>
  <p:defaultTex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39"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EFF3"/>
    <a:srgbClr val="26253E"/>
    <a:srgbClr val="D8D8E4"/>
    <a:srgbClr val="FFCF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04A8D3-EEE0-CA4F-ACDD-766A5BB38D36}" v="7" dt="2022-11-14T14:35:13.3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21"/>
    <p:restoredTop sz="95704"/>
  </p:normalViewPr>
  <p:slideViewPr>
    <p:cSldViewPr snapToGrid="0" snapToObjects="1">
      <p:cViewPr varScale="1">
        <p:scale>
          <a:sx n="112" d="100"/>
          <a:sy n="112" d="100"/>
        </p:scale>
        <p:origin x="208" y="312"/>
      </p:cViewPr>
      <p:guideLst>
        <p:guide orient="horz" pos="3339"/>
        <p:guide pos="3840"/>
      </p:guideLst>
    </p:cSldViewPr>
  </p:slideViewPr>
  <p:outlineViewPr>
    <p:cViewPr>
      <p:scale>
        <a:sx n="33" d="100"/>
        <a:sy n="33" d="100"/>
      </p:scale>
      <p:origin x="0" y="-105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oline Bergseng" userId="a191bf17-18b9-4daf-b65b-528a96134e97" providerId="ADAL" clId="{EA04A8D3-EEE0-CA4F-ACDD-766A5BB38D36}"/>
    <pc:docChg chg="undo custSel modSld">
      <pc:chgData name="Karoline Bergseng" userId="a191bf17-18b9-4daf-b65b-528a96134e97" providerId="ADAL" clId="{EA04A8D3-EEE0-CA4F-ACDD-766A5BB38D36}" dt="2022-11-14T15:01:02.332" v="99" actId="14100"/>
      <pc:docMkLst>
        <pc:docMk/>
      </pc:docMkLst>
      <pc:sldChg chg="modSp mod">
        <pc:chgData name="Karoline Bergseng" userId="a191bf17-18b9-4daf-b65b-528a96134e97" providerId="ADAL" clId="{EA04A8D3-EEE0-CA4F-ACDD-766A5BB38D36}" dt="2022-11-14T15:01:02.332" v="99" actId="14100"/>
        <pc:sldMkLst>
          <pc:docMk/>
          <pc:sldMk cId="3310920324" sldId="402"/>
        </pc:sldMkLst>
        <pc:spChg chg="mod">
          <ac:chgData name="Karoline Bergseng" userId="a191bf17-18b9-4daf-b65b-528a96134e97" providerId="ADAL" clId="{EA04A8D3-EEE0-CA4F-ACDD-766A5BB38D36}" dt="2022-11-14T15:01:02.332" v="99" actId="14100"/>
          <ac:spMkLst>
            <pc:docMk/>
            <pc:sldMk cId="3310920324" sldId="402"/>
            <ac:spMk id="6" creationId="{2994E3BC-0699-5A4D-86E1-BA4B0539C944}"/>
          </ac:spMkLst>
        </pc:spChg>
      </pc:sldChg>
      <pc:sldChg chg="modSp mod">
        <pc:chgData name="Karoline Bergseng" userId="a191bf17-18b9-4daf-b65b-528a96134e97" providerId="ADAL" clId="{EA04A8D3-EEE0-CA4F-ACDD-766A5BB38D36}" dt="2022-11-14T09:26:39.445" v="17" actId="403"/>
        <pc:sldMkLst>
          <pc:docMk/>
          <pc:sldMk cId="1179349980" sldId="403"/>
        </pc:sldMkLst>
        <pc:spChg chg="mod">
          <ac:chgData name="Karoline Bergseng" userId="a191bf17-18b9-4daf-b65b-528a96134e97" providerId="ADAL" clId="{EA04A8D3-EEE0-CA4F-ACDD-766A5BB38D36}" dt="2022-11-14T09:26:39.445" v="17" actId="403"/>
          <ac:spMkLst>
            <pc:docMk/>
            <pc:sldMk cId="1179349980" sldId="403"/>
            <ac:spMk id="2" creationId="{BA9C81F5-BDE8-3740-3AF0-B636D282407B}"/>
          </ac:spMkLst>
        </pc:spChg>
      </pc:sldChg>
      <pc:sldChg chg="modSp mod">
        <pc:chgData name="Karoline Bergseng" userId="a191bf17-18b9-4daf-b65b-528a96134e97" providerId="ADAL" clId="{EA04A8D3-EEE0-CA4F-ACDD-766A5BB38D36}" dt="2022-11-14T14:31:31.766" v="96" actId="2710"/>
        <pc:sldMkLst>
          <pc:docMk/>
          <pc:sldMk cId="3495133176" sldId="408"/>
        </pc:sldMkLst>
        <pc:spChg chg="mod">
          <ac:chgData name="Karoline Bergseng" userId="a191bf17-18b9-4daf-b65b-528a96134e97" providerId="ADAL" clId="{EA04A8D3-EEE0-CA4F-ACDD-766A5BB38D36}" dt="2022-11-14T14:31:31.766" v="96" actId="2710"/>
          <ac:spMkLst>
            <pc:docMk/>
            <pc:sldMk cId="3495133176" sldId="408"/>
            <ac:spMk id="2" creationId="{9BB369E3-347A-B642-A993-66E3112B6AFA}"/>
          </ac:spMkLst>
        </pc:spChg>
      </pc:sldChg>
      <pc:sldChg chg="modSp mod">
        <pc:chgData name="Karoline Bergseng" userId="a191bf17-18b9-4daf-b65b-528a96134e97" providerId="ADAL" clId="{EA04A8D3-EEE0-CA4F-ACDD-766A5BB38D36}" dt="2022-11-14T14:33:19.690" v="97" actId="2710"/>
        <pc:sldMkLst>
          <pc:docMk/>
          <pc:sldMk cId="2356276563" sldId="410"/>
        </pc:sldMkLst>
        <pc:spChg chg="mod">
          <ac:chgData name="Karoline Bergseng" userId="a191bf17-18b9-4daf-b65b-528a96134e97" providerId="ADAL" clId="{EA04A8D3-EEE0-CA4F-ACDD-766A5BB38D36}" dt="2022-11-14T14:33:19.690" v="97" actId="2710"/>
          <ac:spMkLst>
            <pc:docMk/>
            <pc:sldMk cId="2356276563" sldId="410"/>
            <ac:spMk id="2" creationId="{9BB369E3-347A-B642-A993-66E3112B6AFA}"/>
          </ac:spMkLst>
        </pc:spChg>
      </pc:sldChg>
      <pc:sldChg chg="modSp mod">
        <pc:chgData name="Karoline Bergseng" userId="a191bf17-18b9-4daf-b65b-528a96134e97" providerId="ADAL" clId="{EA04A8D3-EEE0-CA4F-ACDD-766A5BB38D36}" dt="2022-11-14T09:31:20.075" v="50" actId="108"/>
        <pc:sldMkLst>
          <pc:docMk/>
          <pc:sldMk cId="2385089134" sldId="413"/>
        </pc:sldMkLst>
        <pc:spChg chg="mod">
          <ac:chgData name="Karoline Bergseng" userId="a191bf17-18b9-4daf-b65b-528a96134e97" providerId="ADAL" clId="{EA04A8D3-EEE0-CA4F-ACDD-766A5BB38D36}" dt="2022-11-14T09:31:20.075" v="50" actId="108"/>
          <ac:spMkLst>
            <pc:docMk/>
            <pc:sldMk cId="2385089134" sldId="413"/>
            <ac:spMk id="2" creationId="{9BB369E3-347A-B642-A993-66E3112B6AFA}"/>
          </ac:spMkLst>
        </pc:spChg>
      </pc:sldChg>
      <pc:sldChg chg="modSp mod">
        <pc:chgData name="Karoline Bergseng" userId="a191bf17-18b9-4daf-b65b-528a96134e97" providerId="ADAL" clId="{EA04A8D3-EEE0-CA4F-ACDD-766A5BB38D36}" dt="2022-11-11T13:38:39.283" v="6" actId="20577"/>
        <pc:sldMkLst>
          <pc:docMk/>
          <pc:sldMk cId="3233913472" sldId="419"/>
        </pc:sldMkLst>
        <pc:spChg chg="mod">
          <ac:chgData name="Karoline Bergseng" userId="a191bf17-18b9-4daf-b65b-528a96134e97" providerId="ADAL" clId="{EA04A8D3-EEE0-CA4F-ACDD-766A5BB38D36}" dt="2022-11-11T13:38:39.283" v="6" actId="20577"/>
          <ac:spMkLst>
            <pc:docMk/>
            <pc:sldMk cId="3233913472" sldId="419"/>
            <ac:spMk id="10" creationId="{3C3FA34C-EB50-F54C-8D24-1D2564D395C2}"/>
          </ac:spMkLst>
        </pc:spChg>
      </pc:sldChg>
      <pc:sldChg chg="modSp mod">
        <pc:chgData name="Karoline Bergseng" userId="a191bf17-18b9-4daf-b65b-528a96134e97" providerId="ADAL" clId="{EA04A8D3-EEE0-CA4F-ACDD-766A5BB38D36}" dt="2022-11-14T09:29:27.911" v="32" actId="113"/>
        <pc:sldMkLst>
          <pc:docMk/>
          <pc:sldMk cId="380036468" sldId="502"/>
        </pc:sldMkLst>
        <pc:spChg chg="mod">
          <ac:chgData name="Karoline Bergseng" userId="a191bf17-18b9-4daf-b65b-528a96134e97" providerId="ADAL" clId="{EA04A8D3-EEE0-CA4F-ACDD-766A5BB38D36}" dt="2022-11-14T09:28:49.177" v="24" actId="404"/>
          <ac:spMkLst>
            <pc:docMk/>
            <pc:sldMk cId="380036468" sldId="502"/>
            <ac:spMk id="2" creationId="{D55D631C-3C39-6F46-8A18-BE4136A12480}"/>
          </ac:spMkLst>
        </pc:spChg>
        <pc:spChg chg="mod">
          <ac:chgData name="Karoline Bergseng" userId="a191bf17-18b9-4daf-b65b-528a96134e97" providerId="ADAL" clId="{EA04A8D3-EEE0-CA4F-ACDD-766A5BB38D36}" dt="2022-11-14T09:29:27.911" v="32" actId="113"/>
          <ac:spMkLst>
            <pc:docMk/>
            <pc:sldMk cId="380036468" sldId="502"/>
            <ac:spMk id="3" creationId="{BCAABE05-85B2-0F4C-99EA-1A00769E0A62}"/>
          </ac:spMkLst>
        </pc:spChg>
      </pc:sldChg>
      <pc:sldChg chg="modSp mod">
        <pc:chgData name="Karoline Bergseng" userId="a191bf17-18b9-4daf-b65b-528a96134e97" providerId="ADAL" clId="{EA04A8D3-EEE0-CA4F-ACDD-766A5BB38D36}" dt="2022-11-14T09:34:30.308" v="78" actId="113"/>
        <pc:sldMkLst>
          <pc:docMk/>
          <pc:sldMk cId="1829713622" sldId="503"/>
        </pc:sldMkLst>
        <pc:spChg chg="mod">
          <ac:chgData name="Karoline Bergseng" userId="a191bf17-18b9-4daf-b65b-528a96134e97" providerId="ADAL" clId="{EA04A8D3-EEE0-CA4F-ACDD-766A5BB38D36}" dt="2022-11-14T09:34:10.371" v="70" actId="255"/>
          <ac:spMkLst>
            <pc:docMk/>
            <pc:sldMk cId="1829713622" sldId="503"/>
            <ac:spMk id="2" creationId="{D55D631C-3C39-6F46-8A18-BE4136A12480}"/>
          </ac:spMkLst>
        </pc:spChg>
        <pc:spChg chg="mod">
          <ac:chgData name="Karoline Bergseng" userId="a191bf17-18b9-4daf-b65b-528a96134e97" providerId="ADAL" clId="{EA04A8D3-EEE0-CA4F-ACDD-766A5BB38D36}" dt="2022-11-14T09:34:30.308" v="78" actId="113"/>
          <ac:spMkLst>
            <pc:docMk/>
            <pc:sldMk cId="1829713622" sldId="503"/>
            <ac:spMk id="9" creationId="{D48CB887-DED5-9C48-B5A3-603DE02EE662}"/>
          </ac:spMkLst>
        </pc:spChg>
      </pc:sldChg>
      <pc:sldChg chg="modSp mod">
        <pc:chgData name="Karoline Bergseng" userId="a191bf17-18b9-4daf-b65b-528a96134e97" providerId="ADAL" clId="{EA04A8D3-EEE0-CA4F-ACDD-766A5BB38D36}" dt="2022-11-14T09:33:28.225" v="65" actId="14100"/>
        <pc:sldMkLst>
          <pc:docMk/>
          <pc:sldMk cId="2146231588" sldId="505"/>
        </pc:sldMkLst>
        <pc:spChg chg="mod">
          <ac:chgData name="Karoline Bergseng" userId="a191bf17-18b9-4daf-b65b-528a96134e97" providerId="ADAL" clId="{EA04A8D3-EEE0-CA4F-ACDD-766A5BB38D36}" dt="2022-11-14T09:33:20.408" v="64" actId="14100"/>
          <ac:spMkLst>
            <pc:docMk/>
            <pc:sldMk cId="2146231588" sldId="505"/>
            <ac:spMk id="2" creationId="{D55D631C-3C39-6F46-8A18-BE4136A12480}"/>
          </ac:spMkLst>
        </pc:spChg>
        <pc:spChg chg="mod">
          <ac:chgData name="Karoline Bergseng" userId="a191bf17-18b9-4daf-b65b-528a96134e97" providerId="ADAL" clId="{EA04A8D3-EEE0-CA4F-ACDD-766A5BB38D36}" dt="2022-11-14T09:33:28.225" v="65" actId="14100"/>
          <ac:spMkLst>
            <pc:docMk/>
            <pc:sldMk cId="2146231588" sldId="505"/>
            <ac:spMk id="3" creationId="{BCAABE05-85B2-0F4C-99EA-1A00769E0A62}"/>
          </ac:spMkLst>
        </pc:spChg>
      </pc:sldChg>
      <pc:sldChg chg="modSp mod">
        <pc:chgData name="Karoline Bergseng" userId="a191bf17-18b9-4daf-b65b-528a96134e97" providerId="ADAL" clId="{EA04A8D3-EEE0-CA4F-ACDD-766A5BB38D36}" dt="2022-11-14T09:27:01.453" v="18" actId="403"/>
        <pc:sldMkLst>
          <pc:docMk/>
          <pc:sldMk cId="3428072467" sldId="506"/>
        </pc:sldMkLst>
        <pc:spChg chg="mod">
          <ac:chgData name="Karoline Bergseng" userId="a191bf17-18b9-4daf-b65b-528a96134e97" providerId="ADAL" clId="{EA04A8D3-EEE0-CA4F-ACDD-766A5BB38D36}" dt="2022-11-14T09:27:01.453" v="18" actId="403"/>
          <ac:spMkLst>
            <pc:docMk/>
            <pc:sldMk cId="3428072467" sldId="506"/>
            <ac:spMk id="2" creationId="{5E27C374-1ED1-7145-9C50-00A24A2FBB29}"/>
          </ac:spMkLst>
        </pc:spChg>
        <pc:spChg chg="mod">
          <ac:chgData name="Karoline Bergseng" userId="a191bf17-18b9-4daf-b65b-528a96134e97" providerId="ADAL" clId="{EA04A8D3-EEE0-CA4F-ACDD-766A5BB38D36}" dt="2022-11-11T14:59:38.248" v="8" actId="403"/>
          <ac:spMkLst>
            <pc:docMk/>
            <pc:sldMk cId="3428072467" sldId="506"/>
            <ac:spMk id="7" creationId="{8DD65667-E928-6949-9083-91891C7B6575}"/>
          </ac:spMkLst>
        </pc:spChg>
      </pc:sldChg>
      <pc:sldChg chg="modSp mod">
        <pc:chgData name="Karoline Bergseng" userId="a191bf17-18b9-4daf-b65b-528a96134e97" providerId="ADAL" clId="{EA04A8D3-EEE0-CA4F-ACDD-766A5BB38D36}" dt="2022-11-14T14:33:40.908" v="98" actId="2710"/>
        <pc:sldMkLst>
          <pc:docMk/>
          <pc:sldMk cId="3658111016" sldId="509"/>
        </pc:sldMkLst>
        <pc:spChg chg="mod">
          <ac:chgData name="Karoline Bergseng" userId="a191bf17-18b9-4daf-b65b-528a96134e97" providerId="ADAL" clId="{EA04A8D3-EEE0-CA4F-ACDD-766A5BB38D36}" dt="2022-11-14T14:33:40.908" v="98" actId="2710"/>
          <ac:spMkLst>
            <pc:docMk/>
            <pc:sldMk cId="3658111016" sldId="509"/>
            <ac:spMk id="2" creationId="{9BB369E3-347A-B642-A993-66E3112B6AFA}"/>
          </ac:spMkLst>
        </pc:spChg>
      </pc:sldChg>
      <pc:sldChg chg="modSp mod">
        <pc:chgData name="Karoline Bergseng" userId="a191bf17-18b9-4daf-b65b-528a96134e97" providerId="ADAL" clId="{EA04A8D3-EEE0-CA4F-ACDD-766A5BB38D36}" dt="2022-11-14T09:34:58.942" v="80" actId="1076"/>
        <pc:sldMkLst>
          <pc:docMk/>
          <pc:sldMk cId="3061501731" sldId="511"/>
        </pc:sldMkLst>
        <pc:spChg chg="mod">
          <ac:chgData name="Karoline Bergseng" userId="a191bf17-18b9-4daf-b65b-528a96134e97" providerId="ADAL" clId="{EA04A8D3-EEE0-CA4F-ACDD-766A5BB38D36}" dt="2022-11-14T09:34:58.942" v="80" actId="1076"/>
          <ac:spMkLst>
            <pc:docMk/>
            <pc:sldMk cId="3061501731" sldId="511"/>
            <ac:spMk id="2" creationId="{9BB369E3-347A-B642-A993-66E3112B6AFA}"/>
          </ac:spMkLst>
        </pc:spChg>
      </pc:sldChg>
      <pc:sldChg chg="modSp mod">
        <pc:chgData name="Karoline Bergseng" userId="a191bf17-18b9-4daf-b65b-528a96134e97" providerId="ADAL" clId="{EA04A8D3-EEE0-CA4F-ACDD-766A5BB38D36}" dt="2022-11-11T15:00:20.034" v="11" actId="404"/>
        <pc:sldMkLst>
          <pc:docMk/>
          <pc:sldMk cId="1741477967" sldId="512"/>
        </pc:sldMkLst>
        <pc:spChg chg="mod">
          <ac:chgData name="Karoline Bergseng" userId="a191bf17-18b9-4daf-b65b-528a96134e97" providerId="ADAL" clId="{EA04A8D3-EEE0-CA4F-ACDD-766A5BB38D36}" dt="2022-11-11T15:00:20.034" v="11" actId="404"/>
          <ac:spMkLst>
            <pc:docMk/>
            <pc:sldMk cId="1741477967" sldId="512"/>
            <ac:spMk id="2" creationId="{899DD725-F522-C04C-A7E8-4EE86DD7B689}"/>
          </ac:spMkLst>
        </pc:spChg>
      </pc:sldChg>
      <pc:sldChg chg="modSp mod">
        <pc:chgData name="Karoline Bergseng" userId="a191bf17-18b9-4daf-b65b-528a96134e97" providerId="ADAL" clId="{EA04A8D3-EEE0-CA4F-ACDD-766A5BB38D36}" dt="2022-11-14T09:35:54.417" v="88" actId="20577"/>
        <pc:sldMkLst>
          <pc:docMk/>
          <pc:sldMk cId="2470839877" sldId="525"/>
        </pc:sldMkLst>
        <pc:spChg chg="mod">
          <ac:chgData name="Karoline Bergseng" userId="a191bf17-18b9-4daf-b65b-528a96134e97" providerId="ADAL" clId="{EA04A8D3-EEE0-CA4F-ACDD-766A5BB38D36}" dt="2022-11-14T09:35:54.417" v="88" actId="20577"/>
          <ac:spMkLst>
            <pc:docMk/>
            <pc:sldMk cId="2470839877" sldId="525"/>
            <ac:spMk id="3" creationId="{DBB86DAF-F265-3D4D-8902-DBA4056B26C6}"/>
          </ac:spMkLst>
        </pc:spChg>
      </pc:sldChg>
      <pc:sldChg chg="modSp mod">
        <pc:chgData name="Karoline Bergseng" userId="a191bf17-18b9-4daf-b65b-528a96134e97" providerId="ADAL" clId="{EA04A8D3-EEE0-CA4F-ACDD-766A5BB38D36}" dt="2022-11-14T09:36:26.541" v="89" actId="404"/>
        <pc:sldMkLst>
          <pc:docMk/>
          <pc:sldMk cId="969020076" sldId="526"/>
        </pc:sldMkLst>
        <pc:spChg chg="mod">
          <ac:chgData name="Karoline Bergseng" userId="a191bf17-18b9-4daf-b65b-528a96134e97" providerId="ADAL" clId="{EA04A8D3-EEE0-CA4F-ACDD-766A5BB38D36}" dt="2022-11-14T09:36:26.541" v="89" actId="404"/>
          <ac:spMkLst>
            <pc:docMk/>
            <pc:sldMk cId="969020076" sldId="526"/>
            <ac:spMk id="3" creationId="{B3D0893B-CDCE-8640-AE9E-4E98DD08D6CE}"/>
          </ac:spMkLst>
        </pc:spChg>
      </pc:sldChg>
      <pc:sldChg chg="modSp mod">
        <pc:chgData name="Karoline Bergseng" userId="a191bf17-18b9-4daf-b65b-528a96134e97" providerId="ADAL" clId="{EA04A8D3-EEE0-CA4F-ACDD-766A5BB38D36}" dt="2022-11-14T09:37:14.225" v="94" actId="403"/>
        <pc:sldMkLst>
          <pc:docMk/>
          <pc:sldMk cId="2665151916" sldId="527"/>
        </pc:sldMkLst>
        <pc:spChg chg="mod">
          <ac:chgData name="Karoline Bergseng" userId="a191bf17-18b9-4daf-b65b-528a96134e97" providerId="ADAL" clId="{EA04A8D3-EEE0-CA4F-ACDD-766A5BB38D36}" dt="2022-11-14T09:37:14.225" v="94" actId="403"/>
          <ac:spMkLst>
            <pc:docMk/>
            <pc:sldMk cId="2665151916" sldId="527"/>
            <ac:spMk id="2" creationId="{9A79A3D5-26DB-C84B-B316-EA9318ABFE27}"/>
          </ac:spMkLst>
        </pc:spChg>
      </pc:sldChg>
    </pc:docChg>
  </pc:docChgLst>
  <pc:docChgLst>
    <pc:chgData name="Karoline Bergseng" userId="a191bf17-18b9-4daf-b65b-528a96134e97" providerId="ADAL" clId="{83B12324-AE77-0649-924B-2E3E2386876D}"/>
    <pc:docChg chg="modSld">
      <pc:chgData name="Karoline Bergseng" userId="a191bf17-18b9-4daf-b65b-528a96134e97" providerId="ADAL" clId="{83B12324-AE77-0649-924B-2E3E2386876D}" dt="2022-11-15T14:27:57.460" v="17" actId="20577"/>
      <pc:docMkLst>
        <pc:docMk/>
      </pc:docMkLst>
      <pc:sldChg chg="modSp mod">
        <pc:chgData name="Karoline Bergseng" userId="a191bf17-18b9-4daf-b65b-528a96134e97" providerId="ADAL" clId="{83B12324-AE77-0649-924B-2E3E2386876D}" dt="2022-11-15T14:27:57.460" v="17" actId="20577"/>
        <pc:sldMkLst>
          <pc:docMk/>
          <pc:sldMk cId="3428072467" sldId="506"/>
        </pc:sldMkLst>
        <pc:spChg chg="mod">
          <ac:chgData name="Karoline Bergseng" userId="a191bf17-18b9-4daf-b65b-528a96134e97" providerId="ADAL" clId="{83B12324-AE77-0649-924B-2E3E2386876D}" dt="2022-11-15T14:27:57.460" v="17" actId="20577"/>
          <ac:spMkLst>
            <pc:docMk/>
            <pc:sldMk cId="3428072467" sldId="506"/>
            <ac:spMk id="7" creationId="{8DD65667-E928-6949-9083-91891C7B657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da-DK"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305F1BF-D95E-674F-B7F7-F89C67676273}" type="datetimeFigureOut">
              <a:rPr lang="da-DK" smtClean="0"/>
              <a:pPr/>
              <a:t>15.11.2022</a:t>
            </a:fld>
            <a:endParaRPr lang="da-DK"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da-DK"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06664583-91AC-C64B-92D1-012FADAB7886}" type="slidenum">
              <a:rPr lang="da-DK" smtClean="0"/>
              <a:pPr/>
              <a:t>‹#›</a:t>
            </a:fld>
            <a:endParaRPr lang="da-DK" dirty="0"/>
          </a:p>
        </p:txBody>
      </p:sp>
    </p:spTree>
    <p:extLst>
      <p:ext uri="{BB962C8B-B14F-4D97-AF65-F5344CB8AC3E}">
        <p14:creationId xmlns:p14="http://schemas.microsoft.com/office/powerpoint/2010/main" val="3420371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2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27.png"/><Relationship Id="rId5" Type="http://schemas.openxmlformats.org/officeDocument/2006/relationships/image" Target="../media/image26.svg"/><Relationship Id="rId4" Type="http://schemas.openxmlformats.org/officeDocument/2006/relationships/image" Target="../media/image2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Master" Target="../slideMasters/slideMaster1.xml"/><Relationship Id="rId5" Type="http://schemas.openxmlformats.org/officeDocument/2006/relationships/image" Target="../media/image32.svg"/><Relationship Id="rId4" Type="http://schemas.openxmlformats.org/officeDocument/2006/relationships/image" Target="../media/image3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Master" Target="../slideMasters/slideMaster1.xml"/><Relationship Id="rId5" Type="http://schemas.openxmlformats.org/officeDocument/2006/relationships/image" Target="../media/image36.svg"/><Relationship Id="rId4" Type="http://schemas.openxmlformats.org/officeDocument/2006/relationships/image" Target="../media/image3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svg"/><Relationship Id="rId18" Type="http://schemas.openxmlformats.org/officeDocument/2006/relationships/image" Target="../media/image7.png"/><Relationship Id="rId3" Type="http://schemas.openxmlformats.org/officeDocument/2006/relationships/image" Target="../media/image10.svg"/><Relationship Id="rId21" Type="http://schemas.openxmlformats.org/officeDocument/2006/relationships/image" Target="../media/image26.svg"/><Relationship Id="rId7" Type="http://schemas.openxmlformats.org/officeDocument/2006/relationships/image" Target="../media/image14.svg"/><Relationship Id="rId12" Type="http://schemas.openxmlformats.org/officeDocument/2006/relationships/image" Target="../media/image19.png"/><Relationship Id="rId17" Type="http://schemas.openxmlformats.org/officeDocument/2006/relationships/image" Target="../media/image24.svg"/><Relationship Id="rId2" Type="http://schemas.openxmlformats.org/officeDocument/2006/relationships/image" Target="../media/image9.png"/><Relationship Id="rId16" Type="http://schemas.openxmlformats.org/officeDocument/2006/relationships/image" Target="../media/image23.png"/><Relationship Id="rId20" Type="http://schemas.openxmlformats.org/officeDocument/2006/relationships/image" Target="../media/image25.png"/><Relationship Id="rId1" Type="http://schemas.openxmlformats.org/officeDocument/2006/relationships/slideMaster" Target="../slideMasters/slideMaster1.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12.svg"/><Relationship Id="rId15" Type="http://schemas.openxmlformats.org/officeDocument/2006/relationships/image" Target="../media/image22.svg"/><Relationship Id="rId10" Type="http://schemas.openxmlformats.org/officeDocument/2006/relationships/image" Target="../media/image17.png"/><Relationship Id="rId19" Type="http://schemas.openxmlformats.org/officeDocument/2006/relationships/image" Target="../media/image8.svg"/><Relationship Id="rId4" Type="http://schemas.openxmlformats.org/officeDocument/2006/relationships/image" Target="../media/image11.png"/><Relationship Id="rId9" Type="http://schemas.openxmlformats.org/officeDocument/2006/relationships/image" Target="../media/image16.svg"/><Relationship Id="rId14" Type="http://schemas.openxmlformats.org/officeDocument/2006/relationships/image" Target="../media/image2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01_Title Slide">
    <p:bg>
      <p:bgPr>
        <a:solidFill>
          <a:schemeClr val="tx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528EF42-D08E-0F6D-D546-490B8FDDA4B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36976" y="977900"/>
            <a:ext cx="5055024" cy="5889186"/>
          </a:xfrm>
          <a:prstGeom prst="rect">
            <a:avLst/>
          </a:prstGeom>
        </p:spPr>
      </p:pic>
      <p:sp>
        <p:nvSpPr>
          <p:cNvPr id="2" name="Title 1">
            <a:extLst>
              <a:ext uri="{FF2B5EF4-FFF2-40B4-BE49-F238E27FC236}">
                <a16:creationId xmlns:a16="http://schemas.microsoft.com/office/drawing/2014/main" id="{9D3BBC25-42E0-4DC2-91FE-EFE49996E895}"/>
              </a:ext>
            </a:extLst>
          </p:cNvPr>
          <p:cNvSpPr>
            <a:spLocks noGrp="1"/>
          </p:cNvSpPr>
          <p:nvPr>
            <p:ph type="ctrTitle" hasCustomPrompt="1"/>
          </p:nvPr>
        </p:nvSpPr>
        <p:spPr>
          <a:xfrm>
            <a:off x="846000" y="2160000"/>
            <a:ext cx="9144000" cy="810000"/>
          </a:xfrm>
        </p:spPr>
        <p:txBody>
          <a:bodyPr anchor="t" anchorCtr="0">
            <a:noAutofit/>
          </a:bodyPr>
          <a:lstStyle>
            <a:lvl1pPr algn="l">
              <a:lnSpc>
                <a:spcPts val="7600"/>
              </a:lnSpc>
              <a:defRPr sz="7000" cap="all" baseline="0">
                <a:solidFill>
                  <a:schemeClr val="accent2"/>
                </a:solidFill>
                <a:latin typeface="Telegraf" pitchFamily="2" charset="77"/>
              </a:defRPr>
            </a:lvl1pPr>
          </a:lstStyle>
          <a:p>
            <a:r>
              <a:rPr lang="en-GB" dirty="0"/>
              <a:t>TALENTECH</a:t>
            </a:r>
            <a:endParaRPr lang="da-DK" dirty="0"/>
          </a:p>
        </p:txBody>
      </p:sp>
      <p:sp>
        <p:nvSpPr>
          <p:cNvPr id="3" name="Subtitle 2">
            <a:extLst>
              <a:ext uri="{FF2B5EF4-FFF2-40B4-BE49-F238E27FC236}">
                <a16:creationId xmlns:a16="http://schemas.microsoft.com/office/drawing/2014/main" id="{8C10B09E-C87A-8468-2977-760555E5E0E6}"/>
              </a:ext>
            </a:extLst>
          </p:cNvPr>
          <p:cNvSpPr>
            <a:spLocks noGrp="1"/>
          </p:cNvSpPr>
          <p:nvPr>
            <p:ph type="subTitle" idx="1" hasCustomPrompt="1"/>
          </p:nvPr>
        </p:nvSpPr>
        <p:spPr>
          <a:xfrm>
            <a:off x="846000" y="3060000"/>
            <a:ext cx="9144000" cy="810000"/>
          </a:xfrm>
        </p:spPr>
        <p:txBody>
          <a:bodyPr anchor="t" anchorCtr="0">
            <a:noAutofit/>
          </a:bodyPr>
          <a:lstStyle>
            <a:lvl1pPr marL="0" indent="0" algn="l">
              <a:lnSpc>
                <a:spcPts val="7600"/>
              </a:lnSpc>
              <a:buNone/>
              <a:defRPr sz="7000" b="1" i="0" cap="all" baseline="0">
                <a:solidFill>
                  <a:schemeClr val="bg1"/>
                </a:solidFill>
                <a:latin typeface="Telegraf" pitchFamily="2" charset="77"/>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INTRODUCTION</a:t>
            </a:r>
            <a:endParaRPr lang="da-DK" dirty="0"/>
          </a:p>
        </p:txBody>
      </p:sp>
      <p:sp>
        <p:nvSpPr>
          <p:cNvPr id="4" name="Date Placeholder 3">
            <a:extLst>
              <a:ext uri="{FF2B5EF4-FFF2-40B4-BE49-F238E27FC236}">
                <a16:creationId xmlns:a16="http://schemas.microsoft.com/office/drawing/2014/main" id="{EC53C6D0-B0A4-FC88-1B8B-9C336742A7C8}"/>
              </a:ext>
            </a:extLst>
          </p:cNvPr>
          <p:cNvSpPr>
            <a:spLocks noGrp="1"/>
          </p:cNvSpPr>
          <p:nvPr>
            <p:ph type="dt" sz="half" idx="10"/>
          </p:nvPr>
        </p:nvSpPr>
        <p:spPr/>
        <p:txBody>
          <a:bodyPr/>
          <a:lstStyle>
            <a:lvl1pPr>
              <a:defRPr>
                <a:latin typeface="Telegraf" pitchFamily="2" charset="77"/>
              </a:defRPr>
            </a:lvl1pPr>
          </a:lstStyle>
          <a:p>
            <a:fld id="{BBA8FECC-03A8-C541-B3A1-B18AC6B65B4E}" type="datetime2">
              <a:rPr lang="da-DK" smtClean="0"/>
              <a:pPr/>
              <a:t>15. november 2022</a:t>
            </a:fld>
            <a:endParaRPr lang="da-DK"/>
          </a:p>
        </p:txBody>
      </p:sp>
      <p:sp>
        <p:nvSpPr>
          <p:cNvPr id="5" name="Footer Placeholder 4">
            <a:extLst>
              <a:ext uri="{FF2B5EF4-FFF2-40B4-BE49-F238E27FC236}">
                <a16:creationId xmlns:a16="http://schemas.microsoft.com/office/drawing/2014/main" id="{CC151199-CBBB-FBFA-4DA0-4EB586E8B201}"/>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0A237971-8166-5457-991B-4B03B13856C3}"/>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sp>
        <p:nvSpPr>
          <p:cNvPr id="28" name="Text Placeholder 27">
            <a:extLst>
              <a:ext uri="{FF2B5EF4-FFF2-40B4-BE49-F238E27FC236}">
                <a16:creationId xmlns:a16="http://schemas.microsoft.com/office/drawing/2014/main" id="{3886092F-862E-A5A5-3633-22F1513915B7}"/>
              </a:ext>
            </a:extLst>
          </p:cNvPr>
          <p:cNvSpPr>
            <a:spLocks noGrp="1"/>
          </p:cNvSpPr>
          <p:nvPr>
            <p:ph type="body" sz="quarter" idx="13" hasCustomPrompt="1"/>
          </p:nvPr>
        </p:nvSpPr>
        <p:spPr>
          <a:xfrm>
            <a:off x="846000" y="5040000"/>
            <a:ext cx="4027083" cy="365125"/>
          </a:xfrm>
        </p:spPr>
        <p:txBody>
          <a:bodyPr>
            <a:noAutofit/>
          </a:bodyPr>
          <a:lstStyle>
            <a:lvl1pPr marL="0" indent="0">
              <a:lnSpc>
                <a:spcPts val="2400"/>
              </a:lnSpc>
              <a:buNone/>
              <a:defRPr sz="2000" b="1" i="0" baseline="0">
                <a:solidFill>
                  <a:schemeClr val="bg1"/>
                </a:solidFill>
                <a:latin typeface="Telegraf" pitchFamily="2" charset="77"/>
                <a:cs typeface="Arial" panose="020B0604020202020204" pitchFamily="34" charset="0"/>
              </a:defRPr>
            </a:lvl1pPr>
            <a:lvl2pPr>
              <a:lnSpc>
                <a:spcPts val="2400"/>
              </a:lnSpc>
              <a:defRPr sz="2000" b="1" i="0" baseline="0">
                <a:solidFill>
                  <a:schemeClr val="bg1"/>
                </a:solidFill>
                <a:latin typeface="+mj-lt"/>
                <a:cs typeface="Arial" panose="020B0604020202020204" pitchFamily="34" charset="0"/>
              </a:defRPr>
            </a:lvl2pPr>
            <a:lvl3pPr>
              <a:lnSpc>
                <a:spcPts val="2400"/>
              </a:lnSpc>
              <a:defRPr sz="2000" b="1" i="0" baseline="0">
                <a:solidFill>
                  <a:schemeClr val="bg1"/>
                </a:solidFill>
                <a:latin typeface="+mj-lt"/>
                <a:cs typeface="Arial" panose="020B0604020202020204" pitchFamily="34" charset="0"/>
              </a:defRPr>
            </a:lvl3pPr>
            <a:lvl4pPr>
              <a:lnSpc>
                <a:spcPts val="2400"/>
              </a:lnSpc>
              <a:defRPr sz="2000" b="1" i="0" baseline="0">
                <a:solidFill>
                  <a:schemeClr val="bg1"/>
                </a:solidFill>
                <a:latin typeface="+mj-lt"/>
                <a:cs typeface="Arial" panose="020B0604020202020204" pitchFamily="34" charset="0"/>
              </a:defRPr>
            </a:lvl4pPr>
            <a:lvl5pPr>
              <a:lnSpc>
                <a:spcPts val="2400"/>
              </a:lnSpc>
              <a:defRPr sz="2000" b="1" i="0" baseline="0">
                <a:solidFill>
                  <a:schemeClr val="bg1"/>
                </a:solidFill>
                <a:latin typeface="+mj-lt"/>
                <a:cs typeface="Arial" panose="020B0604020202020204" pitchFamily="34" charset="0"/>
              </a:defRPr>
            </a:lvl5pPr>
          </a:lstStyle>
          <a:p>
            <a:pPr lvl="0"/>
            <a:r>
              <a:rPr lang="en-GB" dirty="0"/>
              <a:t>The Full Talent Journey Platform</a:t>
            </a:r>
            <a:endParaRPr lang="da-DK" dirty="0"/>
          </a:p>
        </p:txBody>
      </p:sp>
      <p:pic>
        <p:nvPicPr>
          <p:cNvPr id="8" name="Graphic 7">
            <a:extLst>
              <a:ext uri="{FF2B5EF4-FFF2-40B4-BE49-F238E27FC236}">
                <a16:creationId xmlns:a16="http://schemas.microsoft.com/office/drawing/2014/main" id="{E6EE5D55-9A92-3608-2BDB-5D9C469C86A5}"/>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1555148" y="229550"/>
            <a:ext cx="450000" cy="450000"/>
          </a:xfrm>
          <a:prstGeom prst="rect">
            <a:avLst/>
          </a:prstGeom>
        </p:spPr>
      </p:pic>
    </p:spTree>
    <p:extLst>
      <p:ext uri="{BB962C8B-B14F-4D97-AF65-F5344CB8AC3E}">
        <p14:creationId xmlns:p14="http://schemas.microsoft.com/office/powerpoint/2010/main" val="4235279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08_Three Content_pink">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1590582" y="4412569"/>
            <a:ext cx="4259547" cy="14400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7447628" y="4412570"/>
            <a:ext cx="3904585" cy="14400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15.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
        <p:nvSpPr>
          <p:cNvPr id="8" name="Picture Placeholder 9">
            <a:extLst>
              <a:ext uri="{FF2B5EF4-FFF2-40B4-BE49-F238E27FC236}">
                <a16:creationId xmlns:a16="http://schemas.microsoft.com/office/drawing/2014/main" id="{6D73A8AC-58F2-B8F2-2F66-B9791EEBFE6D}"/>
              </a:ext>
            </a:extLst>
          </p:cNvPr>
          <p:cNvSpPr>
            <a:spLocks noGrp="1"/>
          </p:cNvSpPr>
          <p:nvPr>
            <p:ph type="pic" sz="quarter" idx="14"/>
          </p:nvPr>
        </p:nvSpPr>
        <p:spPr>
          <a:xfrm>
            <a:off x="839788" y="3796628"/>
            <a:ext cx="648000" cy="648000"/>
          </a:xfrm>
        </p:spPr>
        <p:txBody>
          <a:bodyPr/>
          <a:lstStyle/>
          <a:p>
            <a:endParaRPr lang="da-DK"/>
          </a:p>
        </p:txBody>
      </p:sp>
      <p:sp>
        <p:nvSpPr>
          <p:cNvPr id="10" name="Picture Placeholder 9">
            <a:extLst>
              <a:ext uri="{FF2B5EF4-FFF2-40B4-BE49-F238E27FC236}">
                <a16:creationId xmlns:a16="http://schemas.microsoft.com/office/drawing/2014/main" id="{916B31F0-57B1-E842-6C1A-DDE761E38EA7}"/>
              </a:ext>
            </a:extLst>
          </p:cNvPr>
          <p:cNvSpPr>
            <a:spLocks noGrp="1"/>
          </p:cNvSpPr>
          <p:nvPr>
            <p:ph type="pic" sz="quarter" idx="15"/>
          </p:nvPr>
        </p:nvSpPr>
        <p:spPr>
          <a:xfrm>
            <a:off x="6716504" y="3796628"/>
            <a:ext cx="648000" cy="648000"/>
          </a:xfrm>
        </p:spPr>
        <p:txBody>
          <a:bodyPr/>
          <a:lstStyle/>
          <a:p>
            <a:endParaRPr lang="da-DK"/>
          </a:p>
        </p:txBody>
      </p:sp>
      <p:sp>
        <p:nvSpPr>
          <p:cNvPr id="12" name="Content Placeholder 3">
            <a:extLst>
              <a:ext uri="{FF2B5EF4-FFF2-40B4-BE49-F238E27FC236}">
                <a16:creationId xmlns:a16="http://schemas.microsoft.com/office/drawing/2014/main" id="{24144CAB-617F-6897-B118-8AC236AF5278}"/>
              </a:ext>
            </a:extLst>
          </p:cNvPr>
          <p:cNvSpPr>
            <a:spLocks noGrp="1"/>
          </p:cNvSpPr>
          <p:nvPr>
            <p:ph sz="half" idx="16"/>
          </p:nvPr>
        </p:nvSpPr>
        <p:spPr>
          <a:xfrm>
            <a:off x="7447628" y="1965781"/>
            <a:ext cx="3904585" cy="14400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13" name="Picture Placeholder 9">
            <a:extLst>
              <a:ext uri="{FF2B5EF4-FFF2-40B4-BE49-F238E27FC236}">
                <a16:creationId xmlns:a16="http://schemas.microsoft.com/office/drawing/2014/main" id="{AA0F8BE1-3DB3-9141-F17E-DDF201984650}"/>
              </a:ext>
            </a:extLst>
          </p:cNvPr>
          <p:cNvSpPr>
            <a:spLocks noGrp="1"/>
          </p:cNvSpPr>
          <p:nvPr>
            <p:ph type="pic" sz="quarter" idx="17"/>
          </p:nvPr>
        </p:nvSpPr>
        <p:spPr>
          <a:xfrm>
            <a:off x="6716504" y="1368001"/>
            <a:ext cx="648000" cy="648000"/>
          </a:xfrm>
        </p:spPr>
        <p:txBody>
          <a:bodyPr/>
          <a:lstStyle/>
          <a:p>
            <a:endParaRPr lang="da-DK"/>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1589384" y="3800571"/>
            <a:ext cx="4259547" cy="463070"/>
          </a:xfrm>
        </p:spPr>
        <p:txBody>
          <a:bodyPr anchor="b"/>
          <a:lstStyle>
            <a:lvl1pPr marL="0" indent="0">
              <a:lnSpc>
                <a:spcPts val="2600"/>
              </a:lnSpc>
              <a:buNone/>
              <a:defRPr sz="16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19" name="Text Placeholder 18">
            <a:extLst>
              <a:ext uri="{FF2B5EF4-FFF2-40B4-BE49-F238E27FC236}">
                <a16:creationId xmlns:a16="http://schemas.microsoft.com/office/drawing/2014/main" id="{1DCC9395-BDE4-48F9-0645-6045648A05E1}"/>
              </a:ext>
            </a:extLst>
          </p:cNvPr>
          <p:cNvSpPr>
            <a:spLocks noGrp="1"/>
          </p:cNvSpPr>
          <p:nvPr>
            <p:ph type="body" sz="quarter" idx="21"/>
          </p:nvPr>
        </p:nvSpPr>
        <p:spPr>
          <a:xfrm>
            <a:off x="7447629" y="1368001"/>
            <a:ext cx="3904584" cy="468476"/>
          </a:xfrm>
        </p:spPr>
        <p:txBody>
          <a:bodyPr anchor="b" anchorCtr="0"/>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sz="1600" b="1" i="0">
                <a:latin typeface="Arial" panose="020B0604020202020204" pitchFamily="34" charset="0"/>
                <a:cs typeface="Arial" panose="020B0604020202020204" pitchFamily="34" charset="0"/>
              </a:defRPr>
            </a:lvl1pPr>
            <a:lvl2pPr>
              <a:defRPr>
                <a:latin typeface="+mj-lt"/>
              </a:defRPr>
            </a:lvl2pPr>
            <a:lvl3pPr>
              <a:defRPr>
                <a:latin typeface="+mj-lt"/>
              </a:defRPr>
            </a:lvl3pPr>
            <a:lvl4pPr>
              <a:defRPr>
                <a:latin typeface="+mj-lt"/>
              </a:defRPr>
            </a:lvl4pPr>
            <a:lvl5pPr>
              <a:defRPr>
                <a:latin typeface="+mj-lt"/>
              </a:defRPr>
            </a:lvl5pPr>
          </a:lstStyle>
          <a:p>
            <a:pPr marL="0" marR="0" lvl="0" indent="0" algn="l" defTabSz="914400" rtl="0" eaLnBrk="1" fontAlgn="auto" latinLnBrk="0" hangingPunct="1">
              <a:lnSpc>
                <a:spcPts val="1800"/>
              </a:lnSpc>
              <a:spcBef>
                <a:spcPts val="0"/>
              </a:spcBef>
              <a:spcAft>
                <a:spcPts val="0"/>
              </a:spcAft>
              <a:buClrTx/>
              <a:buSzTx/>
              <a:buFont typeface="Arial" panose="020B0604020202020204" pitchFamily="34" charset="0"/>
              <a:buNone/>
              <a:tabLst/>
              <a:defRPr/>
            </a:pPr>
            <a:r>
              <a:rPr lang="en-GB" dirty="0"/>
              <a:t>Click to edit Master text styles</a:t>
            </a:r>
          </a:p>
        </p:txBody>
      </p:sp>
      <p:sp>
        <p:nvSpPr>
          <p:cNvPr id="21" name="Text Placeholder 20">
            <a:extLst>
              <a:ext uri="{FF2B5EF4-FFF2-40B4-BE49-F238E27FC236}">
                <a16:creationId xmlns:a16="http://schemas.microsoft.com/office/drawing/2014/main" id="{777E98E0-042A-11FE-F91F-EE0107A5615D}"/>
              </a:ext>
            </a:extLst>
          </p:cNvPr>
          <p:cNvSpPr>
            <a:spLocks noGrp="1"/>
          </p:cNvSpPr>
          <p:nvPr>
            <p:ph type="body" sz="quarter" idx="22"/>
          </p:nvPr>
        </p:nvSpPr>
        <p:spPr>
          <a:xfrm>
            <a:off x="7447629" y="3735403"/>
            <a:ext cx="3904583" cy="530226"/>
          </a:xfrm>
        </p:spPr>
        <p:txBody>
          <a:bodyPr anchor="b" anchorCtr="0"/>
          <a:lstStyle>
            <a:lvl1pPr marL="0" indent="0">
              <a:lnSpc>
                <a:spcPts val="2600"/>
              </a:lnSpc>
              <a:buNone/>
              <a:defRPr sz="1600" b="1" i="0" baseline="0"/>
            </a:lvl1pPr>
            <a:lvl2pPr>
              <a:lnSpc>
                <a:spcPts val="2600"/>
              </a:lnSpc>
              <a:defRPr sz="1600" b="1" i="0" baseline="0"/>
            </a:lvl2pPr>
            <a:lvl3pPr>
              <a:lnSpc>
                <a:spcPts val="2600"/>
              </a:lnSpc>
              <a:defRPr sz="1600" b="1" i="0" baseline="0"/>
            </a:lvl3pPr>
            <a:lvl4pPr>
              <a:lnSpc>
                <a:spcPts val="2600"/>
              </a:lnSpc>
              <a:defRPr sz="1600" b="1" i="0" baseline="0"/>
            </a:lvl4pPr>
            <a:lvl5pPr>
              <a:lnSpc>
                <a:spcPts val="2600"/>
              </a:lnSpc>
              <a:defRPr sz="1600" b="1" i="0" baseline="0"/>
            </a:lvl5pPr>
          </a:lstStyle>
          <a:p>
            <a:pPr lvl="0"/>
            <a:r>
              <a:rPr lang="en-GB" dirty="0"/>
              <a:t>Click to edit Master text style</a:t>
            </a:r>
          </a:p>
        </p:txBody>
      </p:sp>
    </p:spTree>
    <p:extLst>
      <p:ext uri="{BB962C8B-B14F-4D97-AF65-F5344CB8AC3E}">
        <p14:creationId xmlns:p14="http://schemas.microsoft.com/office/powerpoint/2010/main" val="409162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09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p:txBody>
          <a:bodyPr/>
          <a:lstStyle/>
          <a:p>
            <a:r>
              <a:rPr lang="en-GB"/>
              <a:t>Click to edit Master title style</a:t>
            </a:r>
            <a:endParaRPr lang="da-DK"/>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15.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sp>
        <p:nvSpPr>
          <p:cNvPr id="5" name="Slide Number Placeholder 4">
            <a:extLst>
              <a:ext uri="{FF2B5EF4-FFF2-40B4-BE49-F238E27FC236}">
                <a16:creationId xmlns:a16="http://schemas.microsoft.com/office/drawing/2014/main" id="{554AA85C-C18B-3D60-E634-CE8B87718DCB}"/>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7" name="Text Placeholder 7">
            <a:extLst>
              <a:ext uri="{FF2B5EF4-FFF2-40B4-BE49-F238E27FC236}">
                <a16:creationId xmlns:a16="http://schemas.microsoft.com/office/drawing/2014/main" id="{F98D78EC-805D-1B81-E16D-F80A7229E4A6}"/>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186986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9988DA-15D6-0C0F-8E6B-1BC0DBE69BBF}"/>
              </a:ext>
            </a:extLst>
          </p:cNvPr>
          <p:cNvSpPr>
            <a:spLocks noGrp="1"/>
          </p:cNvSpPr>
          <p:nvPr>
            <p:ph type="dt" sz="half" idx="10"/>
          </p:nvPr>
        </p:nvSpPr>
        <p:spPr/>
        <p:txBody>
          <a:bodyPr/>
          <a:lstStyle/>
          <a:p>
            <a:fld id="{798B8A3A-B3BE-B147-8433-083925D49248}" type="datetime2">
              <a:rPr lang="da-DK" smtClean="0"/>
              <a:t>15. november 2022</a:t>
            </a:fld>
            <a:endParaRPr lang="da-DK"/>
          </a:p>
        </p:txBody>
      </p:sp>
      <p:sp>
        <p:nvSpPr>
          <p:cNvPr id="3" name="Footer Placeholder 2">
            <a:extLst>
              <a:ext uri="{FF2B5EF4-FFF2-40B4-BE49-F238E27FC236}">
                <a16:creationId xmlns:a16="http://schemas.microsoft.com/office/drawing/2014/main" id="{05755FC6-19D2-5284-22BE-41B26E20FD19}"/>
              </a:ext>
            </a:extLst>
          </p:cNvPr>
          <p:cNvSpPr>
            <a:spLocks noGrp="1"/>
          </p:cNvSpPr>
          <p:nvPr>
            <p:ph type="ftr" sz="quarter" idx="11"/>
          </p:nvPr>
        </p:nvSpPr>
        <p:spPr/>
        <p:txBody>
          <a:bodyPr/>
          <a:lstStyle/>
          <a:p>
            <a:endParaRPr lang="da-DK"/>
          </a:p>
        </p:txBody>
      </p:sp>
      <p:sp>
        <p:nvSpPr>
          <p:cNvPr id="4" name="Slide Number Placeholder 3">
            <a:extLst>
              <a:ext uri="{FF2B5EF4-FFF2-40B4-BE49-F238E27FC236}">
                <a16:creationId xmlns:a16="http://schemas.microsoft.com/office/drawing/2014/main" id="{02C27223-812B-239C-A4FB-5672FD89E5D7}"/>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5" name="Text Placeholder 7">
            <a:extLst>
              <a:ext uri="{FF2B5EF4-FFF2-40B4-BE49-F238E27FC236}">
                <a16:creationId xmlns:a16="http://schemas.microsoft.com/office/drawing/2014/main" id="{964DF9E3-E81E-83B4-AB90-1D51A89402EA}"/>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3696397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Talentech">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BE37E-6DFF-2C9B-C833-632AEE3FA959}"/>
              </a:ext>
            </a:extLst>
          </p:cNvPr>
          <p:cNvSpPr>
            <a:spLocks noGrp="1"/>
          </p:cNvSpPr>
          <p:nvPr>
            <p:ph type="title"/>
          </p:nvPr>
        </p:nvSpPr>
        <p:spPr/>
        <p:txBody>
          <a:bodyPr/>
          <a:lstStyle>
            <a:lvl1pPr>
              <a:defRPr>
                <a:solidFill>
                  <a:schemeClr val="bg1"/>
                </a:solidFill>
              </a:defRPr>
            </a:lvl1p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2AB9CE7E-FB90-8138-F632-7FAC6B5ABABB}"/>
              </a:ext>
            </a:extLst>
          </p:cNvPr>
          <p:cNvSpPr>
            <a:spLocks noGrp="1"/>
          </p:cNvSpPr>
          <p:nvPr>
            <p:ph idx="1"/>
          </p:nvPr>
        </p:nvSpPr>
        <p:spPr>
          <a:xfrm>
            <a:off x="847344" y="3356429"/>
            <a:ext cx="10504869" cy="282053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Date Placeholder 3">
            <a:extLst>
              <a:ext uri="{FF2B5EF4-FFF2-40B4-BE49-F238E27FC236}">
                <a16:creationId xmlns:a16="http://schemas.microsoft.com/office/drawing/2014/main" id="{23E5D589-4888-F171-46C1-A0122699E418}"/>
              </a:ext>
            </a:extLst>
          </p:cNvPr>
          <p:cNvSpPr>
            <a:spLocks noGrp="1"/>
          </p:cNvSpPr>
          <p:nvPr>
            <p:ph type="dt" sz="half" idx="10"/>
          </p:nvPr>
        </p:nvSpPr>
        <p:spPr/>
        <p:txBody>
          <a:bodyPr/>
          <a:lstStyle/>
          <a:p>
            <a:fld id="{0D173060-BBCA-B94B-A1F3-D762D58B8B2C}" type="datetime2">
              <a:rPr lang="da-DK" smtClean="0"/>
              <a:t>15. november 2022</a:t>
            </a:fld>
            <a:endParaRPr lang="da-DK"/>
          </a:p>
        </p:txBody>
      </p:sp>
      <p:sp>
        <p:nvSpPr>
          <p:cNvPr id="5" name="Footer Placeholder 4">
            <a:extLst>
              <a:ext uri="{FF2B5EF4-FFF2-40B4-BE49-F238E27FC236}">
                <a16:creationId xmlns:a16="http://schemas.microsoft.com/office/drawing/2014/main" id="{8FDED45F-EA74-FFA4-556C-C3DBE65553D8}"/>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pic>
        <p:nvPicPr>
          <p:cNvPr id="7" name="Graphic 6">
            <a:extLst>
              <a:ext uri="{FF2B5EF4-FFF2-40B4-BE49-F238E27FC236}">
                <a16:creationId xmlns:a16="http://schemas.microsoft.com/office/drawing/2014/main" id="{505BB0EF-A6CE-7C60-6C22-6B149772B9B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6F08B55C-1E69-E53E-4930-47928C245A3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9" name="Text Placeholder 7">
            <a:extLst>
              <a:ext uri="{FF2B5EF4-FFF2-40B4-BE49-F238E27FC236}">
                <a16:creationId xmlns:a16="http://schemas.microsoft.com/office/drawing/2014/main" id="{64435615-B97B-6969-1ACB-1602ACFF77BD}"/>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solidFill>
                  <a:schemeClr val="bg1"/>
                </a:solidFill>
              </a:defRPr>
            </a:lvl1pPr>
          </a:lstStyle>
          <a:p>
            <a:pPr lvl="0"/>
            <a:r>
              <a:rPr lang="en-GB" dirty="0"/>
              <a:t>Type chapter name here</a:t>
            </a:r>
          </a:p>
        </p:txBody>
      </p:sp>
      <p:pic>
        <p:nvPicPr>
          <p:cNvPr id="10" name="Object 1" descr="preencoded.png">
            <a:extLst>
              <a:ext uri="{FF2B5EF4-FFF2-40B4-BE49-F238E27FC236}">
                <a16:creationId xmlns:a16="http://schemas.microsoft.com/office/drawing/2014/main" id="{46F17E49-3D75-C6A3-8ABF-DAA8F8B0F0BD}"/>
              </a:ext>
            </a:extLst>
          </p:cNvPr>
          <p:cNvPicPr>
            <a:picLocks noChangeAspect="1"/>
          </p:cNvPicPr>
          <p:nvPr userDrawn="1"/>
        </p:nvPicPr>
        <p:blipFill>
          <a:blip r:embed="rId6"/>
          <a:srcRect/>
          <a:stretch/>
        </p:blipFill>
        <p:spPr>
          <a:xfrm>
            <a:off x="6374296" y="1040296"/>
            <a:ext cx="5817704" cy="5817704"/>
          </a:xfrm>
          <a:prstGeom prst="rect">
            <a:avLst/>
          </a:prstGeom>
        </p:spPr>
      </p:pic>
      <p:pic>
        <p:nvPicPr>
          <p:cNvPr id="11" name="Object 2" descr="preencoded.png">
            <a:extLst>
              <a:ext uri="{FF2B5EF4-FFF2-40B4-BE49-F238E27FC236}">
                <a16:creationId xmlns:a16="http://schemas.microsoft.com/office/drawing/2014/main" id="{2F1432EF-E572-5C0F-5A5E-4A0BDD2A5D1F}"/>
              </a:ext>
            </a:extLst>
          </p:cNvPr>
          <p:cNvPicPr>
            <a:picLocks noChangeAspect="1"/>
          </p:cNvPicPr>
          <p:nvPr userDrawn="1"/>
        </p:nvPicPr>
        <p:blipFill>
          <a:blip r:embed="rId7"/>
          <a:srcRect/>
          <a:stretch/>
        </p:blipFill>
        <p:spPr>
          <a:xfrm>
            <a:off x="9399012" y="4110281"/>
            <a:ext cx="187863" cy="236344"/>
          </a:xfrm>
          <a:prstGeom prst="rect">
            <a:avLst/>
          </a:prstGeom>
        </p:spPr>
      </p:pic>
      <p:pic>
        <p:nvPicPr>
          <p:cNvPr id="12" name="Object 3" descr="preencoded.png">
            <a:extLst>
              <a:ext uri="{FF2B5EF4-FFF2-40B4-BE49-F238E27FC236}">
                <a16:creationId xmlns:a16="http://schemas.microsoft.com/office/drawing/2014/main" id="{E7E56F32-9E22-BF66-CD0A-869AE7948470}"/>
              </a:ext>
            </a:extLst>
          </p:cNvPr>
          <p:cNvPicPr>
            <a:picLocks noChangeAspect="1"/>
          </p:cNvPicPr>
          <p:nvPr userDrawn="1"/>
        </p:nvPicPr>
        <p:blipFill>
          <a:blip r:embed="rId7"/>
          <a:srcRect/>
          <a:stretch/>
        </p:blipFill>
        <p:spPr>
          <a:xfrm>
            <a:off x="9202824" y="3414600"/>
            <a:ext cx="187863" cy="236344"/>
          </a:xfrm>
          <a:prstGeom prst="rect">
            <a:avLst/>
          </a:prstGeom>
        </p:spPr>
      </p:pic>
      <p:pic>
        <p:nvPicPr>
          <p:cNvPr id="13" name="Object 4" descr="preencoded.png">
            <a:extLst>
              <a:ext uri="{FF2B5EF4-FFF2-40B4-BE49-F238E27FC236}">
                <a16:creationId xmlns:a16="http://schemas.microsoft.com/office/drawing/2014/main" id="{40D90785-FB3D-D652-C682-347F23241C94}"/>
              </a:ext>
            </a:extLst>
          </p:cNvPr>
          <p:cNvPicPr>
            <a:picLocks noChangeAspect="1"/>
          </p:cNvPicPr>
          <p:nvPr userDrawn="1"/>
        </p:nvPicPr>
        <p:blipFill>
          <a:blip r:embed="rId7"/>
          <a:srcRect/>
          <a:stretch/>
        </p:blipFill>
        <p:spPr>
          <a:xfrm>
            <a:off x="9846987" y="3475031"/>
            <a:ext cx="187863" cy="236344"/>
          </a:xfrm>
          <a:prstGeom prst="rect">
            <a:avLst/>
          </a:prstGeom>
        </p:spPr>
      </p:pic>
      <p:pic>
        <p:nvPicPr>
          <p:cNvPr id="14" name="Object 5" descr="preencoded.png">
            <a:extLst>
              <a:ext uri="{FF2B5EF4-FFF2-40B4-BE49-F238E27FC236}">
                <a16:creationId xmlns:a16="http://schemas.microsoft.com/office/drawing/2014/main" id="{D69E5B81-38D2-E687-72B9-AE4512F4AFEF}"/>
              </a:ext>
            </a:extLst>
          </p:cNvPr>
          <p:cNvPicPr>
            <a:picLocks noChangeAspect="1"/>
          </p:cNvPicPr>
          <p:nvPr userDrawn="1"/>
        </p:nvPicPr>
        <p:blipFill>
          <a:blip r:embed="rId7"/>
          <a:srcRect/>
          <a:stretch/>
        </p:blipFill>
        <p:spPr>
          <a:xfrm>
            <a:off x="10337487" y="3214256"/>
            <a:ext cx="187863" cy="236344"/>
          </a:xfrm>
          <a:prstGeom prst="rect">
            <a:avLst/>
          </a:prstGeom>
        </p:spPr>
      </p:pic>
      <p:pic>
        <p:nvPicPr>
          <p:cNvPr id="15" name="Object 6" descr="preencoded.png">
            <a:extLst>
              <a:ext uri="{FF2B5EF4-FFF2-40B4-BE49-F238E27FC236}">
                <a16:creationId xmlns:a16="http://schemas.microsoft.com/office/drawing/2014/main" id="{F7552CC0-9C48-3AE6-46E8-FC2FD27059DD}"/>
              </a:ext>
            </a:extLst>
          </p:cNvPr>
          <p:cNvPicPr>
            <a:picLocks noChangeAspect="1"/>
          </p:cNvPicPr>
          <p:nvPr userDrawn="1"/>
        </p:nvPicPr>
        <p:blipFill>
          <a:blip r:embed="rId7"/>
          <a:srcRect/>
          <a:stretch/>
        </p:blipFill>
        <p:spPr>
          <a:xfrm>
            <a:off x="8669787" y="4587431"/>
            <a:ext cx="187863" cy="236344"/>
          </a:xfrm>
          <a:prstGeom prst="rect">
            <a:avLst/>
          </a:prstGeom>
        </p:spPr>
      </p:pic>
    </p:spTree>
    <p:extLst>
      <p:ext uri="{BB962C8B-B14F-4D97-AF65-F5344CB8AC3E}">
        <p14:creationId xmlns:p14="http://schemas.microsoft.com/office/powerpoint/2010/main" val="563632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20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40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60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80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100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pos="529"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Content in box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6244604" cy="936719"/>
          </a:xfrm>
        </p:spPr>
        <p:txBody>
          <a:body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hasCustomPrompt="1"/>
          </p:nvPr>
        </p:nvSpPr>
        <p:spPr>
          <a:xfrm>
            <a:off x="846364" y="2538000"/>
            <a:ext cx="2610000" cy="4320000"/>
          </a:xfrm>
          <a:solidFill>
            <a:schemeClr val="accent3"/>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dirty="0"/>
              <a:t>Text here</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15.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
        <p:nvSpPr>
          <p:cNvPr id="18" name="Content Placeholder 2">
            <a:extLst>
              <a:ext uri="{FF2B5EF4-FFF2-40B4-BE49-F238E27FC236}">
                <a16:creationId xmlns:a16="http://schemas.microsoft.com/office/drawing/2014/main" id="{3A769C48-A534-D7C7-AAA3-B4E1EDC30FCA}"/>
              </a:ext>
            </a:extLst>
          </p:cNvPr>
          <p:cNvSpPr>
            <a:spLocks noGrp="1"/>
          </p:cNvSpPr>
          <p:nvPr>
            <p:ph sz="half" idx="14" hasCustomPrompt="1"/>
          </p:nvPr>
        </p:nvSpPr>
        <p:spPr>
          <a:xfrm>
            <a:off x="3448978" y="2538000"/>
            <a:ext cx="2610000" cy="4320000"/>
          </a:xfrm>
          <a:solidFill>
            <a:schemeClr val="accent2"/>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dirty="0"/>
              <a:t>Text here</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19" name="Content Placeholder 2">
            <a:extLst>
              <a:ext uri="{FF2B5EF4-FFF2-40B4-BE49-F238E27FC236}">
                <a16:creationId xmlns:a16="http://schemas.microsoft.com/office/drawing/2014/main" id="{AD5862DE-CA60-1A84-4916-97D025A87142}"/>
              </a:ext>
            </a:extLst>
          </p:cNvPr>
          <p:cNvSpPr>
            <a:spLocks noGrp="1"/>
          </p:cNvSpPr>
          <p:nvPr>
            <p:ph sz="half" idx="15" hasCustomPrompt="1"/>
          </p:nvPr>
        </p:nvSpPr>
        <p:spPr>
          <a:xfrm>
            <a:off x="6052256" y="2538000"/>
            <a:ext cx="2610000" cy="4320000"/>
          </a:xfrm>
          <a:solidFill>
            <a:schemeClr val="tx1"/>
          </a:solidFill>
        </p:spPr>
        <p:txBody>
          <a:bodyPr lIns="216000" tIns="360000" rIns="180000" bIns="180000"/>
          <a:lstStyle>
            <a:lvl1pPr marL="180000" indent="-180000">
              <a:buFontTx/>
              <a:buBlip>
                <a:blip r:embed="rId4">
                  <a:extLst>
                    <a:ext uri="{96DAC541-7B7A-43D3-8B79-37D633B846F1}">
                      <asvg:svgBlip xmlns:asvg="http://schemas.microsoft.com/office/drawing/2016/SVG/main" r:embed="rId5"/>
                    </a:ext>
                  </a:extLst>
                </a:blip>
              </a:buBlip>
              <a:defRPr>
                <a:solidFill>
                  <a:schemeClr val="bg1"/>
                </a:solidFill>
              </a:defRPr>
            </a:lvl1pPr>
            <a:lvl2pPr marL="360000" indent="-180000">
              <a:buFontTx/>
              <a:buBlip>
                <a:blip r:embed="rId4">
                  <a:extLst>
                    <a:ext uri="{96DAC541-7B7A-43D3-8B79-37D633B846F1}">
                      <asvg:svgBlip xmlns:asvg="http://schemas.microsoft.com/office/drawing/2016/SVG/main" r:embed="rId5"/>
                    </a:ext>
                  </a:extLst>
                </a:blip>
              </a:buBlip>
              <a:defRPr>
                <a:solidFill>
                  <a:schemeClr val="bg1"/>
                </a:solidFill>
              </a:defRPr>
            </a:lvl2pPr>
            <a:lvl3pPr marL="540000" indent="-180000">
              <a:buFontTx/>
              <a:buBlip>
                <a:blip r:embed="rId4">
                  <a:extLst>
                    <a:ext uri="{96DAC541-7B7A-43D3-8B79-37D633B846F1}">
                      <asvg:svgBlip xmlns:asvg="http://schemas.microsoft.com/office/drawing/2016/SVG/main" r:embed="rId5"/>
                    </a:ext>
                  </a:extLst>
                </a:blip>
              </a:buBlip>
              <a:defRPr>
                <a:solidFill>
                  <a:schemeClr val="bg1"/>
                </a:solidFill>
              </a:defRPr>
            </a:lvl3pPr>
            <a:lvl4pPr marL="720000" indent="-180000">
              <a:buFontTx/>
              <a:buBlip>
                <a:blip r:embed="rId4">
                  <a:extLst>
                    <a:ext uri="{96DAC541-7B7A-43D3-8B79-37D633B846F1}">
                      <asvg:svgBlip xmlns:asvg="http://schemas.microsoft.com/office/drawing/2016/SVG/main" r:embed="rId5"/>
                    </a:ext>
                  </a:extLst>
                </a:blip>
              </a:buBlip>
              <a:defRPr>
                <a:solidFill>
                  <a:schemeClr val="bg1"/>
                </a:solidFill>
              </a:defRPr>
            </a:lvl4pPr>
            <a:lvl5pPr marL="900000" indent="-180000">
              <a:buFontTx/>
              <a:buBlip>
                <a:blip r:embed="rId4">
                  <a:extLst>
                    <a:ext uri="{96DAC541-7B7A-43D3-8B79-37D633B846F1}">
                      <asvg:svgBlip xmlns:asvg="http://schemas.microsoft.com/office/drawing/2016/SVG/main" r:embed="rId5"/>
                    </a:ext>
                  </a:extLst>
                </a:blip>
              </a:buBlip>
              <a:defRPr>
                <a:solidFill>
                  <a:schemeClr val="bg1"/>
                </a:solidFill>
              </a:defRPr>
            </a:lvl5pPr>
          </a:lstStyle>
          <a:p>
            <a:pPr lvl="0"/>
            <a:r>
              <a:rPr lang="en-GB" dirty="0"/>
              <a:t>Text here</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20" name="Content Placeholder 2">
            <a:extLst>
              <a:ext uri="{FF2B5EF4-FFF2-40B4-BE49-F238E27FC236}">
                <a16:creationId xmlns:a16="http://schemas.microsoft.com/office/drawing/2014/main" id="{253AA1B4-8936-06B5-5473-1EA785160F2A}"/>
              </a:ext>
            </a:extLst>
          </p:cNvPr>
          <p:cNvSpPr>
            <a:spLocks noGrp="1"/>
          </p:cNvSpPr>
          <p:nvPr>
            <p:ph sz="half" idx="16" hasCustomPrompt="1"/>
          </p:nvPr>
        </p:nvSpPr>
        <p:spPr>
          <a:xfrm>
            <a:off x="8662256" y="2538000"/>
            <a:ext cx="2610000" cy="4320000"/>
          </a:xfrm>
          <a:solidFill>
            <a:schemeClr val="accent3"/>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dirty="0"/>
              <a:t>Text here</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Tree>
    <p:extLst>
      <p:ext uri="{BB962C8B-B14F-4D97-AF65-F5344CB8AC3E}">
        <p14:creationId xmlns:p14="http://schemas.microsoft.com/office/powerpoint/2010/main" val="4286835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Quot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a:xfrm>
            <a:off x="2496000" y="1980000"/>
            <a:ext cx="7200000" cy="2700000"/>
          </a:xfrm>
        </p:spPr>
        <p:txBody>
          <a:bodyPr anchor="ctr" anchorCtr="0">
            <a:noAutofit/>
          </a:bodyPr>
          <a:lstStyle>
            <a:lvl1pPr>
              <a:lnSpc>
                <a:spcPts val="4000"/>
              </a:lnSpc>
              <a:defRPr sz="3200" b="0" i="0" baseline="0">
                <a:solidFill>
                  <a:schemeClr val="bg1"/>
                </a:solidFill>
                <a:latin typeface="+mn-lt"/>
              </a:defRPr>
            </a:lvl1pPr>
          </a:lstStyle>
          <a:p>
            <a:r>
              <a:rPr lang="en-GB" dirty="0"/>
              <a:t>Click to edit Master title style</a:t>
            </a:r>
            <a:endParaRPr lang="da-DK" dirty="0"/>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15.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sp>
        <p:nvSpPr>
          <p:cNvPr id="5" name="Slide Number Placeholder 4">
            <a:extLst>
              <a:ext uri="{FF2B5EF4-FFF2-40B4-BE49-F238E27FC236}">
                <a16:creationId xmlns:a16="http://schemas.microsoft.com/office/drawing/2014/main" id="{554AA85C-C18B-3D60-E634-CE8B87718DCB}"/>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sp>
        <p:nvSpPr>
          <p:cNvPr id="8" name="Text Placeholder 27">
            <a:extLst>
              <a:ext uri="{FF2B5EF4-FFF2-40B4-BE49-F238E27FC236}">
                <a16:creationId xmlns:a16="http://schemas.microsoft.com/office/drawing/2014/main" id="{3821F1AF-6391-68F9-D858-620A8D9003F0}"/>
              </a:ext>
            </a:extLst>
          </p:cNvPr>
          <p:cNvSpPr>
            <a:spLocks noGrp="1"/>
          </p:cNvSpPr>
          <p:nvPr>
            <p:ph type="body" sz="quarter" idx="13" hasCustomPrompt="1"/>
          </p:nvPr>
        </p:nvSpPr>
        <p:spPr>
          <a:xfrm>
            <a:off x="838200" y="245329"/>
            <a:ext cx="1457325" cy="187325"/>
          </a:xfrm>
        </p:spPr>
        <p:txBody>
          <a:bodyPr anchor="ctr" anchorCtr="0">
            <a:noAutofit/>
          </a:bodyPr>
          <a:lstStyle>
            <a:lvl1pPr marL="0" indent="0">
              <a:lnSpc>
                <a:spcPts val="1050"/>
              </a:lnSpc>
              <a:buNone/>
              <a:defRPr sz="750" baseline="0">
                <a:solidFill>
                  <a:schemeClr val="bg1"/>
                </a:solidFill>
              </a:defRPr>
            </a:lvl1pPr>
            <a:lvl2pPr marL="144000" indent="0">
              <a:lnSpc>
                <a:spcPts val="1200"/>
              </a:lnSpc>
              <a:buNone/>
              <a:defRPr sz="800" baseline="0">
                <a:solidFill>
                  <a:schemeClr val="bg1"/>
                </a:solidFill>
              </a:defRPr>
            </a:lvl2pPr>
            <a:lvl3pPr>
              <a:lnSpc>
                <a:spcPts val="1200"/>
              </a:lnSpc>
              <a:defRPr sz="800" baseline="0">
                <a:solidFill>
                  <a:schemeClr val="bg1"/>
                </a:solidFill>
              </a:defRPr>
            </a:lvl3pPr>
            <a:lvl4pPr>
              <a:lnSpc>
                <a:spcPts val="1200"/>
              </a:lnSpc>
              <a:defRPr sz="800" baseline="0">
                <a:solidFill>
                  <a:schemeClr val="bg1"/>
                </a:solidFill>
              </a:defRPr>
            </a:lvl4pPr>
            <a:lvl5pPr>
              <a:lnSpc>
                <a:spcPts val="1200"/>
              </a:lnSpc>
              <a:defRPr sz="800" baseline="0">
                <a:solidFill>
                  <a:schemeClr val="bg1"/>
                </a:solidFill>
              </a:defRPr>
            </a:lvl5pPr>
          </a:lstStyle>
          <a:p>
            <a:pPr lvl="0"/>
            <a:r>
              <a:rPr lang="en-GB" dirty="0"/>
              <a:t>Chapter name</a:t>
            </a:r>
          </a:p>
        </p:txBody>
      </p:sp>
      <p:pic>
        <p:nvPicPr>
          <p:cNvPr id="7" name="Graphic 6">
            <a:extLst>
              <a:ext uri="{FF2B5EF4-FFF2-40B4-BE49-F238E27FC236}">
                <a16:creationId xmlns:a16="http://schemas.microsoft.com/office/drawing/2014/main" id="{9BE68189-32E0-75CC-453A-2B7BC3B8EE9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10" name="Object 4" descr="preencoded.png">
            <a:extLst>
              <a:ext uri="{FF2B5EF4-FFF2-40B4-BE49-F238E27FC236}">
                <a16:creationId xmlns:a16="http://schemas.microsoft.com/office/drawing/2014/main" id="{D2E06782-92E3-4C4D-03C8-DC176F353916}"/>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471418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4_Contac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2999995" y="3892042"/>
            <a:ext cx="4259547" cy="1440000"/>
          </a:xfrm>
        </p:spPr>
        <p:txBody>
          <a:bodyPr/>
          <a:lstStyle>
            <a:lvl1pPr>
              <a:lnSpc>
                <a:spcPts val="2200"/>
              </a:lnSpc>
              <a:defRPr/>
            </a:lvl1pPr>
            <a:lvl2pPr marL="0" indent="-360000">
              <a:lnSpc>
                <a:spcPts val="2200"/>
              </a:lnSpc>
              <a:buFontTx/>
              <a:buBlip>
                <a:blip r:embed="rId2">
                  <a:extLst>
                    <a:ext uri="{96DAC541-7B7A-43D3-8B79-37D633B846F1}">
                      <asvg:svgBlip xmlns:asvg="http://schemas.microsoft.com/office/drawing/2016/SVG/main" r:embed="rId3"/>
                    </a:ext>
                  </a:extLst>
                </a:blip>
              </a:buBlip>
              <a:defRPr/>
            </a:lvl2pPr>
            <a:lvl3pPr marL="0" indent="-360000">
              <a:lnSpc>
                <a:spcPts val="2200"/>
              </a:lnSpc>
              <a:buSzPct val="130000"/>
              <a:buFontTx/>
              <a:buBlip>
                <a:blip r:embed="rId4">
                  <a:extLst>
                    <a:ext uri="{96DAC541-7B7A-43D3-8B79-37D633B846F1}">
                      <asvg:svgBlip xmlns:asvg="http://schemas.microsoft.com/office/drawing/2016/SVG/main" r:embed="rId5"/>
                    </a:ext>
                  </a:extLst>
                </a:blip>
              </a:buBlip>
              <a:defRPr/>
            </a:lvl3pPr>
            <a:lvl4pPr marL="0" indent="-360000">
              <a:lnSpc>
                <a:spcPts val="2200"/>
              </a:lnSpc>
              <a:defRPr/>
            </a:lvl4pPr>
            <a:lvl5pPr marL="0" indent="-360000">
              <a:lnSpc>
                <a:spcPts val="2200"/>
              </a:lnSpc>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15.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2998797" y="3424419"/>
            <a:ext cx="4259547" cy="463070"/>
          </a:xfrm>
        </p:spPr>
        <p:txBody>
          <a:bodyPr anchor="b"/>
          <a:lstStyle>
            <a:lvl1pPr marL="0" indent="0">
              <a:lnSpc>
                <a:spcPts val="2800"/>
              </a:lnSpc>
              <a:buNone/>
              <a:defRPr sz="1800" b="0"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11" name="Picture Placeholder 9">
            <a:extLst>
              <a:ext uri="{FF2B5EF4-FFF2-40B4-BE49-F238E27FC236}">
                <a16:creationId xmlns:a16="http://schemas.microsoft.com/office/drawing/2014/main" id="{C484E1AE-3316-7324-C33E-EBA690FA916A}"/>
              </a:ext>
            </a:extLst>
          </p:cNvPr>
          <p:cNvSpPr>
            <a:spLocks noGrp="1"/>
          </p:cNvSpPr>
          <p:nvPr>
            <p:ph type="pic" sz="quarter" idx="14"/>
          </p:nvPr>
        </p:nvSpPr>
        <p:spPr>
          <a:xfrm>
            <a:off x="839787" y="3420475"/>
            <a:ext cx="1924039" cy="1924039"/>
          </a:xfrm>
          <a:prstGeom prst="ellipse">
            <a:avLst/>
          </a:prstGeom>
          <a:pattFill prst="pct60">
            <a:fgClr>
              <a:srgbClr val="EFEFF3"/>
            </a:fgClr>
            <a:bgClr>
              <a:schemeClr val="bg1"/>
            </a:bgClr>
          </a:pattFill>
        </p:spPr>
        <p:txBody>
          <a:bodyPr anchor="ctr" anchorCtr="0"/>
          <a:lstStyle>
            <a:lvl1pPr marL="0" indent="0" algn="ctr">
              <a:buNone/>
              <a:defRPr/>
            </a:lvl1pPr>
          </a:lstStyle>
          <a:p>
            <a:endParaRPr lang="da-DK" dirty="0"/>
          </a:p>
        </p:txBody>
      </p:sp>
    </p:spTree>
    <p:extLst>
      <p:ext uri="{BB962C8B-B14F-4D97-AF65-F5344CB8AC3E}">
        <p14:creationId xmlns:p14="http://schemas.microsoft.com/office/powerpoint/2010/main" val="39593873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5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p:nvPr>
        </p:nvSpPr>
        <p:spPr>
          <a:xfrm>
            <a:off x="839788" y="1368000"/>
            <a:ext cx="3932237" cy="1600200"/>
          </a:xfrm>
        </p:spPr>
        <p:txBody>
          <a:bodyPr anchor="t" anchorCtr="0"/>
          <a:lstStyle>
            <a:lvl1pPr>
              <a:defRPr sz="3200"/>
            </a:lvl1pPr>
          </a:lstStyle>
          <a:p>
            <a:r>
              <a:rPr lang="en-GB"/>
              <a:t>Click to edit Master title style</a:t>
            </a:r>
            <a:endParaRPr lang="da-DK"/>
          </a:p>
        </p:txBody>
      </p:sp>
      <p:sp>
        <p:nvSpPr>
          <p:cNvPr id="3" name="Content Placeholder 2">
            <a:extLst>
              <a:ext uri="{FF2B5EF4-FFF2-40B4-BE49-F238E27FC236}">
                <a16:creationId xmlns:a16="http://schemas.microsoft.com/office/drawing/2014/main" id="{5578E029-33E7-8FA2-1B2C-9A82A9856F6D}"/>
              </a:ext>
            </a:extLst>
          </p:cNvPr>
          <p:cNvSpPr>
            <a:spLocks noGrp="1"/>
          </p:cNvSpPr>
          <p:nvPr>
            <p:ph idx="1"/>
          </p:nvPr>
        </p:nvSpPr>
        <p:spPr>
          <a:xfrm>
            <a:off x="5183188" y="3348000"/>
            <a:ext cx="6172200" cy="2513050"/>
          </a:xfrm>
        </p:spPr>
        <p:txBody>
          <a:bodyPr/>
          <a:lstStyle>
            <a:lvl1pPr>
              <a:lnSpc>
                <a:spcPts val="1800"/>
              </a:lnSpc>
              <a:defRPr sz="1200" baseline="0"/>
            </a:lvl1pPr>
            <a:lvl2pPr>
              <a:lnSpc>
                <a:spcPts val="1800"/>
              </a:lnSpc>
              <a:defRPr sz="1200" baseline="0"/>
            </a:lvl2pPr>
            <a:lvl3pPr>
              <a:lnSpc>
                <a:spcPts val="1800"/>
              </a:lnSpc>
              <a:defRPr sz="1200" baseline="0"/>
            </a:lvl3pPr>
            <a:lvl4pPr>
              <a:lnSpc>
                <a:spcPts val="1800"/>
              </a:lnSpc>
              <a:defRPr sz="1200" baseline="0"/>
            </a:lvl4pPr>
            <a:lvl5pPr>
              <a:lnSpc>
                <a:spcPts val="1800"/>
              </a:lnSpc>
              <a:defRPr sz="1200" baseline="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4" name="Text Placeholder 3">
            <a:extLst>
              <a:ext uri="{FF2B5EF4-FFF2-40B4-BE49-F238E27FC236}">
                <a16:creationId xmlns:a16="http://schemas.microsoft.com/office/drawing/2014/main" id="{B8520A74-6545-6338-305A-BEEDA44F7603}"/>
              </a:ext>
            </a:extLst>
          </p:cNvPr>
          <p:cNvSpPr>
            <a:spLocks noGrp="1"/>
          </p:cNvSpPr>
          <p:nvPr>
            <p:ph type="body" sz="half" idx="2"/>
          </p:nvPr>
        </p:nvSpPr>
        <p:spPr>
          <a:xfrm>
            <a:off x="846000" y="3348000"/>
            <a:ext cx="3932237" cy="2513050"/>
          </a:xfrm>
        </p:spPr>
        <p:txBody>
          <a:bodyPr anchor="t" anchorCtr="0"/>
          <a:lstStyle>
            <a:lvl1pPr marL="0" indent="0">
              <a:lnSpc>
                <a:spcPts val="2800"/>
              </a:lnSpc>
              <a:buNone/>
              <a:defRPr sz="18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p>
            <a:fld id="{8548A973-7624-4F4F-9921-E3A1FFC20EA6}" type="datetime2">
              <a:rPr lang="da-DK" smtClean="0"/>
              <a:t>15.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8" name="Text Placeholder 7">
            <a:extLst>
              <a:ext uri="{FF2B5EF4-FFF2-40B4-BE49-F238E27FC236}">
                <a16:creationId xmlns:a16="http://schemas.microsoft.com/office/drawing/2014/main" id="{E5940CD5-4923-F62F-A0C4-F3E4BB94423B}"/>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8301665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hasCustomPrompt="1"/>
          </p:nvPr>
        </p:nvSpPr>
        <p:spPr>
          <a:xfrm>
            <a:off x="838200" y="2628900"/>
            <a:ext cx="10494364" cy="1600200"/>
          </a:xfrm>
        </p:spPr>
        <p:txBody>
          <a:bodyPr anchor="ctr" anchorCtr="0"/>
          <a:lstStyle>
            <a:lvl1pPr algn="ctr">
              <a:defRPr sz="4000">
                <a:latin typeface="Telegraf" pitchFamily="2" charset="77"/>
              </a:defRPr>
            </a:lvl1pPr>
          </a:lstStyle>
          <a:p>
            <a:r>
              <a:rPr lang="en-GB" dirty="0"/>
              <a:t>Insert </a:t>
            </a:r>
            <a:r>
              <a:rPr lang="en-GB" dirty="0" err="1"/>
              <a:t>titel</a:t>
            </a:r>
            <a:endParaRPr lang="da-DK" dirty="0"/>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lvl1pPr>
              <a:defRPr>
                <a:latin typeface="Telegraf" pitchFamily="2" charset="77"/>
              </a:defRPr>
            </a:lvl1pPr>
          </a:lstStyle>
          <a:p>
            <a:fld id="{8548A973-7624-4F4F-9921-E3A1FFC20EA6}" type="datetime2">
              <a:rPr lang="da-DK" smtClean="0"/>
              <a:pPr/>
              <a:t>15.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Tree>
    <p:extLst>
      <p:ext uri="{BB962C8B-B14F-4D97-AF65-F5344CB8AC3E}">
        <p14:creationId xmlns:p14="http://schemas.microsoft.com/office/powerpoint/2010/main" val="831010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7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hasCustomPrompt="1"/>
          </p:nvPr>
        </p:nvSpPr>
        <p:spPr>
          <a:xfrm>
            <a:off x="2848131" y="2628900"/>
            <a:ext cx="8079699" cy="1600200"/>
          </a:xfrm>
        </p:spPr>
        <p:txBody>
          <a:bodyPr anchor="ctr" anchorCtr="0"/>
          <a:lstStyle>
            <a:lvl1pPr algn="l">
              <a:defRPr sz="2800">
                <a:latin typeface="Telegraf" pitchFamily="2" charset="77"/>
              </a:defRPr>
            </a:lvl1pPr>
          </a:lstStyle>
          <a:p>
            <a:r>
              <a:rPr lang="en-GB" dirty="0"/>
              <a:t>Insert argument</a:t>
            </a:r>
            <a:endParaRPr lang="da-DK" dirty="0"/>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lvl1pPr>
              <a:defRPr>
                <a:latin typeface="Telegraf" pitchFamily="2" charset="77"/>
              </a:defRPr>
            </a:lvl1pPr>
          </a:lstStyle>
          <a:p>
            <a:fld id="{8548A973-7624-4F4F-9921-E3A1FFC20EA6}" type="datetime2">
              <a:rPr lang="da-DK" smtClean="0"/>
              <a:pPr/>
              <a:t>15.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
        <p:nvSpPr>
          <p:cNvPr id="4" name="Pladsholder til indhold 3">
            <a:extLst>
              <a:ext uri="{FF2B5EF4-FFF2-40B4-BE49-F238E27FC236}">
                <a16:creationId xmlns:a16="http://schemas.microsoft.com/office/drawing/2014/main" id="{B5B8C8CA-DD01-6340-A0AD-1CC6B280D369}"/>
              </a:ext>
            </a:extLst>
          </p:cNvPr>
          <p:cNvSpPr>
            <a:spLocks noGrp="1"/>
          </p:cNvSpPr>
          <p:nvPr>
            <p:ph sz="quarter" idx="13" hasCustomPrompt="1"/>
          </p:nvPr>
        </p:nvSpPr>
        <p:spPr>
          <a:xfrm>
            <a:off x="1058779" y="2628901"/>
            <a:ext cx="1558254" cy="1600200"/>
          </a:xfrm>
        </p:spPr>
        <p:txBody>
          <a:bodyPr/>
          <a:lstStyle/>
          <a:p>
            <a:pPr lvl="0"/>
            <a:r>
              <a:rPr lang="da-DK" dirty="0"/>
              <a:t>ikon</a:t>
            </a:r>
          </a:p>
        </p:txBody>
      </p:sp>
    </p:spTree>
    <p:extLst>
      <p:ext uri="{BB962C8B-B14F-4D97-AF65-F5344CB8AC3E}">
        <p14:creationId xmlns:p14="http://schemas.microsoft.com/office/powerpoint/2010/main" val="747346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2_Section Header">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5A6D-A29B-780A-548D-FB190E2E49B8}"/>
              </a:ext>
            </a:extLst>
          </p:cNvPr>
          <p:cNvSpPr>
            <a:spLocks noGrp="1"/>
          </p:cNvSpPr>
          <p:nvPr>
            <p:ph type="title" hasCustomPrompt="1"/>
          </p:nvPr>
        </p:nvSpPr>
        <p:spPr>
          <a:xfrm>
            <a:off x="846000" y="1440000"/>
            <a:ext cx="9144000" cy="810000"/>
          </a:xfrm>
        </p:spPr>
        <p:txBody>
          <a:bodyPr anchor="t" anchorCtr="0">
            <a:noAutofit/>
          </a:bodyPr>
          <a:lstStyle>
            <a:lvl1pPr>
              <a:lnSpc>
                <a:spcPts val="8000"/>
              </a:lnSpc>
              <a:defRPr sz="7000" b="1" i="0" cap="all" baseline="0">
                <a:solidFill>
                  <a:schemeClr val="bg1"/>
                </a:solidFill>
              </a:defRPr>
            </a:lvl1pPr>
          </a:lstStyle>
          <a:p>
            <a:r>
              <a:rPr lang="en-GB" dirty="0" err="1"/>
              <a:t>ChAPTER</a:t>
            </a:r>
            <a:r>
              <a:rPr lang="en-GB" dirty="0"/>
              <a:t> NO</a:t>
            </a:r>
            <a:endParaRPr lang="da-DK" dirty="0"/>
          </a:p>
        </p:txBody>
      </p:sp>
      <p:sp>
        <p:nvSpPr>
          <p:cNvPr id="3" name="Text Placeholder 2">
            <a:extLst>
              <a:ext uri="{FF2B5EF4-FFF2-40B4-BE49-F238E27FC236}">
                <a16:creationId xmlns:a16="http://schemas.microsoft.com/office/drawing/2014/main" id="{CCA05F2F-3BB2-95BA-2919-F6FFA36D4BD8}"/>
              </a:ext>
            </a:extLst>
          </p:cNvPr>
          <p:cNvSpPr>
            <a:spLocks noGrp="1"/>
          </p:cNvSpPr>
          <p:nvPr>
            <p:ph type="body" idx="1" hasCustomPrompt="1"/>
          </p:nvPr>
        </p:nvSpPr>
        <p:spPr>
          <a:xfrm>
            <a:off x="846000" y="2340000"/>
            <a:ext cx="9144000" cy="810000"/>
          </a:xfrm>
        </p:spPr>
        <p:txBody>
          <a:bodyPr anchor="t" anchorCtr="0">
            <a:noAutofit/>
          </a:bodyPr>
          <a:lstStyle>
            <a:lvl1pPr marL="0" indent="0">
              <a:lnSpc>
                <a:spcPts val="8000"/>
              </a:lnSpc>
              <a:buNone/>
              <a:defRPr sz="7000" b="1" i="0" cap="all" baseline="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CHAPTER HEADING</a:t>
            </a:r>
          </a:p>
        </p:txBody>
      </p:sp>
      <p:sp>
        <p:nvSpPr>
          <p:cNvPr id="4" name="Date Placeholder 3">
            <a:extLst>
              <a:ext uri="{FF2B5EF4-FFF2-40B4-BE49-F238E27FC236}">
                <a16:creationId xmlns:a16="http://schemas.microsoft.com/office/drawing/2014/main" id="{1F5A35A9-EB03-E1BF-CCA2-B478BEBCD770}"/>
              </a:ext>
            </a:extLst>
          </p:cNvPr>
          <p:cNvSpPr>
            <a:spLocks noGrp="1"/>
          </p:cNvSpPr>
          <p:nvPr>
            <p:ph type="dt" sz="half" idx="10"/>
          </p:nvPr>
        </p:nvSpPr>
        <p:spPr/>
        <p:txBody>
          <a:bodyPr/>
          <a:lstStyle/>
          <a:p>
            <a:fld id="{8448093C-F366-C24E-AA10-6FDB0B1E12DA}" type="datetime2">
              <a:rPr lang="da-DK" smtClean="0"/>
              <a:t>15. november 2022</a:t>
            </a:fld>
            <a:endParaRPr lang="da-DK"/>
          </a:p>
        </p:txBody>
      </p:sp>
      <p:sp>
        <p:nvSpPr>
          <p:cNvPr id="5" name="Footer Placeholder 4">
            <a:extLst>
              <a:ext uri="{FF2B5EF4-FFF2-40B4-BE49-F238E27FC236}">
                <a16:creationId xmlns:a16="http://schemas.microsoft.com/office/drawing/2014/main" id="{67E73A8A-9814-FFC8-48E1-BA8477B38A2D}"/>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892EDD01-E19E-BB30-7492-D6E908900A96}"/>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sp>
        <p:nvSpPr>
          <p:cNvPr id="10" name="Object21">
            <a:extLst>
              <a:ext uri="{FF2B5EF4-FFF2-40B4-BE49-F238E27FC236}">
                <a16:creationId xmlns:a16="http://schemas.microsoft.com/office/drawing/2014/main" id="{09DA315D-76B3-6024-E155-A769EA6591E0}"/>
              </a:ext>
            </a:extLst>
          </p:cNvPr>
          <p:cNvSpPr/>
          <p:nvPr userDrawn="1"/>
        </p:nvSpPr>
        <p:spPr>
          <a:xfrm>
            <a:off x="1133383" y="5499934"/>
            <a:ext cx="917243" cy="358553"/>
          </a:xfrm>
          <a:prstGeom prst="rect">
            <a:avLst/>
          </a:prstGeom>
          <a:noFill/>
          <a:ln/>
        </p:spPr>
        <p:txBody>
          <a:bodyPr wrap="square" lIns="0" tIns="0" rIns="0" bIns="0" rtlCol="0" anchor="ctr"/>
          <a:lstStyle/>
          <a:p>
            <a:pPr algn="ctr">
              <a:lnSpc>
                <a:spcPts val="155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Attraction</a:t>
            </a:r>
            <a:endParaRPr lang="en-US" sz="1300" spc="20" baseline="0" dirty="0">
              <a:latin typeface="Arial" panose="020B0604020202020204" pitchFamily="34" charset="0"/>
              <a:cs typeface="Arial" panose="020B0604020202020204" pitchFamily="34" charset="0"/>
            </a:endParaRPr>
          </a:p>
        </p:txBody>
      </p:sp>
      <p:pic>
        <p:nvPicPr>
          <p:cNvPr id="12" name="Object 3">
            <a:extLst>
              <a:ext uri="{FF2B5EF4-FFF2-40B4-BE49-F238E27FC236}">
                <a16:creationId xmlns:a16="http://schemas.microsoft.com/office/drawing/2014/main" id="{9F276EFB-FAED-3960-1327-681F062A24C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8167266" y="4924920"/>
            <a:ext cx="648000" cy="648000"/>
          </a:xfrm>
          <a:prstGeom prst="rect">
            <a:avLst/>
          </a:prstGeom>
        </p:spPr>
      </p:pic>
      <p:pic>
        <p:nvPicPr>
          <p:cNvPr id="13" name="Object 4">
            <a:extLst>
              <a:ext uri="{FF2B5EF4-FFF2-40B4-BE49-F238E27FC236}">
                <a16:creationId xmlns:a16="http://schemas.microsoft.com/office/drawing/2014/main" id="{A2614B60-DCF7-8DB8-F44A-899BAD1B87BA}"/>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6373675" y="4924920"/>
            <a:ext cx="648000" cy="648000"/>
          </a:xfrm>
          <a:prstGeom prst="rect">
            <a:avLst/>
          </a:prstGeom>
        </p:spPr>
      </p:pic>
      <p:pic>
        <p:nvPicPr>
          <p:cNvPr id="14" name="Object 5">
            <a:extLst>
              <a:ext uri="{FF2B5EF4-FFF2-40B4-BE49-F238E27FC236}">
                <a16:creationId xmlns:a16="http://schemas.microsoft.com/office/drawing/2014/main" id="{4F86A87E-C29E-1942-66A2-CC2C4284972B}"/>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a:off x="4605198" y="4924920"/>
            <a:ext cx="648000" cy="648000"/>
          </a:xfrm>
          <a:prstGeom prst="rect">
            <a:avLst/>
          </a:prstGeom>
        </p:spPr>
      </p:pic>
      <p:pic>
        <p:nvPicPr>
          <p:cNvPr id="15" name="Object 6">
            <a:extLst>
              <a:ext uri="{FF2B5EF4-FFF2-40B4-BE49-F238E27FC236}">
                <a16:creationId xmlns:a16="http://schemas.microsoft.com/office/drawing/2014/main" id="{1BCCCA81-9068-981C-5C52-17DBA4AFAC25}"/>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9790812" y="4924920"/>
            <a:ext cx="648000" cy="648000"/>
          </a:xfrm>
          <a:prstGeom prst="rect">
            <a:avLst/>
          </a:prstGeom>
        </p:spPr>
      </p:pic>
      <p:pic>
        <p:nvPicPr>
          <p:cNvPr id="16" name="Object 7" descr="preencoded.png">
            <a:extLst>
              <a:ext uri="{FF2B5EF4-FFF2-40B4-BE49-F238E27FC236}">
                <a16:creationId xmlns:a16="http://schemas.microsoft.com/office/drawing/2014/main" id="{E8095FA1-23F7-63E0-C8F3-4CA389DB9EB6}"/>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838200" y="6031930"/>
            <a:ext cx="10496550" cy="69850"/>
          </a:xfrm>
          <a:prstGeom prst="rect">
            <a:avLst/>
          </a:prstGeom>
        </p:spPr>
      </p:pic>
      <p:pic>
        <p:nvPicPr>
          <p:cNvPr id="17" name="Object 8" descr="preencoded.png">
            <a:extLst>
              <a:ext uri="{FF2B5EF4-FFF2-40B4-BE49-F238E27FC236}">
                <a16:creationId xmlns:a16="http://schemas.microsoft.com/office/drawing/2014/main" id="{620FFAD9-BBF7-3106-B972-77C4653DCFC7}"/>
              </a:ext>
            </a:extLst>
          </p:cNvPr>
          <p:cNvPicPr>
            <a:picLocks noChangeAspect="1"/>
          </p:cNvPicPr>
          <p:nvPr userDrawn="1"/>
        </p:nvPicPr>
        <p:blipFill>
          <a:blip r:embed="rId12">
            <a:extLst>
              <a:ext uri="{96DAC541-7B7A-43D3-8B79-37D633B846F1}">
                <asvg:svgBlip xmlns:asvg="http://schemas.microsoft.com/office/drawing/2016/SVG/main" r:embed="rId13"/>
              </a:ext>
            </a:extLst>
          </a:blip>
          <a:srcRect/>
          <a:stretch/>
        </p:blipFill>
        <p:spPr>
          <a:xfrm>
            <a:off x="11290300" y="5917630"/>
            <a:ext cx="69850" cy="304800"/>
          </a:xfrm>
          <a:prstGeom prst="rect">
            <a:avLst/>
          </a:prstGeom>
        </p:spPr>
      </p:pic>
      <p:pic>
        <p:nvPicPr>
          <p:cNvPr id="18" name="Object 11">
            <a:extLst>
              <a:ext uri="{FF2B5EF4-FFF2-40B4-BE49-F238E27FC236}">
                <a16:creationId xmlns:a16="http://schemas.microsoft.com/office/drawing/2014/main" id="{5622B7ED-18ED-D010-CBE7-A471D8E42B79}"/>
              </a:ext>
            </a:extLst>
          </p:cNvPr>
          <p:cNvPicPr>
            <a:picLocks noChangeAspect="1"/>
          </p:cNvPicPr>
          <p:nvPr userDrawn="1"/>
        </p:nvPicPr>
        <p:blipFill>
          <a:blip r:embed="rId14">
            <a:extLst>
              <a:ext uri="{96DAC541-7B7A-43D3-8B79-37D633B846F1}">
                <asvg:svgBlip xmlns:asvg="http://schemas.microsoft.com/office/drawing/2016/SVG/main" r:embed="rId15"/>
              </a:ext>
            </a:extLst>
          </a:blip>
          <a:srcRect/>
          <a:stretch/>
        </p:blipFill>
        <p:spPr>
          <a:xfrm>
            <a:off x="2884056" y="4924920"/>
            <a:ext cx="648000" cy="648000"/>
          </a:xfrm>
          <a:prstGeom prst="rect">
            <a:avLst/>
          </a:prstGeom>
        </p:spPr>
      </p:pic>
      <p:pic>
        <p:nvPicPr>
          <p:cNvPr id="20" name="Object 2">
            <a:extLst>
              <a:ext uri="{FF2B5EF4-FFF2-40B4-BE49-F238E27FC236}">
                <a16:creationId xmlns:a16="http://schemas.microsoft.com/office/drawing/2014/main" id="{D04D0E2B-97F9-68E7-AD0D-9D3BCC3437AF}"/>
              </a:ext>
            </a:extLst>
          </p:cNvPr>
          <p:cNvPicPr>
            <a:picLocks noChangeAspect="1"/>
          </p:cNvPicPr>
          <p:nvPr userDrawn="1"/>
        </p:nvPicPr>
        <p:blipFill>
          <a:blip r:embed="rId16">
            <a:extLst>
              <a:ext uri="{96DAC541-7B7A-43D3-8B79-37D633B846F1}">
                <asvg:svgBlip xmlns:asvg="http://schemas.microsoft.com/office/drawing/2016/SVG/main" r:embed="rId17"/>
              </a:ext>
            </a:extLst>
          </a:blip>
          <a:srcRect/>
          <a:stretch/>
        </p:blipFill>
        <p:spPr>
          <a:xfrm>
            <a:off x="1273310" y="4925597"/>
            <a:ext cx="648000" cy="648000"/>
          </a:xfrm>
          <a:prstGeom prst="rect">
            <a:avLst/>
          </a:prstGeom>
        </p:spPr>
      </p:pic>
      <p:sp>
        <p:nvSpPr>
          <p:cNvPr id="22" name="Object13">
            <a:extLst>
              <a:ext uri="{FF2B5EF4-FFF2-40B4-BE49-F238E27FC236}">
                <a16:creationId xmlns:a16="http://schemas.microsoft.com/office/drawing/2014/main" id="{77ACAC38-52C8-7401-08DD-0AB987598DF4}"/>
              </a:ext>
            </a:extLst>
          </p:cNvPr>
          <p:cNvSpPr/>
          <p:nvPr userDrawn="1"/>
        </p:nvSpPr>
        <p:spPr>
          <a:xfrm>
            <a:off x="2609850" y="5444000"/>
            <a:ext cx="1175020"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Recruitment</a:t>
            </a:r>
            <a:endParaRPr lang="en-US" sz="1300" spc="20" baseline="0" dirty="0">
              <a:latin typeface="Arial" panose="020B0604020202020204" pitchFamily="34" charset="0"/>
              <a:cs typeface="Arial" panose="020B0604020202020204" pitchFamily="34" charset="0"/>
            </a:endParaRPr>
          </a:p>
        </p:txBody>
      </p:sp>
      <p:sp>
        <p:nvSpPr>
          <p:cNvPr id="23" name="Object14">
            <a:extLst>
              <a:ext uri="{FF2B5EF4-FFF2-40B4-BE49-F238E27FC236}">
                <a16:creationId xmlns:a16="http://schemas.microsoft.com/office/drawing/2014/main" id="{ADE5F49D-A2E9-9BEF-6EAF-0A52CCDEAE5E}"/>
              </a:ext>
            </a:extLst>
          </p:cNvPr>
          <p:cNvSpPr/>
          <p:nvPr userDrawn="1"/>
        </p:nvSpPr>
        <p:spPr>
          <a:xfrm>
            <a:off x="7908070" y="5444000"/>
            <a:ext cx="1179681"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Retention</a:t>
            </a:r>
            <a:endParaRPr lang="en-US" sz="1300" spc="20" baseline="0" dirty="0">
              <a:latin typeface="Arial" panose="020B0604020202020204" pitchFamily="34" charset="0"/>
              <a:cs typeface="Arial" panose="020B0604020202020204" pitchFamily="34" charset="0"/>
            </a:endParaRPr>
          </a:p>
        </p:txBody>
      </p:sp>
      <p:sp>
        <p:nvSpPr>
          <p:cNvPr id="24" name="Object15">
            <a:extLst>
              <a:ext uri="{FF2B5EF4-FFF2-40B4-BE49-F238E27FC236}">
                <a16:creationId xmlns:a16="http://schemas.microsoft.com/office/drawing/2014/main" id="{C7F44930-4740-DE8B-1FCA-75DA37A329E9}"/>
              </a:ext>
            </a:extLst>
          </p:cNvPr>
          <p:cNvSpPr/>
          <p:nvPr userDrawn="1"/>
        </p:nvSpPr>
        <p:spPr>
          <a:xfrm>
            <a:off x="6120831" y="5444000"/>
            <a:ext cx="1170359"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Development</a:t>
            </a:r>
            <a:endParaRPr lang="en-US" sz="1300" spc="20" baseline="0" dirty="0">
              <a:latin typeface="Arial" panose="020B0604020202020204" pitchFamily="34" charset="0"/>
              <a:cs typeface="Arial" panose="020B0604020202020204" pitchFamily="34" charset="0"/>
            </a:endParaRPr>
          </a:p>
        </p:txBody>
      </p:sp>
      <p:sp>
        <p:nvSpPr>
          <p:cNvPr id="25" name="Object16">
            <a:extLst>
              <a:ext uri="{FF2B5EF4-FFF2-40B4-BE49-F238E27FC236}">
                <a16:creationId xmlns:a16="http://schemas.microsoft.com/office/drawing/2014/main" id="{0405CDC0-AEA5-1FCC-3F02-6AEA0DBF6684}"/>
              </a:ext>
            </a:extLst>
          </p:cNvPr>
          <p:cNvSpPr/>
          <p:nvPr userDrawn="1"/>
        </p:nvSpPr>
        <p:spPr>
          <a:xfrm>
            <a:off x="4333590" y="5444000"/>
            <a:ext cx="1175020"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Onboarding</a:t>
            </a:r>
            <a:endParaRPr lang="en-US" sz="1300" spc="20" baseline="0" dirty="0">
              <a:latin typeface="Arial" panose="020B0604020202020204" pitchFamily="34" charset="0"/>
              <a:cs typeface="Arial" panose="020B0604020202020204" pitchFamily="34" charset="0"/>
            </a:endParaRPr>
          </a:p>
        </p:txBody>
      </p:sp>
      <p:sp>
        <p:nvSpPr>
          <p:cNvPr id="26" name="Object17">
            <a:extLst>
              <a:ext uri="{FF2B5EF4-FFF2-40B4-BE49-F238E27FC236}">
                <a16:creationId xmlns:a16="http://schemas.microsoft.com/office/drawing/2014/main" id="{535DD5E0-3E13-DF3B-F062-B25E3A887096}"/>
              </a:ext>
            </a:extLst>
          </p:cNvPr>
          <p:cNvSpPr/>
          <p:nvPr userDrawn="1"/>
        </p:nvSpPr>
        <p:spPr>
          <a:xfrm>
            <a:off x="9511161" y="5444000"/>
            <a:ext cx="1170359"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Offboarding</a:t>
            </a:r>
            <a:endParaRPr lang="en-US" sz="1300" spc="20" baseline="0" dirty="0">
              <a:latin typeface="Arial" panose="020B0604020202020204" pitchFamily="34" charset="0"/>
              <a:cs typeface="Arial" panose="020B0604020202020204" pitchFamily="34" charset="0"/>
            </a:endParaRPr>
          </a:p>
        </p:txBody>
      </p:sp>
      <p:sp>
        <p:nvSpPr>
          <p:cNvPr id="28" name="Text Placeholder 27">
            <a:extLst>
              <a:ext uri="{FF2B5EF4-FFF2-40B4-BE49-F238E27FC236}">
                <a16:creationId xmlns:a16="http://schemas.microsoft.com/office/drawing/2014/main" id="{76A9B5CF-A03C-B789-B4B8-7D351E301B78}"/>
              </a:ext>
            </a:extLst>
          </p:cNvPr>
          <p:cNvSpPr>
            <a:spLocks noGrp="1"/>
          </p:cNvSpPr>
          <p:nvPr>
            <p:ph type="body" sz="quarter" idx="13" hasCustomPrompt="1"/>
          </p:nvPr>
        </p:nvSpPr>
        <p:spPr>
          <a:xfrm>
            <a:off x="838200" y="252000"/>
            <a:ext cx="1440000" cy="180000"/>
          </a:xfrm>
        </p:spPr>
        <p:txBody>
          <a:bodyPr anchor="ctr" anchorCtr="0">
            <a:noAutofit/>
          </a:bodyPr>
          <a:lstStyle>
            <a:lvl1pPr marL="0" indent="0">
              <a:lnSpc>
                <a:spcPts val="1050"/>
              </a:lnSpc>
              <a:buNone/>
              <a:defRPr sz="750" baseline="0">
                <a:solidFill>
                  <a:schemeClr val="bg1"/>
                </a:solidFill>
              </a:defRPr>
            </a:lvl1pPr>
            <a:lvl2pPr marL="144000" indent="0">
              <a:lnSpc>
                <a:spcPts val="1200"/>
              </a:lnSpc>
              <a:buNone/>
              <a:defRPr sz="800" baseline="0">
                <a:solidFill>
                  <a:schemeClr val="bg1"/>
                </a:solidFill>
              </a:defRPr>
            </a:lvl2pPr>
            <a:lvl3pPr>
              <a:lnSpc>
                <a:spcPts val="1200"/>
              </a:lnSpc>
              <a:defRPr sz="800" baseline="0">
                <a:solidFill>
                  <a:schemeClr val="bg1"/>
                </a:solidFill>
              </a:defRPr>
            </a:lvl3pPr>
            <a:lvl4pPr>
              <a:lnSpc>
                <a:spcPts val="1200"/>
              </a:lnSpc>
              <a:defRPr sz="800" baseline="0">
                <a:solidFill>
                  <a:schemeClr val="bg1"/>
                </a:solidFill>
              </a:defRPr>
            </a:lvl4pPr>
            <a:lvl5pPr>
              <a:lnSpc>
                <a:spcPts val="1200"/>
              </a:lnSpc>
              <a:defRPr sz="800" baseline="0">
                <a:solidFill>
                  <a:schemeClr val="bg1"/>
                </a:solidFill>
              </a:defRPr>
            </a:lvl5pPr>
          </a:lstStyle>
          <a:p>
            <a:pPr lvl="0"/>
            <a:r>
              <a:rPr lang="en-GB" dirty="0"/>
              <a:t>Chapter name</a:t>
            </a:r>
          </a:p>
        </p:txBody>
      </p:sp>
      <p:pic>
        <p:nvPicPr>
          <p:cNvPr id="9" name="Graphic 8">
            <a:extLst>
              <a:ext uri="{FF2B5EF4-FFF2-40B4-BE49-F238E27FC236}">
                <a16:creationId xmlns:a16="http://schemas.microsoft.com/office/drawing/2014/main" id="{838E7D7F-D4DB-73BE-5AEA-17063BCCC452}"/>
              </a:ext>
            </a:extLst>
          </p:cNvPr>
          <p:cNvPicPr>
            <a:picLocks noChangeAspect="1"/>
          </p:cNvPicPr>
          <p:nvPr userDrawn="1"/>
        </p:nvPicPr>
        <p:blipFill>
          <a:blip r:embed="rId18">
            <a:extLst>
              <a:ext uri="{96DAC541-7B7A-43D3-8B79-37D633B846F1}">
                <asvg:svgBlip xmlns:asvg="http://schemas.microsoft.com/office/drawing/2016/SVG/main" r:embed="rId19"/>
              </a:ext>
            </a:extLst>
          </a:blip>
          <a:srcRect/>
          <a:stretch/>
        </p:blipFill>
        <p:spPr>
          <a:xfrm>
            <a:off x="11555148" y="229550"/>
            <a:ext cx="450000" cy="450000"/>
          </a:xfrm>
          <a:prstGeom prst="rect">
            <a:avLst/>
          </a:prstGeom>
        </p:spPr>
      </p:pic>
      <p:pic>
        <p:nvPicPr>
          <p:cNvPr id="29" name="Object 4" descr="preencoded.png">
            <a:extLst>
              <a:ext uri="{FF2B5EF4-FFF2-40B4-BE49-F238E27FC236}">
                <a16:creationId xmlns:a16="http://schemas.microsoft.com/office/drawing/2014/main" id="{2A22AE10-C4B5-F368-6FB7-CFD3122F3A97}"/>
              </a:ext>
            </a:extLst>
          </p:cNvPr>
          <p:cNvPicPr>
            <a:picLocks noChangeAspect="1"/>
          </p:cNvPicPr>
          <p:nvPr userDrawn="1"/>
        </p:nvPicPr>
        <p:blipFill>
          <a:blip r:embed="rId20">
            <a:extLst>
              <a:ext uri="{96DAC541-7B7A-43D3-8B79-37D633B846F1}">
                <asvg:svgBlip xmlns:asvg="http://schemas.microsoft.com/office/drawing/2016/SVG/main" r:embed="rId21"/>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38071934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6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FF921-42AA-0020-ECEC-43FEA2883350}"/>
              </a:ext>
            </a:extLst>
          </p:cNvPr>
          <p:cNvSpPr>
            <a:spLocks noGrp="1"/>
          </p:cNvSpPr>
          <p:nvPr>
            <p:ph type="title"/>
          </p:nvPr>
        </p:nvSpPr>
        <p:spPr>
          <a:xfrm>
            <a:off x="839788" y="1368000"/>
            <a:ext cx="3932237" cy="1600200"/>
          </a:xfrm>
        </p:spPr>
        <p:txBody>
          <a:bodyPr anchor="b"/>
          <a:lstStyle>
            <a:lvl1pPr>
              <a:defRPr sz="3200"/>
            </a:lvl1pPr>
          </a:lstStyle>
          <a:p>
            <a:r>
              <a:rPr lang="en-GB"/>
              <a:t>Click to edit Master title style</a:t>
            </a:r>
            <a:endParaRPr lang="da-DK"/>
          </a:p>
        </p:txBody>
      </p:sp>
      <p:sp>
        <p:nvSpPr>
          <p:cNvPr id="3" name="Picture Placeholder 2">
            <a:extLst>
              <a:ext uri="{FF2B5EF4-FFF2-40B4-BE49-F238E27FC236}">
                <a16:creationId xmlns:a16="http://schemas.microsoft.com/office/drawing/2014/main" id="{23F4DB7B-9199-D844-CB51-ECAA170003AA}"/>
              </a:ext>
            </a:extLst>
          </p:cNvPr>
          <p:cNvSpPr>
            <a:spLocks noGrp="1"/>
          </p:cNvSpPr>
          <p:nvPr>
            <p:ph type="pic" idx="1" hasCustomPrompt="1"/>
          </p:nvPr>
        </p:nvSpPr>
        <p:spPr>
          <a:xfrm>
            <a:off x="5183188" y="452320"/>
            <a:ext cx="6172200" cy="6405679"/>
          </a:xfrm>
          <a:pattFill prst="pct40">
            <a:fgClr>
              <a:srgbClr val="EFEFF3"/>
            </a:fgClr>
            <a:bgClr>
              <a:schemeClr val="bg1"/>
            </a:bgClr>
          </a:pattFill>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dirty="0" err="1"/>
              <a:t>Insert</a:t>
            </a:r>
            <a:r>
              <a:rPr lang="da-DK" dirty="0"/>
              <a:t> </a:t>
            </a:r>
            <a:r>
              <a:rPr lang="da-DK" dirty="0" err="1"/>
              <a:t>picture</a:t>
            </a:r>
            <a:endParaRPr lang="da-DK" dirty="0"/>
          </a:p>
        </p:txBody>
      </p:sp>
      <p:sp>
        <p:nvSpPr>
          <p:cNvPr id="4" name="Text Placeholder 3">
            <a:extLst>
              <a:ext uri="{FF2B5EF4-FFF2-40B4-BE49-F238E27FC236}">
                <a16:creationId xmlns:a16="http://schemas.microsoft.com/office/drawing/2014/main" id="{B9CC4E3A-72C5-5617-18EF-A3C836C13466}"/>
              </a:ext>
            </a:extLst>
          </p:cNvPr>
          <p:cNvSpPr>
            <a:spLocks noGrp="1"/>
          </p:cNvSpPr>
          <p:nvPr>
            <p:ph type="body" sz="half" idx="2"/>
          </p:nvPr>
        </p:nvSpPr>
        <p:spPr>
          <a:xfrm>
            <a:off x="846000" y="3348000"/>
            <a:ext cx="3932237" cy="2513050"/>
          </a:xfrm>
        </p:spPr>
        <p:txBody>
          <a:bodyPr/>
          <a:lstStyle>
            <a:lvl1pPr marL="0" indent="0">
              <a:lnSpc>
                <a:spcPts val="2800"/>
              </a:lnSpc>
              <a:buNone/>
              <a:defRPr sz="18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CCD25DE-1064-7ABF-7B2A-CEB0738DB987}"/>
              </a:ext>
            </a:extLst>
          </p:cNvPr>
          <p:cNvSpPr>
            <a:spLocks noGrp="1"/>
          </p:cNvSpPr>
          <p:nvPr>
            <p:ph type="dt" sz="half" idx="10"/>
          </p:nvPr>
        </p:nvSpPr>
        <p:spPr/>
        <p:txBody>
          <a:bodyPr/>
          <a:lstStyle/>
          <a:p>
            <a:fld id="{5654E360-6A11-944A-89E7-8E5BBB84148F}" type="datetime2">
              <a:rPr lang="da-DK" smtClean="0"/>
              <a:t>15. november 2022</a:t>
            </a:fld>
            <a:endParaRPr lang="da-DK"/>
          </a:p>
        </p:txBody>
      </p:sp>
      <p:sp>
        <p:nvSpPr>
          <p:cNvPr id="6" name="Footer Placeholder 5">
            <a:extLst>
              <a:ext uri="{FF2B5EF4-FFF2-40B4-BE49-F238E27FC236}">
                <a16:creationId xmlns:a16="http://schemas.microsoft.com/office/drawing/2014/main" id="{04B2EDDB-411C-40B0-26CF-3C68E349A271}"/>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0ADDA940-70A9-5553-5B4D-3CA58990D854}"/>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8" name="Text Placeholder 7">
            <a:extLst>
              <a:ext uri="{FF2B5EF4-FFF2-40B4-BE49-F238E27FC236}">
                <a16:creationId xmlns:a16="http://schemas.microsoft.com/office/drawing/2014/main" id="{C6EC2D51-3D70-1425-15E6-CA6B26B85410}"/>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3200644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7_End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a:xfrm>
            <a:off x="839788" y="1980000"/>
            <a:ext cx="7200000" cy="2700000"/>
          </a:xfrm>
        </p:spPr>
        <p:txBody>
          <a:bodyPr anchor="ctr" anchorCtr="0">
            <a:noAutofit/>
          </a:bodyPr>
          <a:lstStyle>
            <a:lvl1pPr algn="ctr">
              <a:lnSpc>
                <a:spcPts val="4000"/>
              </a:lnSpc>
              <a:defRPr sz="3200" b="0" i="0" baseline="0">
                <a:solidFill>
                  <a:schemeClr val="bg1"/>
                </a:solidFill>
                <a:latin typeface="+mn-lt"/>
              </a:defRPr>
            </a:lvl1pPr>
          </a:lstStyle>
          <a:p>
            <a:r>
              <a:rPr lang="en-GB" dirty="0"/>
              <a:t>Click to edit Master title style</a:t>
            </a:r>
            <a:endParaRPr lang="da-DK" dirty="0"/>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15.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pic>
        <p:nvPicPr>
          <p:cNvPr id="7" name="Graphic 6">
            <a:extLst>
              <a:ext uri="{FF2B5EF4-FFF2-40B4-BE49-F238E27FC236}">
                <a16:creationId xmlns:a16="http://schemas.microsoft.com/office/drawing/2014/main" id="{9BE68189-32E0-75CC-453A-2B7BC3B8EE9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6" name="Graphic 5">
            <a:extLst>
              <a:ext uri="{FF2B5EF4-FFF2-40B4-BE49-F238E27FC236}">
                <a16:creationId xmlns:a16="http://schemas.microsoft.com/office/drawing/2014/main" id="{2BCCE225-037D-733F-C368-C47E92A8416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136976" y="977900"/>
            <a:ext cx="5055024" cy="5889186"/>
          </a:xfrm>
          <a:prstGeom prst="rect">
            <a:avLst/>
          </a:prstGeom>
        </p:spPr>
      </p:pic>
    </p:spTree>
    <p:extLst>
      <p:ext uri="{BB962C8B-B14F-4D97-AF65-F5344CB8AC3E}">
        <p14:creationId xmlns:p14="http://schemas.microsoft.com/office/powerpoint/2010/main" val="2977883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3_Content">
    <p:bg>
      <p:bgPr>
        <a:solidFill>
          <a:schemeClr val="bg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pic>
        <p:nvPicPr>
          <p:cNvPr id="8" name="Graphic 7">
            <a:extLst>
              <a:ext uri="{FF2B5EF4-FFF2-40B4-BE49-F238E27FC236}">
                <a16:creationId xmlns:a16="http://schemas.microsoft.com/office/drawing/2014/main" id="{377A95D8-AD9D-2D0A-5F11-BEB54A6263FE}"/>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9" name="Object 4" descr="preencoded.png">
            <a:extLst>
              <a:ext uri="{FF2B5EF4-FFF2-40B4-BE49-F238E27FC236}">
                <a16:creationId xmlns:a16="http://schemas.microsoft.com/office/drawing/2014/main" id="{FF616E76-DEB2-9BFC-229E-841FF8E0E55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11" name="Pladsholder til billede 10">
            <a:extLst>
              <a:ext uri="{FF2B5EF4-FFF2-40B4-BE49-F238E27FC236}">
                <a16:creationId xmlns:a16="http://schemas.microsoft.com/office/drawing/2014/main" id="{DA619B11-3C44-B343-8EA4-84420A7E11F2}"/>
              </a:ext>
            </a:extLst>
          </p:cNvPr>
          <p:cNvSpPr>
            <a:spLocks noGrp="1"/>
          </p:cNvSpPr>
          <p:nvPr>
            <p:ph type="pic" sz="quarter" idx="14"/>
          </p:nvPr>
        </p:nvSpPr>
        <p:spPr>
          <a:xfrm>
            <a:off x="870852" y="1699592"/>
            <a:ext cx="3964401" cy="3965712"/>
          </a:xfrm>
        </p:spPr>
        <p:txBody>
          <a:bodyPr/>
          <a:lstStyle>
            <a:lvl1pPr>
              <a:defRPr>
                <a:latin typeface="Telegraf" pitchFamily="2" charset="77"/>
              </a:defRPr>
            </a:lvl1pPr>
          </a:lstStyle>
          <a:p>
            <a:endParaRPr lang="da-DK"/>
          </a:p>
        </p:txBody>
      </p:sp>
      <p:sp>
        <p:nvSpPr>
          <p:cNvPr id="13" name="Pladsholder til tekst 12">
            <a:extLst>
              <a:ext uri="{FF2B5EF4-FFF2-40B4-BE49-F238E27FC236}">
                <a16:creationId xmlns:a16="http://schemas.microsoft.com/office/drawing/2014/main" id="{43307212-4764-B64E-A902-7C71A566699A}"/>
              </a:ext>
            </a:extLst>
          </p:cNvPr>
          <p:cNvSpPr>
            <a:spLocks noGrp="1"/>
          </p:cNvSpPr>
          <p:nvPr>
            <p:ph type="body" sz="quarter" idx="15"/>
          </p:nvPr>
        </p:nvSpPr>
        <p:spPr>
          <a:xfrm>
            <a:off x="6096000" y="1698896"/>
            <a:ext cx="5249862" cy="3965712"/>
          </a:xfrm>
        </p:spPr>
        <p:txBody>
          <a:bodyPr/>
          <a:lstStyle>
            <a:lvl1pPr>
              <a:defRPr>
                <a:latin typeface="Telegraf" pitchFamily="2" charset="77"/>
              </a:defRPr>
            </a:lvl1pPr>
            <a:lvl2pPr>
              <a:defRPr>
                <a:latin typeface="Telegraf" pitchFamily="2" charset="77"/>
              </a:defRPr>
            </a:lvl2pPr>
            <a:lvl3pPr>
              <a:defRPr>
                <a:latin typeface="Telegraf" pitchFamily="2" charset="77"/>
              </a:defRPr>
            </a:lvl3pPr>
            <a:lvl4pPr>
              <a:defRPr>
                <a:latin typeface="Telegraf" pitchFamily="2" charset="77"/>
              </a:defRPr>
            </a:lvl4pPr>
            <a:lvl5pPr>
              <a:defRPr>
                <a:latin typeface="Telegraf" pitchFamily="2" charset="77"/>
              </a:defRPr>
            </a:lvl5p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Tree>
    <p:extLst>
      <p:ext uri="{BB962C8B-B14F-4D97-AF65-F5344CB8AC3E}">
        <p14:creationId xmlns:p14="http://schemas.microsoft.com/office/powerpoint/2010/main" val="1917523256"/>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5_Title and Content_ligh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p>
            <a:fld id="{CE21FDA0-9B75-FD4B-8974-211DAFD3C1D2}" type="slidenum">
              <a:rPr lang="da-DK" smtClean="0"/>
              <a:t>‹#›</a:t>
            </a:fld>
            <a:endParaRPr lang="da-DK" dirty="0"/>
          </a:p>
        </p:txBody>
      </p:sp>
      <p:sp>
        <p:nvSpPr>
          <p:cNvPr id="10" name="Pladsholder til tekst 9">
            <a:extLst>
              <a:ext uri="{FF2B5EF4-FFF2-40B4-BE49-F238E27FC236}">
                <a16:creationId xmlns:a16="http://schemas.microsoft.com/office/drawing/2014/main" id="{FA4ACC73-A1D8-1F4D-8675-E06B189901A9}"/>
              </a:ext>
            </a:extLst>
          </p:cNvPr>
          <p:cNvSpPr>
            <a:spLocks noGrp="1"/>
          </p:cNvSpPr>
          <p:nvPr>
            <p:ph type="body" sz="quarter" idx="14" hasCustomPrompt="1"/>
          </p:nvPr>
        </p:nvSpPr>
        <p:spPr>
          <a:xfrm>
            <a:off x="6096000" y="2124805"/>
            <a:ext cx="5235146" cy="3967076"/>
          </a:xfrm>
        </p:spPr>
        <p:txBody>
          <a:bodyPr anchor="ctr"/>
          <a:lstStyle>
            <a:lvl1pPr marL="457200" indent="-457200">
              <a:lnSpc>
                <a:spcPct val="100000"/>
              </a:lnSpc>
              <a:buFont typeface="Wingdings" pitchFamily="2" charset="2"/>
              <a:buChar char="q"/>
              <a:defRPr sz="2800">
                <a:latin typeface="Telegraf" pitchFamily="2" charset="77"/>
              </a:defRPr>
            </a:lvl1pPr>
            <a:lvl2pPr marL="336600" indent="-228600">
              <a:buFont typeface="Wingdings" pitchFamily="2" charset="2"/>
              <a:buChar char="q"/>
              <a:defRPr/>
            </a:lvl2pPr>
            <a:lvl3pPr marL="444600" indent="-228600">
              <a:buFont typeface="Wingdings" pitchFamily="2" charset="2"/>
              <a:buChar char="q"/>
              <a:defRPr/>
            </a:lvl3pPr>
            <a:lvl4pPr marL="552600" indent="-228600">
              <a:buFont typeface="Wingdings" pitchFamily="2" charset="2"/>
              <a:buChar char="q"/>
              <a:defRPr/>
            </a:lvl4pPr>
            <a:lvl5pPr marL="696600" indent="-228600">
              <a:buFont typeface="Wingdings" pitchFamily="2" charset="2"/>
              <a:buChar char="q"/>
              <a:defRPr/>
            </a:lvl5pPr>
          </a:lstStyle>
          <a:p>
            <a:pPr lvl="0"/>
            <a:r>
              <a:rPr lang="da-DK" dirty="0"/>
              <a:t>X</a:t>
            </a:r>
            <a:br>
              <a:rPr lang="da-DK" dirty="0"/>
            </a:br>
            <a:r>
              <a:rPr lang="da-DK" dirty="0" err="1"/>
              <a:t>xxxxx</a:t>
            </a:r>
            <a:endParaRPr lang="da-DK" dirty="0"/>
          </a:p>
          <a:p>
            <a:pPr lvl="0"/>
            <a:r>
              <a:rPr lang="da-DK" dirty="0"/>
              <a:t>X</a:t>
            </a:r>
            <a:br>
              <a:rPr lang="da-DK" dirty="0"/>
            </a:br>
            <a:r>
              <a:rPr lang="da-DK" dirty="0" err="1"/>
              <a:t>xxxxx</a:t>
            </a:r>
            <a:endParaRPr lang="da-DK" dirty="0"/>
          </a:p>
          <a:p>
            <a:pPr lvl="0"/>
            <a:r>
              <a:rPr lang="da-DK" dirty="0"/>
              <a:t>X</a:t>
            </a:r>
            <a:br>
              <a:rPr lang="da-DK" dirty="0"/>
            </a:br>
            <a:r>
              <a:rPr lang="da-DK" dirty="0" err="1"/>
              <a:t>xxxxx</a:t>
            </a:r>
            <a:endParaRPr lang="da-DK" dirty="0"/>
          </a:p>
          <a:p>
            <a:pPr lvl="0"/>
            <a:r>
              <a:rPr lang="da-DK" dirty="0"/>
              <a:t>X</a:t>
            </a:r>
            <a:br>
              <a:rPr lang="da-DK" dirty="0"/>
            </a:br>
            <a:r>
              <a:rPr lang="da-DK" dirty="0" err="1"/>
              <a:t>xxxxx</a:t>
            </a:r>
            <a:endParaRPr lang="da-DK" dirty="0"/>
          </a:p>
          <a:p>
            <a:pPr lvl="0"/>
            <a:r>
              <a:rPr lang="da-DK" dirty="0"/>
              <a:t>X</a:t>
            </a:r>
          </a:p>
        </p:txBody>
      </p:sp>
      <p:sp>
        <p:nvSpPr>
          <p:cNvPr id="12" name="Pladsholder til billede 11">
            <a:extLst>
              <a:ext uri="{FF2B5EF4-FFF2-40B4-BE49-F238E27FC236}">
                <a16:creationId xmlns:a16="http://schemas.microsoft.com/office/drawing/2014/main" id="{E2A4F88A-F575-D34A-AE93-0AC6C3814400}"/>
              </a:ext>
            </a:extLst>
          </p:cNvPr>
          <p:cNvSpPr>
            <a:spLocks noGrp="1"/>
          </p:cNvSpPr>
          <p:nvPr>
            <p:ph type="pic" sz="quarter" idx="15"/>
          </p:nvPr>
        </p:nvSpPr>
        <p:spPr>
          <a:xfrm>
            <a:off x="860854" y="2124805"/>
            <a:ext cx="3968578" cy="3967076"/>
          </a:xfrm>
        </p:spPr>
        <p:txBody>
          <a:bodyPr/>
          <a:lstStyle>
            <a:lvl1pPr marL="0" indent="0">
              <a:buNone/>
              <a:defRPr>
                <a:latin typeface="Telegraf" pitchFamily="2" charset="77"/>
              </a:defRPr>
            </a:lvl1pPr>
          </a:lstStyle>
          <a:p>
            <a:endParaRPr lang="da-DK" dirty="0"/>
          </a:p>
        </p:txBody>
      </p:sp>
      <p:sp>
        <p:nvSpPr>
          <p:cNvPr id="14" name="Pladsholder til indhold 13">
            <a:extLst>
              <a:ext uri="{FF2B5EF4-FFF2-40B4-BE49-F238E27FC236}">
                <a16:creationId xmlns:a16="http://schemas.microsoft.com/office/drawing/2014/main" id="{4E7AF84B-16D6-0248-B73A-0D7DAE5789D8}"/>
              </a:ext>
            </a:extLst>
          </p:cNvPr>
          <p:cNvSpPr>
            <a:spLocks noGrp="1"/>
          </p:cNvSpPr>
          <p:nvPr>
            <p:ph sz="quarter" idx="16" hasCustomPrompt="1"/>
          </p:nvPr>
        </p:nvSpPr>
        <p:spPr>
          <a:xfrm>
            <a:off x="838200" y="1185863"/>
            <a:ext cx="6983413" cy="630237"/>
          </a:xfrm>
        </p:spPr>
        <p:txBody>
          <a:bodyPr/>
          <a:lstStyle>
            <a:lvl1pPr marL="0" indent="0">
              <a:buNone/>
              <a:defRPr sz="4000">
                <a:latin typeface="Telegraf" pitchFamily="2" charset="77"/>
              </a:defRPr>
            </a:lvl1pPr>
            <a:lvl2pPr marL="108000" indent="0">
              <a:buNone/>
              <a:defRPr sz="4000">
                <a:latin typeface="Telegraf" pitchFamily="2" charset="77"/>
              </a:defRPr>
            </a:lvl2pPr>
            <a:lvl3pPr marL="216000" indent="0">
              <a:buNone/>
              <a:defRPr sz="4000">
                <a:latin typeface="Telegraf" pitchFamily="2" charset="77"/>
              </a:defRPr>
            </a:lvl3pPr>
            <a:lvl4pPr marL="324000" indent="0">
              <a:buNone/>
              <a:defRPr sz="4000">
                <a:latin typeface="Telegraf" pitchFamily="2" charset="77"/>
              </a:defRPr>
            </a:lvl4pPr>
            <a:lvl5pPr marL="468000" indent="0">
              <a:buNone/>
              <a:defRPr sz="4000">
                <a:latin typeface="Telegraf" pitchFamily="2" charset="77"/>
              </a:defRPr>
            </a:lvl5pPr>
          </a:lstStyle>
          <a:p>
            <a:pPr lvl="0"/>
            <a:r>
              <a:rPr lang="da-DK" dirty="0"/>
              <a:t>Titel</a:t>
            </a:r>
          </a:p>
        </p:txBody>
      </p:sp>
    </p:spTree>
    <p:extLst>
      <p:ext uri="{BB962C8B-B14F-4D97-AF65-F5344CB8AC3E}">
        <p14:creationId xmlns:p14="http://schemas.microsoft.com/office/powerpoint/2010/main" val="1418294326"/>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_Title and Content_Dar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BE37E-6DFF-2C9B-C833-632AEE3FA959}"/>
              </a:ext>
            </a:extLst>
          </p:cNvPr>
          <p:cNvSpPr>
            <a:spLocks noGrp="1"/>
          </p:cNvSpPr>
          <p:nvPr>
            <p:ph type="title"/>
          </p:nvPr>
        </p:nvSpPr>
        <p:spPr/>
        <p:txBody>
          <a:bodyPr/>
          <a:lstStyle>
            <a:lvl1pPr>
              <a:defRPr>
                <a:solidFill>
                  <a:schemeClr val="bg1"/>
                </a:solidFill>
              </a:defRPr>
            </a:lvl1p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2AB9CE7E-FB90-8138-F632-7FAC6B5ABABB}"/>
              </a:ext>
            </a:extLst>
          </p:cNvPr>
          <p:cNvSpPr>
            <a:spLocks noGrp="1"/>
          </p:cNvSpPr>
          <p:nvPr>
            <p:ph idx="1"/>
          </p:nvPr>
        </p:nvSpPr>
        <p:spPr>
          <a:xfrm>
            <a:off x="847344" y="3356429"/>
            <a:ext cx="10504869" cy="282053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Date Placeholder 3">
            <a:extLst>
              <a:ext uri="{FF2B5EF4-FFF2-40B4-BE49-F238E27FC236}">
                <a16:creationId xmlns:a16="http://schemas.microsoft.com/office/drawing/2014/main" id="{23E5D589-4888-F171-46C1-A0122699E418}"/>
              </a:ext>
            </a:extLst>
          </p:cNvPr>
          <p:cNvSpPr>
            <a:spLocks noGrp="1"/>
          </p:cNvSpPr>
          <p:nvPr>
            <p:ph type="dt" sz="half" idx="10"/>
          </p:nvPr>
        </p:nvSpPr>
        <p:spPr/>
        <p:txBody>
          <a:bodyPr/>
          <a:lstStyle/>
          <a:p>
            <a:fld id="{0D173060-BBCA-B94B-A1F3-D762D58B8B2C}" type="datetime2">
              <a:rPr lang="da-DK" smtClean="0"/>
              <a:t>15. november 2022</a:t>
            </a:fld>
            <a:endParaRPr lang="da-DK"/>
          </a:p>
        </p:txBody>
      </p:sp>
      <p:sp>
        <p:nvSpPr>
          <p:cNvPr id="5" name="Footer Placeholder 4">
            <a:extLst>
              <a:ext uri="{FF2B5EF4-FFF2-40B4-BE49-F238E27FC236}">
                <a16:creationId xmlns:a16="http://schemas.microsoft.com/office/drawing/2014/main" id="{8FDED45F-EA74-FFA4-556C-C3DBE65553D8}"/>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pic>
        <p:nvPicPr>
          <p:cNvPr id="7" name="Graphic 6">
            <a:extLst>
              <a:ext uri="{FF2B5EF4-FFF2-40B4-BE49-F238E27FC236}">
                <a16:creationId xmlns:a16="http://schemas.microsoft.com/office/drawing/2014/main" id="{505BB0EF-A6CE-7C60-6C22-6B149772B9B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6F08B55C-1E69-E53E-4930-47928C245A3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9" name="Text Placeholder 7">
            <a:extLst>
              <a:ext uri="{FF2B5EF4-FFF2-40B4-BE49-F238E27FC236}">
                <a16:creationId xmlns:a16="http://schemas.microsoft.com/office/drawing/2014/main" id="{64435615-B97B-6969-1ACB-1602ACFF77BD}"/>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solidFill>
                  <a:schemeClr val="bg1"/>
                </a:solidFill>
              </a:defRPr>
            </a:lvl1pPr>
          </a:lstStyle>
          <a:p>
            <a:pPr lvl="0"/>
            <a:r>
              <a:rPr lang="en-GB" dirty="0"/>
              <a:t>Type chapter name here</a:t>
            </a:r>
          </a:p>
        </p:txBody>
      </p:sp>
    </p:spTree>
    <p:extLst>
      <p:ext uri="{BB962C8B-B14F-4D97-AF65-F5344CB8AC3E}">
        <p14:creationId xmlns:p14="http://schemas.microsoft.com/office/powerpoint/2010/main" val="1955229762"/>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6_Two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p:txBody>
          <a:body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838200" y="3348000"/>
            <a:ext cx="5181600" cy="283112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6172200" y="3348000"/>
            <a:ext cx="5181600" cy="283112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15.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1558159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7_Two Content w sub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ABAE5-A313-2E1E-5507-C7DF8335F7B2}"/>
              </a:ext>
            </a:extLst>
          </p:cNvPr>
          <p:cNvSpPr>
            <a:spLocks noGrp="1"/>
          </p:cNvSpPr>
          <p:nvPr>
            <p:ph type="title"/>
          </p:nvPr>
        </p:nvSpPr>
        <p:spPr>
          <a:xfrm>
            <a:off x="839788" y="1368000"/>
            <a:ext cx="6364576" cy="1513745"/>
          </a:xfrm>
        </p:spPr>
        <p:txBody>
          <a:bodyPr/>
          <a:lstStyle/>
          <a:p>
            <a:r>
              <a:rPr lang="en-GB"/>
              <a:t>Click to edit Master title style</a:t>
            </a:r>
            <a:endParaRPr lang="da-DK"/>
          </a:p>
        </p:txBody>
      </p:sp>
      <p:sp>
        <p:nvSpPr>
          <p:cNvPr id="3" name="Text Placeholder 2">
            <a:extLst>
              <a:ext uri="{FF2B5EF4-FFF2-40B4-BE49-F238E27FC236}">
                <a16:creationId xmlns:a16="http://schemas.microsoft.com/office/drawing/2014/main" id="{D25339CB-DEBE-F12E-39EF-2AF2382E4884}"/>
              </a:ext>
            </a:extLst>
          </p:cNvPr>
          <p:cNvSpPr>
            <a:spLocks noGrp="1"/>
          </p:cNvSpPr>
          <p:nvPr>
            <p:ph type="body" idx="1"/>
          </p:nvPr>
        </p:nvSpPr>
        <p:spPr>
          <a:xfrm>
            <a:off x="839788" y="2496379"/>
            <a:ext cx="5157787" cy="823912"/>
          </a:xfrm>
        </p:spPr>
        <p:txBody>
          <a:bodyPr anchor="b"/>
          <a:lstStyle>
            <a:lvl1pPr marL="0" indent="0">
              <a:lnSpc>
                <a:spcPts val="2400"/>
              </a:lnSpc>
              <a:buNone/>
              <a:defRPr sz="14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4DEB1922-B2B8-ABB2-3CCF-87666450CCC8}"/>
              </a:ext>
            </a:extLst>
          </p:cNvPr>
          <p:cNvSpPr>
            <a:spLocks noGrp="1"/>
          </p:cNvSpPr>
          <p:nvPr>
            <p:ph sz="half" idx="2"/>
          </p:nvPr>
        </p:nvSpPr>
        <p:spPr>
          <a:xfrm>
            <a:off x="839788" y="3347999"/>
            <a:ext cx="5157787" cy="28800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Text Placeholder 4">
            <a:extLst>
              <a:ext uri="{FF2B5EF4-FFF2-40B4-BE49-F238E27FC236}">
                <a16:creationId xmlns:a16="http://schemas.microsoft.com/office/drawing/2014/main" id="{A1817334-84F4-5BBB-E76A-5C9A3BFCBB3E}"/>
              </a:ext>
            </a:extLst>
          </p:cNvPr>
          <p:cNvSpPr>
            <a:spLocks noGrp="1"/>
          </p:cNvSpPr>
          <p:nvPr>
            <p:ph type="body" sz="quarter" idx="3"/>
          </p:nvPr>
        </p:nvSpPr>
        <p:spPr>
          <a:xfrm>
            <a:off x="6172200" y="2496379"/>
            <a:ext cx="5183188" cy="823912"/>
          </a:xfrm>
        </p:spPr>
        <p:txBody>
          <a:bodyPr anchor="b"/>
          <a:lstStyle>
            <a:lvl1pPr marL="0" indent="0">
              <a:lnSpc>
                <a:spcPts val="2400"/>
              </a:lnSpc>
              <a:buNone/>
              <a:defRPr sz="14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16C898F-26CB-75F9-948F-E92F091BE387}"/>
              </a:ext>
            </a:extLst>
          </p:cNvPr>
          <p:cNvSpPr>
            <a:spLocks noGrp="1"/>
          </p:cNvSpPr>
          <p:nvPr>
            <p:ph sz="quarter" idx="4"/>
          </p:nvPr>
        </p:nvSpPr>
        <p:spPr>
          <a:xfrm>
            <a:off x="6172200" y="3347999"/>
            <a:ext cx="5183188" cy="2880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7" name="Date Placeholder 6">
            <a:extLst>
              <a:ext uri="{FF2B5EF4-FFF2-40B4-BE49-F238E27FC236}">
                <a16:creationId xmlns:a16="http://schemas.microsoft.com/office/drawing/2014/main" id="{D9E41128-A155-B883-550E-2AD532157188}"/>
              </a:ext>
            </a:extLst>
          </p:cNvPr>
          <p:cNvSpPr>
            <a:spLocks noGrp="1"/>
          </p:cNvSpPr>
          <p:nvPr>
            <p:ph type="dt" sz="half" idx="10"/>
          </p:nvPr>
        </p:nvSpPr>
        <p:spPr/>
        <p:txBody>
          <a:bodyPr/>
          <a:lstStyle/>
          <a:p>
            <a:fld id="{FA1D4C37-71A2-5D48-99ED-C7C57CF03AA7}" type="datetime2">
              <a:rPr lang="da-DK" smtClean="0"/>
              <a:t>15. november 2022</a:t>
            </a:fld>
            <a:endParaRPr lang="da-DK"/>
          </a:p>
        </p:txBody>
      </p:sp>
      <p:sp>
        <p:nvSpPr>
          <p:cNvPr id="8" name="Footer Placeholder 7">
            <a:extLst>
              <a:ext uri="{FF2B5EF4-FFF2-40B4-BE49-F238E27FC236}">
                <a16:creationId xmlns:a16="http://schemas.microsoft.com/office/drawing/2014/main" id="{0D25FEFC-3ED7-82DE-A33B-321E08C93A78}"/>
              </a:ext>
            </a:extLst>
          </p:cNvPr>
          <p:cNvSpPr>
            <a:spLocks noGrp="1"/>
          </p:cNvSpPr>
          <p:nvPr>
            <p:ph type="ftr" sz="quarter" idx="11"/>
          </p:nvPr>
        </p:nvSpPr>
        <p:spPr/>
        <p:txBody>
          <a:bodyPr/>
          <a:lstStyle/>
          <a:p>
            <a:endParaRPr lang="da-DK"/>
          </a:p>
        </p:txBody>
      </p:sp>
      <p:sp>
        <p:nvSpPr>
          <p:cNvPr id="9" name="Slide Number Placeholder 8">
            <a:extLst>
              <a:ext uri="{FF2B5EF4-FFF2-40B4-BE49-F238E27FC236}">
                <a16:creationId xmlns:a16="http://schemas.microsoft.com/office/drawing/2014/main" id="{43C99F0B-6686-B01F-234A-84C617E017DC}"/>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10" name="Text Placeholder 7">
            <a:extLst>
              <a:ext uri="{FF2B5EF4-FFF2-40B4-BE49-F238E27FC236}">
                <a16:creationId xmlns:a16="http://schemas.microsoft.com/office/drawing/2014/main" id="{2C3118B9-FE21-AF0C-FEF9-A351F7986FAA}"/>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2744929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08_Three Content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lvl1pPr>
              <a:defRPr sz="2800">
                <a:latin typeface="Telegraf" pitchFamily="2" charset="77"/>
              </a:defRPr>
            </a:lvl1p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1590582" y="4412569"/>
            <a:ext cx="4259547"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7447628" y="4412570"/>
            <a:ext cx="3904585"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lvl1pPr>
              <a:defRPr>
                <a:latin typeface="Telegraf" pitchFamily="2" charset="77"/>
              </a:defRPr>
            </a:lvl1pPr>
          </a:lstStyle>
          <a:p>
            <a:fld id="{ED177C36-2AF5-9944-8BA2-8F1728EE5FD7}" type="datetime2">
              <a:rPr lang="da-DK" smtClean="0"/>
              <a:pPr/>
              <a:t>15.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
        <p:nvSpPr>
          <p:cNvPr id="12" name="Content Placeholder 3">
            <a:extLst>
              <a:ext uri="{FF2B5EF4-FFF2-40B4-BE49-F238E27FC236}">
                <a16:creationId xmlns:a16="http://schemas.microsoft.com/office/drawing/2014/main" id="{24144CAB-617F-6897-B118-8AC236AF5278}"/>
              </a:ext>
            </a:extLst>
          </p:cNvPr>
          <p:cNvSpPr>
            <a:spLocks noGrp="1"/>
          </p:cNvSpPr>
          <p:nvPr>
            <p:ph sz="half" idx="16"/>
          </p:nvPr>
        </p:nvSpPr>
        <p:spPr>
          <a:xfrm>
            <a:off x="7447628" y="1965781"/>
            <a:ext cx="3904585"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1589384" y="3800571"/>
            <a:ext cx="4259547" cy="463070"/>
          </a:xfrm>
        </p:spPr>
        <p:txBody>
          <a:bodyPr anchor="b"/>
          <a:lstStyle>
            <a:lvl1pPr marL="0" indent="0">
              <a:lnSpc>
                <a:spcPts val="2600"/>
              </a:lnSpc>
              <a:buNone/>
              <a:defRPr sz="1600" b="1" baseline="0">
                <a:solidFill>
                  <a:schemeClr val="tx1"/>
                </a:solidFill>
                <a:latin typeface="Telegraf" pitchFamily="2"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19" name="Text Placeholder 18">
            <a:extLst>
              <a:ext uri="{FF2B5EF4-FFF2-40B4-BE49-F238E27FC236}">
                <a16:creationId xmlns:a16="http://schemas.microsoft.com/office/drawing/2014/main" id="{1DCC9395-BDE4-48F9-0645-6045648A05E1}"/>
              </a:ext>
            </a:extLst>
          </p:cNvPr>
          <p:cNvSpPr>
            <a:spLocks noGrp="1"/>
          </p:cNvSpPr>
          <p:nvPr>
            <p:ph type="body" sz="quarter" idx="21"/>
          </p:nvPr>
        </p:nvSpPr>
        <p:spPr>
          <a:xfrm>
            <a:off x="7447629" y="1368001"/>
            <a:ext cx="3904584" cy="468476"/>
          </a:xfrm>
        </p:spPr>
        <p:txBody>
          <a:bodyPr anchor="b" anchorCtr="0"/>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sz="1600" b="1" i="0">
                <a:latin typeface="Telegraf" pitchFamily="2" charset="77"/>
                <a:cs typeface="Arial" panose="020B0604020202020204" pitchFamily="34" charset="0"/>
              </a:defRPr>
            </a:lvl1pPr>
            <a:lvl2pPr>
              <a:defRPr>
                <a:latin typeface="+mj-lt"/>
              </a:defRPr>
            </a:lvl2pPr>
            <a:lvl3pPr>
              <a:defRPr>
                <a:latin typeface="+mj-lt"/>
              </a:defRPr>
            </a:lvl3pPr>
            <a:lvl4pPr>
              <a:defRPr>
                <a:latin typeface="+mj-lt"/>
              </a:defRPr>
            </a:lvl4pPr>
            <a:lvl5pPr>
              <a:defRPr>
                <a:latin typeface="+mj-lt"/>
              </a:defRPr>
            </a:lvl5pPr>
          </a:lstStyle>
          <a:p>
            <a:pPr marL="0" marR="0" lvl="0" indent="0" algn="l" defTabSz="914400" rtl="0" eaLnBrk="1" fontAlgn="auto" latinLnBrk="0" hangingPunct="1">
              <a:lnSpc>
                <a:spcPts val="1800"/>
              </a:lnSpc>
              <a:spcBef>
                <a:spcPts val="0"/>
              </a:spcBef>
              <a:spcAft>
                <a:spcPts val="0"/>
              </a:spcAft>
              <a:buClrTx/>
              <a:buSzTx/>
              <a:buFont typeface="Arial" panose="020B0604020202020204" pitchFamily="34" charset="0"/>
              <a:buNone/>
              <a:tabLst/>
              <a:defRPr/>
            </a:pPr>
            <a:r>
              <a:rPr lang="en-GB" dirty="0"/>
              <a:t>Click to edit Master text styles</a:t>
            </a:r>
          </a:p>
        </p:txBody>
      </p:sp>
      <p:sp>
        <p:nvSpPr>
          <p:cNvPr id="21" name="Text Placeholder 20">
            <a:extLst>
              <a:ext uri="{FF2B5EF4-FFF2-40B4-BE49-F238E27FC236}">
                <a16:creationId xmlns:a16="http://schemas.microsoft.com/office/drawing/2014/main" id="{777E98E0-042A-11FE-F91F-EE0107A5615D}"/>
              </a:ext>
            </a:extLst>
          </p:cNvPr>
          <p:cNvSpPr>
            <a:spLocks noGrp="1"/>
          </p:cNvSpPr>
          <p:nvPr>
            <p:ph type="body" sz="quarter" idx="22"/>
          </p:nvPr>
        </p:nvSpPr>
        <p:spPr>
          <a:xfrm>
            <a:off x="7447629" y="3735403"/>
            <a:ext cx="3904583" cy="530226"/>
          </a:xfrm>
        </p:spPr>
        <p:txBody>
          <a:bodyPr anchor="b" anchorCtr="0"/>
          <a:lstStyle>
            <a:lvl1pPr marL="0" indent="0">
              <a:lnSpc>
                <a:spcPts val="2600"/>
              </a:lnSpc>
              <a:buNone/>
              <a:defRPr sz="1600" b="1" i="0" baseline="0">
                <a:latin typeface="Telegraf" pitchFamily="2" charset="77"/>
              </a:defRPr>
            </a:lvl1pPr>
            <a:lvl2pPr>
              <a:lnSpc>
                <a:spcPts val="2600"/>
              </a:lnSpc>
              <a:defRPr sz="1600" b="1" i="0" baseline="0"/>
            </a:lvl2pPr>
            <a:lvl3pPr>
              <a:lnSpc>
                <a:spcPts val="2600"/>
              </a:lnSpc>
              <a:defRPr sz="1600" b="1" i="0" baseline="0"/>
            </a:lvl3pPr>
            <a:lvl4pPr>
              <a:lnSpc>
                <a:spcPts val="2600"/>
              </a:lnSpc>
              <a:defRPr sz="1600" b="1" i="0" baseline="0"/>
            </a:lvl4pPr>
            <a:lvl5pPr>
              <a:lnSpc>
                <a:spcPts val="2600"/>
              </a:lnSpc>
              <a:defRPr sz="1600" b="1" i="0" baseline="0"/>
            </a:lvl5pPr>
          </a:lstStyle>
          <a:p>
            <a:pPr lvl="0"/>
            <a:r>
              <a:rPr lang="en-GB" dirty="0"/>
              <a:t>Click to edit Master text style</a:t>
            </a:r>
          </a:p>
        </p:txBody>
      </p:sp>
      <p:sp>
        <p:nvSpPr>
          <p:cNvPr id="36" name="Pladsholder til indhold 34">
            <a:extLst>
              <a:ext uri="{FF2B5EF4-FFF2-40B4-BE49-F238E27FC236}">
                <a16:creationId xmlns:a16="http://schemas.microsoft.com/office/drawing/2014/main" id="{6E2342AA-3181-F445-9DC6-96F3CE7E2FD0}"/>
              </a:ext>
            </a:extLst>
          </p:cNvPr>
          <p:cNvSpPr>
            <a:spLocks noGrp="1"/>
          </p:cNvSpPr>
          <p:nvPr>
            <p:ph sz="quarter" idx="24" hasCustomPrompt="1"/>
          </p:nvPr>
        </p:nvSpPr>
        <p:spPr>
          <a:xfrm>
            <a:off x="6685806" y="1496414"/>
            <a:ext cx="526962" cy="530226"/>
          </a:xfrm>
        </p:spPr>
        <p:txBody>
          <a:bodyPr/>
          <a:lstStyle>
            <a:lvl1pPr>
              <a:defRPr>
                <a:latin typeface="Telegraf" pitchFamily="2" charset="77"/>
              </a:defRPr>
            </a:lvl1pPr>
          </a:lstStyle>
          <a:p>
            <a:pPr lvl="0"/>
            <a:r>
              <a:rPr lang="da-DK" dirty="0"/>
              <a:t>ikon</a:t>
            </a:r>
          </a:p>
        </p:txBody>
      </p:sp>
      <p:sp>
        <p:nvSpPr>
          <p:cNvPr id="37" name="Pladsholder til indhold 34">
            <a:extLst>
              <a:ext uri="{FF2B5EF4-FFF2-40B4-BE49-F238E27FC236}">
                <a16:creationId xmlns:a16="http://schemas.microsoft.com/office/drawing/2014/main" id="{C9263C8D-0DA2-314D-AB77-18FF386954BF}"/>
              </a:ext>
            </a:extLst>
          </p:cNvPr>
          <p:cNvSpPr>
            <a:spLocks noGrp="1"/>
          </p:cNvSpPr>
          <p:nvPr>
            <p:ph sz="quarter" idx="25" hasCustomPrompt="1"/>
          </p:nvPr>
        </p:nvSpPr>
        <p:spPr>
          <a:xfrm>
            <a:off x="6685806" y="3882343"/>
            <a:ext cx="526962" cy="530226"/>
          </a:xfrm>
        </p:spPr>
        <p:txBody>
          <a:bodyPr/>
          <a:lstStyle>
            <a:lvl1pPr>
              <a:defRPr>
                <a:latin typeface="Telegraf" pitchFamily="2" charset="77"/>
              </a:defRPr>
            </a:lvl1pPr>
          </a:lstStyle>
          <a:p>
            <a:pPr lvl="0"/>
            <a:r>
              <a:rPr lang="da-DK" dirty="0"/>
              <a:t>ikon</a:t>
            </a:r>
          </a:p>
        </p:txBody>
      </p:sp>
      <p:sp>
        <p:nvSpPr>
          <p:cNvPr id="38" name="Pladsholder til indhold 34">
            <a:extLst>
              <a:ext uri="{FF2B5EF4-FFF2-40B4-BE49-F238E27FC236}">
                <a16:creationId xmlns:a16="http://schemas.microsoft.com/office/drawing/2014/main" id="{6C301B74-1CDD-CE42-90F8-82F363960299}"/>
              </a:ext>
            </a:extLst>
          </p:cNvPr>
          <p:cNvSpPr>
            <a:spLocks noGrp="1"/>
          </p:cNvSpPr>
          <p:nvPr>
            <p:ph sz="quarter" idx="26" hasCustomPrompt="1"/>
          </p:nvPr>
        </p:nvSpPr>
        <p:spPr>
          <a:xfrm>
            <a:off x="827561" y="3882343"/>
            <a:ext cx="526962" cy="530226"/>
          </a:xfrm>
        </p:spPr>
        <p:txBody>
          <a:bodyPr/>
          <a:lstStyle>
            <a:lvl1pPr>
              <a:defRPr>
                <a:latin typeface="Telegraf" pitchFamily="2" charset="77"/>
              </a:defRPr>
            </a:lvl1pPr>
          </a:lstStyle>
          <a:p>
            <a:pPr lvl="0"/>
            <a:r>
              <a:rPr lang="da-DK" dirty="0"/>
              <a:t>ikon</a:t>
            </a:r>
          </a:p>
        </p:txBody>
      </p:sp>
    </p:spTree>
    <p:extLst>
      <p:ext uri="{BB962C8B-B14F-4D97-AF65-F5344CB8AC3E}">
        <p14:creationId xmlns:p14="http://schemas.microsoft.com/office/powerpoint/2010/main" val="496233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Three Content_light">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DFAEC3E4-D613-D84F-8F57-E8F8A9140FD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43706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4.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216537-75B7-39DA-CFA8-E039690A8C30}"/>
              </a:ext>
            </a:extLst>
          </p:cNvPr>
          <p:cNvSpPr>
            <a:spLocks noGrp="1"/>
          </p:cNvSpPr>
          <p:nvPr>
            <p:ph type="title"/>
          </p:nvPr>
        </p:nvSpPr>
        <p:spPr>
          <a:xfrm>
            <a:off x="837144" y="1368001"/>
            <a:ext cx="6244604" cy="1732612"/>
          </a:xfrm>
          <a:prstGeom prst="rect">
            <a:avLst/>
          </a:prstGeom>
        </p:spPr>
        <p:txBody>
          <a:bodyPr vert="horz" lIns="0" tIns="0" rIns="0" bIns="0" rtlCol="0" anchor="t" anchorCtr="0">
            <a:noAutofit/>
          </a:bodyPr>
          <a:lstStyle/>
          <a:p>
            <a:r>
              <a:rPr lang="en-GB" dirty="0"/>
              <a:t>Click to edit Master title style</a:t>
            </a:r>
            <a:endParaRPr lang="da-DK" dirty="0"/>
          </a:p>
        </p:txBody>
      </p:sp>
      <p:sp>
        <p:nvSpPr>
          <p:cNvPr id="3" name="Text Placeholder 2">
            <a:extLst>
              <a:ext uri="{FF2B5EF4-FFF2-40B4-BE49-F238E27FC236}">
                <a16:creationId xmlns:a16="http://schemas.microsoft.com/office/drawing/2014/main" id="{C92C554F-822B-25A1-21A5-88E85741F634}"/>
              </a:ext>
            </a:extLst>
          </p:cNvPr>
          <p:cNvSpPr>
            <a:spLocks noGrp="1"/>
          </p:cNvSpPr>
          <p:nvPr>
            <p:ph type="body" idx="1"/>
          </p:nvPr>
        </p:nvSpPr>
        <p:spPr>
          <a:xfrm>
            <a:off x="847344" y="3348000"/>
            <a:ext cx="10504869" cy="2820534"/>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4" name="Date Placeholder 3">
            <a:extLst>
              <a:ext uri="{FF2B5EF4-FFF2-40B4-BE49-F238E27FC236}">
                <a16:creationId xmlns:a16="http://schemas.microsoft.com/office/drawing/2014/main" id="{9414FF20-68C6-D201-0365-8C184F61FF2A}"/>
              </a:ext>
            </a:extLst>
          </p:cNvPr>
          <p:cNvSpPr>
            <a:spLocks noGrp="1"/>
          </p:cNvSpPr>
          <p:nvPr>
            <p:ph type="dt" sz="half" idx="2"/>
          </p:nvPr>
        </p:nvSpPr>
        <p:spPr>
          <a:xfrm>
            <a:off x="838200" y="6356350"/>
            <a:ext cx="2743200" cy="365125"/>
          </a:xfrm>
          <a:prstGeom prst="rect">
            <a:avLst/>
          </a:prstGeom>
        </p:spPr>
        <p:txBody>
          <a:bodyPr vert="horz" lIns="0" tIns="0" rIns="0" bIns="0" rtlCol="0" anchor="ctr"/>
          <a:lstStyle>
            <a:lvl1pPr algn="l">
              <a:defRPr sz="1000">
                <a:solidFill>
                  <a:schemeClr val="tx1">
                    <a:tint val="75000"/>
                  </a:schemeClr>
                </a:solidFill>
              </a:defRPr>
            </a:lvl1pPr>
          </a:lstStyle>
          <a:p>
            <a:fld id="{79CDDE7F-CF5C-7448-A5D4-138EB970DA53}" type="datetime2">
              <a:rPr lang="da-DK" smtClean="0"/>
              <a:t>15. november 2022</a:t>
            </a:fld>
            <a:endParaRPr lang="da-DK" dirty="0"/>
          </a:p>
        </p:txBody>
      </p:sp>
      <p:sp>
        <p:nvSpPr>
          <p:cNvPr id="5" name="Footer Placeholder 4">
            <a:extLst>
              <a:ext uri="{FF2B5EF4-FFF2-40B4-BE49-F238E27FC236}">
                <a16:creationId xmlns:a16="http://schemas.microsoft.com/office/drawing/2014/main" id="{B2E38372-71AC-77B3-4CD8-5FD59164B9CF}"/>
              </a:ext>
            </a:extLst>
          </p:cNvPr>
          <p:cNvSpPr>
            <a:spLocks noGrp="1"/>
          </p:cNvSpPr>
          <p:nvPr>
            <p:ph type="ftr" sz="quarter" idx="3"/>
          </p:nvPr>
        </p:nvSpPr>
        <p:spPr>
          <a:xfrm>
            <a:off x="4038600" y="6356350"/>
            <a:ext cx="4114800" cy="365125"/>
          </a:xfrm>
          <a:prstGeom prst="rect">
            <a:avLst/>
          </a:prstGeom>
        </p:spPr>
        <p:txBody>
          <a:bodyPr vert="horz" lIns="0" tIns="0" rIns="0" bIns="0" rtlCol="0" anchor="ctr"/>
          <a:lstStyle>
            <a:lvl1pPr algn="ctr">
              <a:defRPr sz="1000">
                <a:solidFill>
                  <a:schemeClr val="tx1">
                    <a:tint val="75000"/>
                  </a:schemeClr>
                </a:solidFill>
              </a:defRPr>
            </a:lvl1pPr>
          </a:lstStyle>
          <a:p>
            <a:endParaRPr lang="da-DK"/>
          </a:p>
        </p:txBody>
      </p:sp>
      <p:sp>
        <p:nvSpPr>
          <p:cNvPr id="6" name="Slide Number Placeholder 5">
            <a:extLst>
              <a:ext uri="{FF2B5EF4-FFF2-40B4-BE49-F238E27FC236}">
                <a16:creationId xmlns:a16="http://schemas.microsoft.com/office/drawing/2014/main" id="{776D0B2A-49BE-0807-8DE3-AADD8DA7D95B}"/>
              </a:ext>
            </a:extLst>
          </p:cNvPr>
          <p:cNvSpPr>
            <a:spLocks noGrp="1"/>
          </p:cNvSpPr>
          <p:nvPr>
            <p:ph type="sldNum" sz="quarter" idx="4"/>
          </p:nvPr>
        </p:nvSpPr>
        <p:spPr>
          <a:xfrm>
            <a:off x="216001" y="216000"/>
            <a:ext cx="622200" cy="365125"/>
          </a:xfrm>
          <a:prstGeom prst="rect">
            <a:avLst/>
          </a:prstGeom>
        </p:spPr>
        <p:txBody>
          <a:bodyPr vert="horz" lIns="0" tIns="0" rIns="0" bIns="0" rtlCol="0" anchor="ctr"/>
          <a:lstStyle>
            <a:lvl1pPr algn="l">
              <a:defRPr sz="2400">
                <a:solidFill>
                  <a:schemeClr val="tx1"/>
                </a:solidFill>
              </a:defRPr>
            </a:lvl1pPr>
          </a:lstStyle>
          <a:p>
            <a:fld id="{CE21FDA0-9B75-FD4B-8974-211DAFD3C1D2}" type="slidenum">
              <a:rPr lang="da-DK" smtClean="0"/>
              <a:pPr/>
              <a:t>‹#›</a:t>
            </a:fld>
            <a:endParaRPr lang="da-DK" dirty="0"/>
          </a:p>
        </p:txBody>
      </p:sp>
      <p:pic>
        <p:nvPicPr>
          <p:cNvPr id="7" name="Graphic 6">
            <a:extLst>
              <a:ext uri="{FF2B5EF4-FFF2-40B4-BE49-F238E27FC236}">
                <a16:creationId xmlns:a16="http://schemas.microsoft.com/office/drawing/2014/main" id="{AD01D1C6-6883-B271-72B8-59CD5EFFAB07}"/>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7D199010-5ECE-2600-3EDB-CF029BE0FDE3}"/>
              </a:ext>
            </a:extLst>
          </p:cNvPr>
          <p:cNvPicPr>
            <a:picLocks noChangeAspect="1"/>
          </p:cNvPicPr>
          <p:nvPr userDrawn="1"/>
        </p:nvPicPr>
        <p:blipFill>
          <a:blip r:embed="rId25">
            <a:extLst>
              <a:ext uri="{96DAC541-7B7A-43D3-8B79-37D633B846F1}">
                <asvg:svgBlip xmlns:asvg="http://schemas.microsoft.com/office/drawing/2016/SVG/main" r:embed="rId26"/>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1648071855"/>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0" r:id="rId3"/>
    <p:sldLayoutId id="2147483659" r:id="rId4"/>
    <p:sldLayoutId id="2147483661" r:id="rId5"/>
    <p:sldLayoutId id="2147483652" r:id="rId6"/>
    <p:sldLayoutId id="2147483653" r:id="rId7"/>
    <p:sldLayoutId id="2147483665" r:id="rId8"/>
    <p:sldLayoutId id="2147483671" r:id="rId9"/>
    <p:sldLayoutId id="2147483663" r:id="rId10"/>
    <p:sldLayoutId id="2147483654" r:id="rId11"/>
    <p:sldLayoutId id="2147483655" r:id="rId12"/>
    <p:sldLayoutId id="2147483660" r:id="rId13"/>
    <p:sldLayoutId id="2147483664" r:id="rId14"/>
    <p:sldLayoutId id="2147483658" r:id="rId15"/>
    <p:sldLayoutId id="2147483667" r:id="rId16"/>
    <p:sldLayoutId id="2147483656" r:id="rId17"/>
    <p:sldLayoutId id="2147483669" r:id="rId18"/>
    <p:sldLayoutId id="2147483670" r:id="rId19"/>
    <p:sldLayoutId id="2147483657" r:id="rId20"/>
    <p:sldLayoutId id="2147483668" r:id="rId21"/>
  </p:sldLayoutIdLst>
  <p:hf hdr="0" ftr="0" dt="0"/>
  <p:txStyles>
    <p:title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p:titleStyle>
    <p:body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userDrawn="1">
          <p15:clr>
            <a:srgbClr val="F26B43"/>
          </p15:clr>
        </p15:guide>
        <p15:guide id="2" pos="7151"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blog.talentech.com/en/engage-and-get-high-returns" TargetMode="Externa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hyperlink" Target="https://www.apa.org/news/press/releases/2016/06/workplace-well-being" TargetMode="Externa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hyperlink" Target="https://www.apa.org/news/press/releases/2016/06/workplace-well-being" TargetMode="Externa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3" Type="http://schemas.openxmlformats.org/officeDocument/2006/relationships/hyperlink" Target="https://talentculture.com/6-eye-opening-employee-engagement-statistics/" TargetMode="External"/><Relationship Id="rId2" Type="http://schemas.openxmlformats.org/officeDocument/2006/relationships/hyperlink" Target="https://www.cultureamp.com/blog/employee-feedback-procedure" TargetMode="Externa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8.xml"/><Relationship Id="rId4" Type="http://schemas.openxmlformats.org/officeDocument/2006/relationships/image" Target="../media/image4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hyperlink" Target="https://www.apa.org/news/press/releases/2016/06/workplace-well-being" TargetMode="Externa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hyperlink" Target="https://blog.talentech.com/en/engage-and-get-high-returns" TargetMode="Externa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901858D5-F328-AB42-A762-6193941EB24E}"/>
              </a:ext>
            </a:extLst>
          </p:cNvPr>
          <p:cNvSpPr>
            <a:spLocks noGrp="1"/>
          </p:cNvSpPr>
          <p:nvPr>
            <p:ph type="sldNum" sz="quarter" idx="12"/>
          </p:nvPr>
        </p:nvSpPr>
        <p:spPr/>
        <p:txBody>
          <a:bodyPr/>
          <a:lstStyle/>
          <a:p>
            <a:fld id="{CE21FDA0-9B75-FD4B-8974-211DAFD3C1D2}" type="slidenum">
              <a:rPr lang="da-DK" smtClean="0"/>
              <a:t>1</a:t>
            </a:fld>
            <a:endParaRPr lang="da-DK"/>
          </a:p>
        </p:txBody>
      </p:sp>
      <p:sp>
        <p:nvSpPr>
          <p:cNvPr id="4" name="Subtitle 2">
            <a:extLst>
              <a:ext uri="{FF2B5EF4-FFF2-40B4-BE49-F238E27FC236}">
                <a16:creationId xmlns:a16="http://schemas.microsoft.com/office/drawing/2014/main" id="{5FB07686-B415-1B4C-B4A7-8B8D59744FFB}"/>
              </a:ext>
            </a:extLst>
          </p:cNvPr>
          <p:cNvSpPr txBox="1">
            <a:spLocks/>
          </p:cNvSpPr>
          <p:nvPr/>
        </p:nvSpPr>
        <p:spPr>
          <a:xfrm>
            <a:off x="838200" y="3670392"/>
            <a:ext cx="9144000" cy="1117145"/>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4800" dirty="0">
                <a:solidFill>
                  <a:srgbClr val="26253E"/>
                </a:solidFill>
                <a:latin typeface="Telegraf" pitchFamily="2" charset="77"/>
              </a:rPr>
              <a:t>Din One Click Pitch mal</a:t>
            </a:r>
          </a:p>
        </p:txBody>
      </p:sp>
      <p:sp>
        <p:nvSpPr>
          <p:cNvPr id="5" name="Text Placeholder 5">
            <a:extLst>
              <a:ext uri="{FF2B5EF4-FFF2-40B4-BE49-F238E27FC236}">
                <a16:creationId xmlns:a16="http://schemas.microsoft.com/office/drawing/2014/main" id="{8483035A-7587-1443-BABD-033F09F398C0}"/>
              </a:ext>
            </a:extLst>
          </p:cNvPr>
          <p:cNvSpPr txBox="1">
            <a:spLocks/>
          </p:cNvSpPr>
          <p:nvPr/>
        </p:nvSpPr>
        <p:spPr>
          <a:xfrm>
            <a:off x="7606723" y="5949659"/>
            <a:ext cx="4027083" cy="365125"/>
          </a:xfrm>
          <a:prstGeom prst="rect">
            <a:avLst/>
          </a:prstGeom>
        </p:spPr>
        <p:txBody>
          <a:bodyPr vert="horz" lIns="0" tIns="0" rIns="0" bIns="0" rtlCol="0" anchor="ctr" anchorCtr="0">
            <a:noAutofit/>
          </a:bodyPr>
          <a:lstStyle>
            <a:lvl1pPr marL="0" indent="0" algn="l" defTabSz="914400" rtl="0" eaLnBrk="1" latinLnBrk="0" hangingPunct="1">
              <a:lnSpc>
                <a:spcPts val="1050"/>
              </a:lnSpc>
              <a:spcBef>
                <a:spcPts val="0"/>
              </a:spcBef>
              <a:buFont typeface="Arial" panose="020B0604020202020204" pitchFamily="34" charset="0"/>
              <a:buNone/>
              <a:defRPr sz="750" kern="1200" spc="20" baseline="0">
                <a:solidFill>
                  <a:schemeClr val="bg1"/>
                </a:solidFill>
                <a:latin typeface="+mn-lt"/>
                <a:ea typeface="+mn-ea"/>
                <a:cs typeface="+mn-cs"/>
              </a:defRPr>
            </a:lvl1pPr>
            <a:lvl2pPr marL="144000" indent="0" algn="l" defTabSz="914400" rtl="0" eaLnBrk="1" latinLnBrk="0" hangingPunct="1">
              <a:lnSpc>
                <a:spcPts val="1200"/>
              </a:lnSpc>
              <a:spcBef>
                <a:spcPts val="0"/>
              </a:spcBef>
              <a:buFont typeface="Arial" panose="020B0604020202020204" pitchFamily="34" charset="0"/>
              <a:buNone/>
              <a:defRPr sz="800" kern="1200" spc="20" baseline="0">
                <a:solidFill>
                  <a:schemeClr val="bg1"/>
                </a:solidFill>
                <a:latin typeface="+mn-lt"/>
                <a:ea typeface="+mn-ea"/>
                <a:cs typeface="+mn-cs"/>
              </a:defRPr>
            </a:lvl2pPr>
            <a:lvl3pPr marL="324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3pPr>
            <a:lvl4pPr marL="432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4pPr>
            <a:lvl5pPr marL="576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pPr>
            <a:r>
              <a:rPr lang="nb-NO" sz="1800" dirty="0">
                <a:solidFill>
                  <a:srgbClr val="26253E"/>
                </a:solidFill>
                <a:latin typeface="Telegraf" pitchFamily="2" charset="77"/>
              </a:rPr>
              <a:t>&gt;&gt; Kom i gang og overbevis sjefen</a:t>
            </a:r>
          </a:p>
        </p:txBody>
      </p:sp>
      <p:sp>
        <p:nvSpPr>
          <p:cNvPr id="6" name="Title 1">
            <a:extLst>
              <a:ext uri="{FF2B5EF4-FFF2-40B4-BE49-F238E27FC236}">
                <a16:creationId xmlns:a16="http://schemas.microsoft.com/office/drawing/2014/main" id="{2994E3BC-0699-5A4D-86E1-BA4B0539C944}"/>
              </a:ext>
            </a:extLst>
          </p:cNvPr>
          <p:cNvSpPr txBox="1">
            <a:spLocks/>
          </p:cNvSpPr>
          <p:nvPr/>
        </p:nvSpPr>
        <p:spPr>
          <a:xfrm>
            <a:off x="838200" y="2553247"/>
            <a:ext cx="10628869" cy="1117145"/>
          </a:xfrm>
          <a:prstGeom prst="rect">
            <a:avLst/>
          </a:prstGeom>
        </p:spPr>
        <p:txBody>
          <a:bodyPr vert="horz" lIns="0" tIns="0" rIns="0" bIns="0" rtlCol="0" anchor="ctr" anchorCtr="0">
            <a:noAutofit/>
          </a:bodyPr>
          <a:lstStyle>
            <a:lvl1pPr algn="l" defTabSz="914400" rtl="0" eaLnBrk="1" latinLnBrk="0" hangingPunct="1">
              <a:lnSpc>
                <a:spcPts val="4000"/>
              </a:lnSpc>
              <a:spcBef>
                <a:spcPct val="0"/>
              </a:spcBef>
              <a:buNone/>
              <a:defRPr sz="3200" b="0" i="0" kern="1200" baseline="0">
                <a:solidFill>
                  <a:schemeClr val="bg1"/>
                </a:solidFill>
                <a:latin typeface="+mn-lt"/>
                <a:ea typeface="+mj-ea"/>
                <a:cs typeface="Arial" panose="020B0604020202020204" pitchFamily="34" charset="0"/>
              </a:defRPr>
            </a:lvl1pPr>
          </a:lstStyle>
          <a:p>
            <a:pPr>
              <a:lnSpc>
                <a:spcPct val="100000"/>
              </a:lnSpc>
            </a:pPr>
            <a:r>
              <a:rPr lang="en-GB" sz="6000" b="1" dirty="0" err="1">
                <a:solidFill>
                  <a:srgbClr val="26253E"/>
                </a:solidFill>
                <a:latin typeface="Telegraf" pitchFamily="2" charset="77"/>
              </a:rPr>
              <a:t>Medarbeiderundersøkelser</a:t>
            </a:r>
            <a:r>
              <a:rPr lang="en-GB" sz="6000" b="1" dirty="0">
                <a:solidFill>
                  <a:srgbClr val="26253E"/>
                </a:solidFill>
                <a:latin typeface="Telegraf" pitchFamily="2" charset="77"/>
              </a:rPr>
              <a:t> </a:t>
            </a:r>
          </a:p>
        </p:txBody>
      </p:sp>
    </p:spTree>
    <p:extLst>
      <p:ext uri="{BB962C8B-B14F-4D97-AF65-F5344CB8AC3E}">
        <p14:creationId xmlns:p14="http://schemas.microsoft.com/office/powerpoint/2010/main" val="3310920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459071" y="2985103"/>
            <a:ext cx="9259687" cy="1686910"/>
          </a:xfrm>
        </p:spPr>
        <p:txBody>
          <a:bodyPr/>
          <a:lstStyle/>
          <a:p>
            <a:pPr lvl="0"/>
            <a:r>
              <a:rPr lang="nb-NO" dirty="0"/>
              <a:t>Engasjerte team er </a:t>
            </a:r>
            <a:r>
              <a:rPr lang="nb-NO" dirty="0">
                <a:hlinkClick r:id="rId2"/>
              </a:rPr>
              <a:t>21% </a:t>
            </a:r>
            <a:r>
              <a:rPr lang="nb-NO" dirty="0"/>
              <a:t>mer lønnsomme </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10</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92370" y="1913083"/>
            <a:ext cx="2561920" cy="1477328"/>
          </a:xfrm>
          <a:prstGeom prst="rect">
            <a:avLst/>
          </a:prstGeom>
          <a:noFill/>
        </p:spPr>
        <p:txBody>
          <a:bodyPr wrap="none" rtlCol="0">
            <a:spAutoFit/>
          </a:bodyPr>
          <a:lstStyle/>
          <a:p>
            <a:r>
              <a:rPr lang="da-DK" sz="9000" b="1" dirty="0">
                <a:solidFill>
                  <a:srgbClr val="26253E">
                    <a:alpha val="20000"/>
                  </a:srgbClr>
                </a:solidFill>
                <a:latin typeface="Telegraf" pitchFamily="2" charset="77"/>
              </a:rPr>
              <a:t>21%</a:t>
            </a:r>
          </a:p>
        </p:txBody>
      </p:sp>
    </p:spTree>
    <p:extLst>
      <p:ext uri="{BB962C8B-B14F-4D97-AF65-F5344CB8AC3E}">
        <p14:creationId xmlns:p14="http://schemas.microsoft.com/office/powerpoint/2010/main" val="2733625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4" y="1886480"/>
            <a:ext cx="6810626" cy="1585051"/>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nb-NO" sz="4000" dirty="0">
                <a:latin typeface="Telegraf" pitchFamily="2" charset="77"/>
              </a:rPr>
              <a:t>Styrk arbeidskulturen og</a:t>
            </a:r>
          </a:p>
          <a:p>
            <a:r>
              <a:rPr lang="nb-NO" sz="4000" dirty="0" err="1">
                <a:latin typeface="Telegraf" pitchFamily="2" charset="77"/>
              </a:rPr>
              <a:t>employer</a:t>
            </a:r>
            <a:r>
              <a:rPr lang="nb-NO" sz="4000" dirty="0">
                <a:latin typeface="Telegraf" pitchFamily="2" charset="77"/>
              </a:rPr>
              <a:t> brand</a:t>
            </a:r>
          </a:p>
        </p:txBody>
      </p:sp>
      <p:sp>
        <p:nvSpPr>
          <p:cNvPr id="3" name="Pladsholder til indhold 2">
            <a:extLst>
              <a:ext uri="{FF2B5EF4-FFF2-40B4-BE49-F238E27FC236}">
                <a16:creationId xmlns:a16="http://schemas.microsoft.com/office/drawing/2014/main" id="{BCAABE05-85B2-0F4C-99EA-1A00769E0A62}"/>
              </a:ext>
            </a:extLst>
          </p:cNvPr>
          <p:cNvSpPr txBox="1">
            <a:spLocks/>
          </p:cNvSpPr>
          <p:nvPr/>
        </p:nvSpPr>
        <p:spPr>
          <a:xfrm>
            <a:off x="5207203" y="3550404"/>
            <a:ext cx="6098106" cy="2875795"/>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nb-NO" sz="2000" dirty="0">
                <a:latin typeface="Telegraf" pitchFamily="2" charset="77"/>
                <a:ea typeface="+mj-ea"/>
                <a:cs typeface="Arial" panose="020B0604020202020204" pitchFamily="34" charset="0"/>
              </a:rPr>
              <a:t>Med et digitalt medarbeiderundersøkelsesverktøy får vi innsikt i det psykososiale arbeidsmiljøet hver uke, noe som vil gjøre oss i stand til å forbedre ting som ledelse, kultur og kommunikasjon – i tide og basert på fakta. På denne måten vil vi være i stand til å handle proaktivt for å forbedre vår arbeidskultur og </a:t>
            </a:r>
            <a:r>
              <a:rPr lang="nb-NO" sz="2000" dirty="0" err="1">
                <a:latin typeface="Telegraf" pitchFamily="2" charset="77"/>
                <a:ea typeface="+mj-ea"/>
                <a:cs typeface="Arial" panose="020B0604020202020204" pitchFamily="34" charset="0"/>
              </a:rPr>
              <a:t>employer</a:t>
            </a:r>
            <a:r>
              <a:rPr lang="nb-NO" sz="2000" dirty="0">
                <a:latin typeface="Telegraf" pitchFamily="2" charset="77"/>
                <a:ea typeface="+mj-ea"/>
                <a:cs typeface="Arial" panose="020B0604020202020204" pitchFamily="34" charset="0"/>
              </a:rPr>
              <a:t> brand. </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11</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7" name="Tekstfelt 6">
            <a:extLst>
              <a:ext uri="{FF2B5EF4-FFF2-40B4-BE49-F238E27FC236}">
                <a16:creationId xmlns:a16="http://schemas.microsoft.com/office/drawing/2014/main" id="{F8170938-215F-7843-9A5E-E5386DF97BDC}"/>
              </a:ext>
            </a:extLst>
          </p:cNvPr>
          <p:cNvSpPr txBox="1"/>
          <p:nvPr/>
        </p:nvSpPr>
        <p:spPr>
          <a:xfrm>
            <a:off x="1321853" y="1843950"/>
            <a:ext cx="1800004" cy="3170099"/>
          </a:xfrm>
          <a:prstGeom prst="rect">
            <a:avLst/>
          </a:prstGeom>
          <a:noFill/>
        </p:spPr>
        <p:txBody>
          <a:bodyPr wrap="square" rtlCol="0">
            <a:spAutoFit/>
          </a:bodyPr>
          <a:lstStyle/>
          <a:p>
            <a:r>
              <a:rPr lang="da-DK" sz="20000" dirty="0">
                <a:solidFill>
                  <a:srgbClr val="26253E"/>
                </a:solidFill>
                <a:latin typeface="Telegraf" pitchFamily="2" charset="77"/>
              </a:rPr>
              <a:t>2</a:t>
            </a:r>
          </a:p>
        </p:txBody>
      </p:sp>
    </p:spTree>
    <p:extLst>
      <p:ext uri="{BB962C8B-B14F-4D97-AF65-F5344CB8AC3E}">
        <p14:creationId xmlns:p14="http://schemas.microsoft.com/office/powerpoint/2010/main" val="2146231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2914650"/>
            <a:ext cx="7657403" cy="2192187"/>
          </a:xfrm>
        </p:spPr>
        <p:txBody>
          <a:bodyPr/>
          <a:lstStyle/>
          <a:p>
            <a:pPr lvl="0">
              <a:lnSpc>
                <a:spcPct val="100000"/>
              </a:lnSpc>
            </a:pPr>
            <a:r>
              <a:rPr lang="nb-NO" dirty="0">
                <a:hlinkClick r:id="rId2"/>
              </a:rPr>
              <a:t>53% </a:t>
            </a:r>
            <a:r>
              <a:rPr lang="nb-NO" dirty="0"/>
              <a:t>av ansatte er mer sannsynlig at prioriterer trivsel fremfor arbeid</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12</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14439" y="1908808"/>
            <a:ext cx="2886074"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53%</a:t>
            </a:r>
          </a:p>
        </p:txBody>
      </p:sp>
    </p:spTree>
    <p:extLst>
      <p:ext uri="{BB962C8B-B14F-4D97-AF65-F5344CB8AC3E}">
        <p14:creationId xmlns:p14="http://schemas.microsoft.com/office/powerpoint/2010/main" val="2356276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3311058"/>
            <a:ext cx="7795425" cy="1795779"/>
          </a:xfrm>
        </p:spPr>
        <p:txBody>
          <a:bodyPr/>
          <a:lstStyle/>
          <a:p>
            <a:pPr lvl="1"/>
            <a:r>
              <a:rPr lang="nb-NO" sz="2800" b="1" u="sng" dirty="0">
                <a:latin typeface="Telegraf" pitchFamily="2" charset="77"/>
                <a:hlinkClick r:id="rId2"/>
              </a:rPr>
              <a:t>89%</a:t>
            </a:r>
            <a:r>
              <a:rPr lang="nb-NO" sz="2800" b="1" dirty="0">
                <a:latin typeface="Telegraf" pitchFamily="2" charset="77"/>
                <a:hlinkClick r:id="rId2"/>
              </a:rPr>
              <a:t> </a:t>
            </a:r>
            <a:r>
              <a:rPr lang="nb-NO" sz="2800" b="1" dirty="0">
                <a:latin typeface="Telegraf" pitchFamily="2" charset="77"/>
              </a:rPr>
              <a:t>er mer sannsynlig at anbefaler arbeidsplassen sin som et godt sted å jobbe, mot 17% uten lederstøtte </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13</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670924" cy="1477328"/>
          </a:xfrm>
          <a:prstGeom prst="rect">
            <a:avLst/>
          </a:prstGeom>
          <a:noFill/>
        </p:spPr>
        <p:txBody>
          <a:bodyPr wrap="none" rtlCol="0">
            <a:spAutoFit/>
          </a:bodyPr>
          <a:lstStyle/>
          <a:p>
            <a:r>
              <a:rPr lang="da-DK" sz="9000" b="1" dirty="0">
                <a:solidFill>
                  <a:srgbClr val="26253E">
                    <a:alpha val="20000"/>
                  </a:srgbClr>
                </a:solidFill>
                <a:latin typeface="Telegraf" pitchFamily="2" charset="77"/>
              </a:rPr>
              <a:t>89%</a:t>
            </a:r>
          </a:p>
        </p:txBody>
      </p:sp>
    </p:spTree>
    <p:extLst>
      <p:ext uri="{BB962C8B-B14F-4D97-AF65-F5344CB8AC3E}">
        <p14:creationId xmlns:p14="http://schemas.microsoft.com/office/powerpoint/2010/main" val="2591866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3" y="2366674"/>
            <a:ext cx="6260272" cy="895950"/>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nb-NO" sz="4000" dirty="0">
                <a:latin typeface="Telegraf" pitchFamily="2" charset="77"/>
              </a:rPr>
              <a:t>Behold</a:t>
            </a:r>
            <a:r>
              <a:rPr lang="nb-NO" sz="4000" dirty="0"/>
              <a:t> </a:t>
            </a:r>
            <a:r>
              <a:rPr lang="nb-NO" sz="4000" dirty="0">
                <a:latin typeface="Telegraf" pitchFamily="2" charset="77"/>
              </a:rPr>
              <a:t>ansatte lenger</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14</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7" name="Tekstfelt 6">
            <a:extLst>
              <a:ext uri="{FF2B5EF4-FFF2-40B4-BE49-F238E27FC236}">
                <a16:creationId xmlns:a16="http://schemas.microsoft.com/office/drawing/2014/main" id="{F8170938-215F-7843-9A5E-E5386DF97BDC}"/>
              </a:ext>
            </a:extLst>
          </p:cNvPr>
          <p:cNvSpPr txBox="1"/>
          <p:nvPr/>
        </p:nvSpPr>
        <p:spPr>
          <a:xfrm>
            <a:off x="1316799" y="1843950"/>
            <a:ext cx="1795684" cy="3170099"/>
          </a:xfrm>
          <a:prstGeom prst="rect">
            <a:avLst/>
          </a:prstGeom>
          <a:noFill/>
        </p:spPr>
        <p:txBody>
          <a:bodyPr wrap="none" rtlCol="0">
            <a:spAutoFit/>
          </a:bodyPr>
          <a:lstStyle/>
          <a:p>
            <a:r>
              <a:rPr lang="da-DK" sz="20000" dirty="0">
                <a:solidFill>
                  <a:srgbClr val="26253E"/>
                </a:solidFill>
                <a:latin typeface="Telegraf" pitchFamily="2" charset="77"/>
              </a:rPr>
              <a:t>3</a:t>
            </a:r>
          </a:p>
        </p:txBody>
      </p:sp>
      <p:sp>
        <p:nvSpPr>
          <p:cNvPr id="9" name="Pladsholder til indhold 2">
            <a:extLst>
              <a:ext uri="{FF2B5EF4-FFF2-40B4-BE49-F238E27FC236}">
                <a16:creationId xmlns:a16="http://schemas.microsoft.com/office/drawing/2014/main" id="{D48CB887-DED5-9C48-B5A3-603DE02EE662}"/>
              </a:ext>
            </a:extLst>
          </p:cNvPr>
          <p:cNvSpPr txBox="1">
            <a:spLocks/>
          </p:cNvSpPr>
          <p:nvPr/>
        </p:nvSpPr>
        <p:spPr>
          <a:xfrm>
            <a:off x="5207203" y="3550405"/>
            <a:ext cx="6260272" cy="2253491"/>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nb-NO" sz="2000" dirty="0">
                <a:latin typeface="Telegraf" pitchFamily="2" charset="77"/>
                <a:ea typeface="+mj-ea"/>
                <a:cs typeface="Arial" panose="020B0604020202020204" pitchFamily="34" charset="0"/>
              </a:rPr>
              <a:t>Med et digitalt medarbeiderundersøkelsesverktøy vil vi kunne ha løpende og åpen kommunikasjon direkte med våre ansatte og få verdifull innsikt for å proaktivt forbedre vår ledelse, kommunikasjon, </a:t>
            </a:r>
            <a:r>
              <a:rPr lang="nb-NO" sz="2000" dirty="0" err="1">
                <a:latin typeface="Telegraf" pitchFamily="2" charset="77"/>
                <a:ea typeface="+mj-ea"/>
                <a:cs typeface="Arial" panose="020B0604020202020204" pitchFamily="34" charset="0"/>
              </a:rPr>
              <a:t>employer</a:t>
            </a:r>
            <a:r>
              <a:rPr lang="nb-NO" sz="2000" dirty="0">
                <a:latin typeface="Telegraf" pitchFamily="2" charset="77"/>
                <a:ea typeface="+mj-ea"/>
                <a:cs typeface="Arial" panose="020B0604020202020204" pitchFamily="34" charset="0"/>
              </a:rPr>
              <a:t> brand og arbeidskultur. Alt dette bidrar til at vi beholder våre ansatte lenger.</a:t>
            </a:r>
          </a:p>
        </p:txBody>
      </p:sp>
    </p:spTree>
    <p:extLst>
      <p:ext uri="{BB962C8B-B14F-4D97-AF65-F5344CB8AC3E}">
        <p14:creationId xmlns:p14="http://schemas.microsoft.com/office/powerpoint/2010/main" val="1829713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2535382"/>
            <a:ext cx="7657403" cy="2909454"/>
          </a:xfrm>
        </p:spPr>
        <p:txBody>
          <a:bodyPr/>
          <a:lstStyle/>
          <a:p>
            <a:pPr lvl="0">
              <a:lnSpc>
                <a:spcPct val="100000"/>
              </a:lnSpc>
            </a:pPr>
            <a:r>
              <a:rPr lang="nb-NO" dirty="0"/>
              <a:t>Engasjerte ansatte har 87% mindre sannsynlighet for å forlate sin arbeidsgiver</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15</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838201" y="1951672"/>
            <a:ext cx="3613483"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87%</a:t>
            </a:r>
          </a:p>
        </p:txBody>
      </p:sp>
    </p:spTree>
    <p:extLst>
      <p:ext uri="{BB962C8B-B14F-4D97-AF65-F5344CB8AC3E}">
        <p14:creationId xmlns:p14="http://schemas.microsoft.com/office/powerpoint/2010/main" val="3658111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2462646"/>
            <a:ext cx="7987363" cy="2644192"/>
          </a:xfrm>
        </p:spPr>
        <p:txBody>
          <a:bodyPr/>
          <a:lstStyle/>
          <a:p>
            <a:pPr lvl="0"/>
            <a:r>
              <a:rPr lang="nb-NO" dirty="0"/>
              <a:t>Engasjerte team har 59% lavere turnover </a:t>
            </a:r>
            <a:endParaRPr lang="da-DK" dirty="0"/>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16</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14439" y="1908808"/>
            <a:ext cx="2886074"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59%</a:t>
            </a:r>
          </a:p>
        </p:txBody>
      </p:sp>
    </p:spTree>
    <p:extLst>
      <p:ext uri="{BB962C8B-B14F-4D97-AF65-F5344CB8AC3E}">
        <p14:creationId xmlns:p14="http://schemas.microsoft.com/office/powerpoint/2010/main" val="713396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4942" y="2690336"/>
            <a:ext cx="7657403" cy="3148446"/>
          </a:xfrm>
        </p:spPr>
        <p:txBody>
          <a:bodyPr/>
          <a:lstStyle/>
          <a:p>
            <a:pPr lvl="0">
              <a:lnSpc>
                <a:spcPct val="100000"/>
              </a:lnSpc>
            </a:pPr>
            <a:r>
              <a:rPr lang="nb-NO" dirty="0"/>
              <a:t>Bedrifter som ønsker regelmessig </a:t>
            </a:r>
            <a:r>
              <a:rPr lang="nb-NO" dirty="0">
                <a:hlinkClick r:id="rId2"/>
              </a:rPr>
              <a:t>tilbakemelding fra ansatte</a:t>
            </a:r>
            <a:r>
              <a:rPr lang="nb-NO" dirty="0"/>
              <a:t> har en </a:t>
            </a:r>
            <a:r>
              <a:rPr lang="nb-NO" dirty="0">
                <a:hlinkClick r:id="rId3"/>
              </a:rPr>
              <a:t>14,9% lavere turnover </a:t>
            </a:r>
            <a:r>
              <a:rPr lang="nb-NO" dirty="0"/>
              <a:t>enn de som ikke gjør det</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17</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838201" y="1951672"/>
            <a:ext cx="3613483"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14,9%</a:t>
            </a:r>
          </a:p>
        </p:txBody>
      </p:sp>
    </p:spTree>
    <p:extLst>
      <p:ext uri="{BB962C8B-B14F-4D97-AF65-F5344CB8AC3E}">
        <p14:creationId xmlns:p14="http://schemas.microsoft.com/office/powerpoint/2010/main" val="3061501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9DD725-F522-C04C-A7E8-4EE86DD7B689}"/>
              </a:ext>
            </a:extLst>
          </p:cNvPr>
          <p:cNvSpPr>
            <a:spLocks noGrp="1"/>
          </p:cNvSpPr>
          <p:nvPr>
            <p:ph type="title"/>
          </p:nvPr>
        </p:nvSpPr>
        <p:spPr>
          <a:xfrm>
            <a:off x="1692222" y="1507012"/>
            <a:ext cx="8988478" cy="4385787"/>
          </a:xfrm>
        </p:spPr>
        <p:txBody>
          <a:bodyPr/>
          <a:lstStyle/>
          <a:p>
            <a:r>
              <a:rPr lang="nb-NO" sz="4000" dirty="0"/>
              <a:t>For å oppsummere</a:t>
            </a:r>
            <a:br>
              <a:rPr lang="nb-NO" dirty="0"/>
            </a:br>
            <a:r>
              <a:rPr lang="nb-NO" sz="2400" b="0" dirty="0"/>
              <a:t>Et medarbeiderundersøkelsesverktøy vil gjøre oss i stand til å øke ansattes engasjement og jobbtilfredshet gjennom løpende tilbakemeldinger. Vi vil være i stand til å forbedre vårt </a:t>
            </a:r>
            <a:r>
              <a:rPr lang="nb-NO" sz="2400" b="0" dirty="0" err="1"/>
              <a:t>employer</a:t>
            </a:r>
            <a:r>
              <a:rPr lang="nb-NO" sz="2400" b="0" dirty="0"/>
              <a:t> brand og arbeidskultur ved å få ukentlig innsikt som vi proaktivt kan bruke til å forbedre oss. Til sammen vil alt dette gjøre oss i stand til beholde ansatte lenger i virksomheten. </a:t>
            </a:r>
            <a:endParaRPr lang="nb-NO" dirty="0"/>
          </a:p>
        </p:txBody>
      </p:sp>
      <p:sp>
        <p:nvSpPr>
          <p:cNvPr id="3" name="Pladsholder til slidenummer 2">
            <a:extLst>
              <a:ext uri="{FF2B5EF4-FFF2-40B4-BE49-F238E27FC236}">
                <a16:creationId xmlns:a16="http://schemas.microsoft.com/office/drawing/2014/main" id="{E18A7D0E-6403-0E40-8297-5C320DEE0D4A}"/>
              </a:ext>
            </a:extLst>
          </p:cNvPr>
          <p:cNvSpPr>
            <a:spLocks noGrp="1"/>
          </p:cNvSpPr>
          <p:nvPr>
            <p:ph type="sldNum" sz="quarter" idx="12"/>
          </p:nvPr>
        </p:nvSpPr>
        <p:spPr/>
        <p:txBody>
          <a:bodyPr/>
          <a:lstStyle/>
          <a:p>
            <a:fld id="{CE21FDA0-9B75-FD4B-8974-211DAFD3C1D2}" type="slidenum">
              <a:rPr lang="da-DK" smtClean="0"/>
              <a:pPr/>
              <a:t>18</a:t>
            </a:fld>
            <a:endParaRPr lang="da-DK"/>
          </a:p>
        </p:txBody>
      </p:sp>
    </p:spTree>
    <p:extLst>
      <p:ext uri="{BB962C8B-B14F-4D97-AF65-F5344CB8AC3E}">
        <p14:creationId xmlns:p14="http://schemas.microsoft.com/office/powerpoint/2010/main" val="1741477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77A63-C345-B047-81C6-5DE8B0A4A0B0}"/>
              </a:ext>
            </a:extLst>
          </p:cNvPr>
          <p:cNvSpPr>
            <a:spLocks noGrp="1"/>
          </p:cNvSpPr>
          <p:nvPr>
            <p:ph type="title"/>
          </p:nvPr>
        </p:nvSpPr>
        <p:spPr>
          <a:xfrm>
            <a:off x="838201" y="2628900"/>
            <a:ext cx="10609287" cy="1600200"/>
          </a:xfrm>
        </p:spPr>
        <p:txBody>
          <a:bodyPr/>
          <a:lstStyle/>
          <a:p>
            <a:pPr>
              <a:lnSpc>
                <a:spcPct val="100000"/>
              </a:lnSpc>
            </a:pPr>
            <a:r>
              <a:rPr lang="nb-NO" dirty="0"/>
              <a:t>…Og det er mer!</a:t>
            </a:r>
          </a:p>
        </p:txBody>
      </p:sp>
      <p:sp>
        <p:nvSpPr>
          <p:cNvPr id="3" name="Pladsholder til slidenummer 2">
            <a:extLst>
              <a:ext uri="{FF2B5EF4-FFF2-40B4-BE49-F238E27FC236}">
                <a16:creationId xmlns:a16="http://schemas.microsoft.com/office/drawing/2014/main" id="{75A0F803-726A-2348-97E9-670168A2859E}"/>
              </a:ext>
            </a:extLst>
          </p:cNvPr>
          <p:cNvSpPr>
            <a:spLocks noGrp="1"/>
          </p:cNvSpPr>
          <p:nvPr>
            <p:ph type="sldNum" sz="quarter" idx="12"/>
          </p:nvPr>
        </p:nvSpPr>
        <p:spPr/>
        <p:txBody>
          <a:bodyPr/>
          <a:lstStyle/>
          <a:p>
            <a:fld id="{CE21FDA0-9B75-FD4B-8974-211DAFD3C1D2}" type="slidenum">
              <a:rPr lang="da-DK" smtClean="0"/>
              <a:pPr/>
              <a:t>19</a:t>
            </a:fld>
            <a:endParaRPr lang="da-DK"/>
          </a:p>
        </p:txBody>
      </p:sp>
    </p:spTree>
    <p:extLst>
      <p:ext uri="{BB962C8B-B14F-4D97-AF65-F5344CB8AC3E}">
        <p14:creationId xmlns:p14="http://schemas.microsoft.com/office/powerpoint/2010/main" val="1604496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C81F5-BDE8-3740-3AF0-B636D282407B}"/>
              </a:ext>
            </a:extLst>
          </p:cNvPr>
          <p:cNvSpPr>
            <a:spLocks noGrp="1"/>
          </p:cNvSpPr>
          <p:nvPr>
            <p:ph type="title" idx="4294967295"/>
          </p:nvPr>
        </p:nvSpPr>
        <p:spPr>
          <a:xfrm>
            <a:off x="1129150" y="2521953"/>
            <a:ext cx="9933700" cy="2699919"/>
          </a:xfrm>
        </p:spPr>
        <p:txBody>
          <a:bodyPr anchor="t">
            <a:noAutofit/>
          </a:bodyPr>
          <a:lstStyle/>
          <a:p>
            <a:pPr>
              <a:lnSpc>
                <a:spcPct val="100000"/>
              </a:lnSpc>
            </a:pPr>
            <a:r>
              <a:rPr lang="nb-NO" sz="5400" dirty="0">
                <a:latin typeface="Telegraf" pitchFamily="2" charset="77"/>
              </a:rPr>
              <a:t>Ansatte prioriterer trivsel og helse fremfor jobb</a:t>
            </a:r>
            <a:endParaRPr lang="nb-NO" sz="5400" b="0" dirty="0">
              <a:solidFill>
                <a:srgbClr val="26253E"/>
              </a:solidFill>
              <a:latin typeface="Telegraf" pitchFamily="2" charset="77"/>
            </a:endParaRPr>
          </a:p>
        </p:txBody>
      </p:sp>
      <p:sp>
        <p:nvSpPr>
          <p:cNvPr id="4" name="Slide Number Placeholder 3">
            <a:extLst>
              <a:ext uri="{FF2B5EF4-FFF2-40B4-BE49-F238E27FC236}">
                <a16:creationId xmlns:a16="http://schemas.microsoft.com/office/drawing/2014/main" id="{EDB57423-7EAF-B307-BA8A-8FA0B5659F81}"/>
              </a:ext>
            </a:extLst>
          </p:cNvPr>
          <p:cNvSpPr>
            <a:spLocks noGrp="1"/>
          </p:cNvSpPr>
          <p:nvPr>
            <p:ph type="sldNum" sz="quarter" idx="12"/>
          </p:nvPr>
        </p:nvSpPr>
        <p:spPr/>
        <p:txBody>
          <a:bodyPr/>
          <a:lstStyle/>
          <a:p>
            <a:r>
              <a:rPr lang="da-DK" dirty="0">
                <a:latin typeface="Telegraf" pitchFamily="2" charset="77"/>
              </a:rPr>
              <a:t>0</a:t>
            </a:r>
            <a:fld id="{CE21FDA0-9B75-FD4B-8974-211DAFD3C1D2}" type="slidenum">
              <a:rPr lang="da-DK" smtClean="0">
                <a:latin typeface="Telegraf" pitchFamily="2" charset="77"/>
              </a:rPr>
              <a:pPr/>
              <a:t>2</a:t>
            </a:fld>
            <a:endParaRPr lang="da-DK" dirty="0">
              <a:latin typeface="Telegraf" pitchFamily="2" charset="77"/>
            </a:endParaRPr>
          </a:p>
        </p:txBody>
      </p:sp>
    </p:spTree>
    <p:extLst>
      <p:ext uri="{BB962C8B-B14F-4D97-AF65-F5344CB8AC3E}">
        <p14:creationId xmlns:p14="http://schemas.microsoft.com/office/powerpoint/2010/main" val="1179349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834C3D12-C26B-7044-8123-D91CB0AE8E54}"/>
              </a:ext>
            </a:extLst>
          </p:cNvPr>
          <p:cNvSpPr>
            <a:spLocks noGrp="1"/>
          </p:cNvSpPr>
          <p:nvPr>
            <p:ph type="sldNum" sz="quarter" idx="12"/>
          </p:nvPr>
        </p:nvSpPr>
        <p:spPr/>
        <p:txBody>
          <a:bodyPr/>
          <a:lstStyle/>
          <a:p>
            <a:fld id="{CE21FDA0-9B75-FD4B-8974-211DAFD3C1D2}" type="slidenum">
              <a:rPr lang="da-DK" smtClean="0"/>
              <a:t>20</a:t>
            </a:fld>
            <a:endParaRPr lang="da-DK" dirty="0"/>
          </a:p>
        </p:txBody>
      </p:sp>
      <p:sp>
        <p:nvSpPr>
          <p:cNvPr id="3" name="Pladsholder til tekst 2">
            <a:extLst>
              <a:ext uri="{FF2B5EF4-FFF2-40B4-BE49-F238E27FC236}">
                <a16:creationId xmlns:a16="http://schemas.microsoft.com/office/drawing/2014/main" id="{DBB86DAF-F265-3D4D-8902-DBA4056B26C6}"/>
              </a:ext>
            </a:extLst>
          </p:cNvPr>
          <p:cNvSpPr>
            <a:spLocks noGrp="1"/>
          </p:cNvSpPr>
          <p:nvPr>
            <p:ph type="body" sz="quarter" idx="14"/>
          </p:nvPr>
        </p:nvSpPr>
        <p:spPr>
          <a:xfrm>
            <a:off x="5700156" y="2922811"/>
            <a:ext cx="4892634" cy="2945266"/>
          </a:xfrm>
        </p:spPr>
        <p:txBody>
          <a:bodyPr/>
          <a:lstStyle/>
          <a:p>
            <a:r>
              <a:rPr lang="nb-NO" sz="2000" dirty="0"/>
              <a:t>Digitale og automatiserte prosesser vil frigjøre interne ressurser</a:t>
            </a:r>
          </a:p>
          <a:p>
            <a:endParaRPr lang="nb-NO" sz="2000" dirty="0"/>
          </a:p>
          <a:p>
            <a:r>
              <a:rPr lang="nb-NO" sz="2000" dirty="0"/>
              <a:t>Ingen interne IT-ressurser er nødvendig for daglig bruk</a:t>
            </a:r>
          </a:p>
          <a:p>
            <a:endParaRPr lang="nb-NO" sz="2000" dirty="0"/>
          </a:p>
          <a:p>
            <a:r>
              <a:rPr lang="nb-NO" sz="2000" dirty="0"/>
              <a:t>Vi har brukerstøtte hver dag fra </a:t>
            </a:r>
            <a:r>
              <a:rPr lang="nb-NO" sz="2000" dirty="0" err="1"/>
              <a:t>kl</a:t>
            </a:r>
            <a:r>
              <a:rPr lang="nb-NO" sz="2000" dirty="0"/>
              <a:t> 08-16</a:t>
            </a:r>
          </a:p>
          <a:p>
            <a:endParaRPr lang="nb-NO" sz="2000" dirty="0"/>
          </a:p>
          <a:p>
            <a:r>
              <a:rPr lang="nb-NO" sz="2000" dirty="0"/>
              <a:t>Vi har tilgang til rådgivning ved behov</a:t>
            </a:r>
          </a:p>
        </p:txBody>
      </p:sp>
      <p:sp>
        <p:nvSpPr>
          <p:cNvPr id="11" name="Pladsholder til indhold 10">
            <a:extLst>
              <a:ext uri="{FF2B5EF4-FFF2-40B4-BE49-F238E27FC236}">
                <a16:creationId xmlns:a16="http://schemas.microsoft.com/office/drawing/2014/main" id="{02524477-3AC9-3B4B-81AC-7A9F202D3472}"/>
              </a:ext>
            </a:extLst>
          </p:cNvPr>
          <p:cNvSpPr>
            <a:spLocks noGrp="1"/>
          </p:cNvSpPr>
          <p:nvPr>
            <p:ph sz="quarter" idx="16"/>
          </p:nvPr>
        </p:nvSpPr>
        <p:spPr>
          <a:xfrm>
            <a:off x="838200" y="1600199"/>
            <a:ext cx="8681357" cy="538843"/>
          </a:xfrm>
        </p:spPr>
        <p:txBody>
          <a:bodyPr/>
          <a:lstStyle/>
          <a:p>
            <a:r>
              <a:rPr lang="da-DK" b="1" dirty="0"/>
              <a:t>Det er som en digital HR-assistent</a:t>
            </a:r>
          </a:p>
        </p:txBody>
      </p:sp>
      <p:pic>
        <p:nvPicPr>
          <p:cNvPr id="17" name="Pladsholder til billede 16" descr="Et billede, der indeholder galleri, værelse, skærmbillede&#10;&#10;Automatisk genereret beskrivelse">
            <a:extLst>
              <a:ext uri="{FF2B5EF4-FFF2-40B4-BE49-F238E27FC236}">
                <a16:creationId xmlns:a16="http://schemas.microsoft.com/office/drawing/2014/main" id="{5B1E6A63-0443-B841-BEC9-238DFB5BC1E6}"/>
              </a:ext>
            </a:extLst>
          </p:cNvPr>
          <p:cNvPicPr>
            <a:picLocks noGrp="1" noChangeAspect="1"/>
          </p:cNvPicPr>
          <p:nvPr>
            <p:ph type="pic" sz="quarter" idx="15"/>
          </p:nvPr>
        </p:nvPicPr>
        <p:blipFill rotWithShape="1">
          <a:blip r:embed="rId2"/>
          <a:srcRect l="9594" r="10403"/>
          <a:stretch/>
        </p:blipFill>
        <p:spPr>
          <a:xfrm>
            <a:off x="838200" y="2922811"/>
            <a:ext cx="4182358" cy="2945266"/>
          </a:xfrm>
        </p:spPr>
      </p:pic>
    </p:spTree>
    <p:extLst>
      <p:ext uri="{BB962C8B-B14F-4D97-AF65-F5344CB8AC3E}">
        <p14:creationId xmlns:p14="http://schemas.microsoft.com/office/powerpoint/2010/main" val="2470839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36D6006F-D6C3-B644-BD7C-E3CC377B4E88}"/>
              </a:ext>
            </a:extLst>
          </p:cNvPr>
          <p:cNvSpPr>
            <a:spLocks noGrp="1"/>
          </p:cNvSpPr>
          <p:nvPr>
            <p:ph type="sldNum" sz="quarter" idx="12"/>
          </p:nvPr>
        </p:nvSpPr>
        <p:spPr/>
        <p:txBody>
          <a:bodyPr/>
          <a:lstStyle/>
          <a:p>
            <a:fld id="{CE21FDA0-9B75-FD4B-8974-211DAFD3C1D2}" type="slidenum">
              <a:rPr lang="da-DK" smtClean="0"/>
              <a:t>21</a:t>
            </a:fld>
            <a:endParaRPr lang="da-DK" dirty="0"/>
          </a:p>
        </p:txBody>
      </p:sp>
      <p:sp>
        <p:nvSpPr>
          <p:cNvPr id="3" name="Pladsholder til tekst 2">
            <a:extLst>
              <a:ext uri="{FF2B5EF4-FFF2-40B4-BE49-F238E27FC236}">
                <a16:creationId xmlns:a16="http://schemas.microsoft.com/office/drawing/2014/main" id="{B3D0893B-CDCE-8640-AE9E-4E98DD08D6CE}"/>
              </a:ext>
            </a:extLst>
          </p:cNvPr>
          <p:cNvSpPr>
            <a:spLocks noGrp="1"/>
          </p:cNvSpPr>
          <p:nvPr>
            <p:ph type="body" sz="quarter" idx="14"/>
          </p:nvPr>
        </p:nvSpPr>
        <p:spPr>
          <a:xfrm>
            <a:off x="838199" y="2304419"/>
            <a:ext cx="6491991" cy="3967076"/>
          </a:xfrm>
        </p:spPr>
        <p:txBody>
          <a:bodyPr/>
          <a:lstStyle/>
          <a:p>
            <a:pPr marL="0" indent="0">
              <a:buNone/>
            </a:pPr>
            <a:r>
              <a:rPr lang="nb-NO" b="1" dirty="0"/>
              <a:t>Ja, </a:t>
            </a:r>
          </a:p>
          <a:p>
            <a:pPr marL="0" indent="0">
              <a:buNone/>
            </a:pPr>
            <a:endParaRPr lang="nb-NO" dirty="0"/>
          </a:p>
          <a:p>
            <a:r>
              <a:rPr lang="nb-NO" sz="2400" dirty="0"/>
              <a:t>Det er 100% GDPR-kompatibelt</a:t>
            </a:r>
          </a:p>
          <a:p>
            <a:pPr lvl="4"/>
            <a:r>
              <a:rPr lang="nb-NO" sz="1400" dirty="0">
                <a:latin typeface="Telegraf" pitchFamily="2" charset="77"/>
              </a:rPr>
              <a:t>Vi vil alltid ha samtykke fra kandidater og ansatte</a:t>
            </a:r>
          </a:p>
          <a:p>
            <a:pPr lvl="4"/>
            <a:r>
              <a:rPr lang="nb-NO" sz="1400" dirty="0">
                <a:latin typeface="Telegraf" pitchFamily="2" charset="77"/>
              </a:rPr>
              <a:t>Vi vil ha slettepolicy og brukeradministrasjon på plass</a:t>
            </a:r>
          </a:p>
          <a:p>
            <a:pPr lvl="4"/>
            <a:r>
              <a:rPr lang="nb-NO" sz="1400" dirty="0">
                <a:latin typeface="Telegraf" pitchFamily="2" charset="77"/>
              </a:rPr>
              <a:t>Leverandøren er under IT-revisjon av eksterne IT-revisjoner</a:t>
            </a:r>
          </a:p>
          <a:p>
            <a:pPr lvl="4"/>
            <a:r>
              <a:rPr lang="nb-NO" sz="1400" dirty="0">
                <a:latin typeface="Telegraf" pitchFamily="2" charset="77"/>
              </a:rPr>
              <a:t>Vi vil ha sikker datalagring</a:t>
            </a:r>
          </a:p>
          <a:p>
            <a:pPr lvl="4"/>
            <a:r>
              <a:rPr lang="nb-NO" sz="1400" dirty="0">
                <a:latin typeface="Telegraf" pitchFamily="2" charset="77"/>
              </a:rPr>
              <a:t>Databehandleravtale fra leverandør er vår garanti</a:t>
            </a:r>
            <a:endParaRPr lang="nb-NO" dirty="0">
              <a:latin typeface="Telegraf" pitchFamily="2" charset="77"/>
            </a:endParaRPr>
          </a:p>
          <a:p>
            <a:pPr lvl="1"/>
            <a:endParaRPr lang="nb-NO" dirty="0">
              <a:latin typeface="Telegraf" pitchFamily="2" charset="77"/>
            </a:endParaRPr>
          </a:p>
          <a:p>
            <a:pPr lvl="1"/>
            <a:endParaRPr lang="nb-NO" dirty="0"/>
          </a:p>
          <a:p>
            <a:pPr marL="0" indent="0">
              <a:buNone/>
            </a:pPr>
            <a:endParaRPr lang="nb-NO" dirty="0"/>
          </a:p>
        </p:txBody>
      </p:sp>
      <p:pic>
        <p:nvPicPr>
          <p:cNvPr id="7" name="Pladsholder til billede 6" descr="Et billede, der indeholder vektorgrafik&#10;&#10;Automatisk genereret beskrivelse">
            <a:extLst>
              <a:ext uri="{FF2B5EF4-FFF2-40B4-BE49-F238E27FC236}">
                <a16:creationId xmlns:a16="http://schemas.microsoft.com/office/drawing/2014/main" id="{1922DAE0-BB04-D443-B9CE-F8FD1E290741}"/>
              </a:ext>
            </a:extLst>
          </p:cNvPr>
          <p:cNvPicPr>
            <a:picLocks noGrp="1" noChangeAspect="1"/>
          </p:cNvPicPr>
          <p:nvPr>
            <p:ph type="pic" sz="quarter" idx="15"/>
          </p:nvPr>
        </p:nvPicPr>
        <p:blipFill rotWithShape="1">
          <a:blip r:embed="rId2"/>
          <a:srcRect t="2092" b="2092"/>
          <a:stretch>
            <a:fillRect/>
          </a:stretch>
        </p:blipFill>
        <p:spPr>
          <a:xfrm>
            <a:off x="6596743" y="1718159"/>
            <a:ext cx="4757057" cy="4755256"/>
          </a:xfrm>
        </p:spPr>
      </p:pic>
      <p:sp>
        <p:nvSpPr>
          <p:cNvPr id="5" name="Pladsholder til indhold 4">
            <a:extLst>
              <a:ext uri="{FF2B5EF4-FFF2-40B4-BE49-F238E27FC236}">
                <a16:creationId xmlns:a16="http://schemas.microsoft.com/office/drawing/2014/main" id="{95D78F61-9C21-1446-BA7C-5378644E7FB2}"/>
              </a:ext>
            </a:extLst>
          </p:cNvPr>
          <p:cNvSpPr>
            <a:spLocks noGrp="1"/>
          </p:cNvSpPr>
          <p:nvPr>
            <p:ph sz="quarter" idx="16"/>
          </p:nvPr>
        </p:nvSpPr>
        <p:spPr/>
        <p:txBody>
          <a:bodyPr/>
          <a:lstStyle/>
          <a:p>
            <a:pPr>
              <a:lnSpc>
                <a:spcPct val="100000"/>
              </a:lnSpc>
            </a:pPr>
            <a:r>
              <a:rPr lang="nb-NO" b="1" dirty="0"/>
              <a:t>Og i tilfelle du lurer…</a:t>
            </a:r>
          </a:p>
        </p:txBody>
      </p:sp>
    </p:spTree>
    <p:extLst>
      <p:ext uri="{BB962C8B-B14F-4D97-AF65-F5344CB8AC3E}">
        <p14:creationId xmlns:p14="http://schemas.microsoft.com/office/powerpoint/2010/main" val="969020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79A3D5-26DB-C84B-B316-EA9318ABFE27}"/>
              </a:ext>
            </a:extLst>
          </p:cNvPr>
          <p:cNvSpPr>
            <a:spLocks noGrp="1"/>
          </p:cNvSpPr>
          <p:nvPr>
            <p:ph type="title"/>
          </p:nvPr>
        </p:nvSpPr>
        <p:spPr>
          <a:xfrm>
            <a:off x="870859" y="1807569"/>
            <a:ext cx="4370614" cy="3903284"/>
          </a:xfrm>
        </p:spPr>
        <p:txBody>
          <a:bodyPr/>
          <a:lstStyle/>
          <a:p>
            <a:r>
              <a:rPr lang="nb-NO" dirty="0">
                <a:latin typeface="Telegraf" pitchFamily="2" charset="77"/>
              </a:rPr>
              <a:t>For å gjøre det enda enklere, har jeg listet opp systemkravene vi trenger for å lykkes. </a:t>
            </a:r>
            <a:br>
              <a:rPr lang="nb-NO" dirty="0">
                <a:latin typeface="Telegraf" pitchFamily="2" charset="77"/>
              </a:rPr>
            </a:br>
            <a:br>
              <a:rPr lang="nb-NO" dirty="0">
                <a:latin typeface="Telegraf" pitchFamily="2" charset="77"/>
              </a:rPr>
            </a:br>
            <a:r>
              <a:rPr lang="nb-NO" sz="2000" b="0" u="sng" dirty="0">
                <a:latin typeface="Telegraf" pitchFamily="2" charset="77"/>
              </a:rPr>
              <a:t>Se oversikt </a:t>
            </a:r>
            <a:br>
              <a:rPr lang="nb-NO" dirty="0">
                <a:latin typeface="Telegraf" pitchFamily="2" charset="77"/>
              </a:rPr>
            </a:br>
            <a:endParaRPr lang="nb-NO" dirty="0">
              <a:latin typeface="Telegraf" pitchFamily="2" charset="77"/>
            </a:endParaRPr>
          </a:p>
        </p:txBody>
      </p:sp>
      <p:sp>
        <p:nvSpPr>
          <p:cNvPr id="5" name="Pladsholder til slidenummer 4">
            <a:extLst>
              <a:ext uri="{FF2B5EF4-FFF2-40B4-BE49-F238E27FC236}">
                <a16:creationId xmlns:a16="http://schemas.microsoft.com/office/drawing/2014/main" id="{5DAFA328-6388-D746-AC59-0E696201F8BC}"/>
              </a:ext>
            </a:extLst>
          </p:cNvPr>
          <p:cNvSpPr>
            <a:spLocks noGrp="1"/>
          </p:cNvSpPr>
          <p:nvPr>
            <p:ph type="sldNum" sz="quarter" idx="12"/>
          </p:nvPr>
        </p:nvSpPr>
        <p:spPr/>
        <p:txBody>
          <a:bodyPr/>
          <a:lstStyle/>
          <a:p>
            <a:fld id="{CE21FDA0-9B75-FD4B-8974-211DAFD3C1D2}" type="slidenum">
              <a:rPr lang="da-DK" smtClean="0"/>
              <a:t>22</a:t>
            </a:fld>
            <a:endParaRPr lang="da-DK"/>
          </a:p>
        </p:txBody>
      </p:sp>
      <p:pic>
        <p:nvPicPr>
          <p:cNvPr id="12" name="Pladsholder til billede 11" descr="Et billede, der indeholder tekst, shoji, krydsord&#10;&#10;Automatisk genereret beskrivelse">
            <a:extLst>
              <a:ext uri="{FF2B5EF4-FFF2-40B4-BE49-F238E27FC236}">
                <a16:creationId xmlns:a16="http://schemas.microsoft.com/office/drawing/2014/main" id="{3C6150A6-8105-C843-A28A-C388985CD01C}"/>
              </a:ext>
            </a:extLst>
          </p:cNvPr>
          <p:cNvPicPr>
            <a:picLocks noGrp="1" noChangeAspect="1"/>
          </p:cNvPicPr>
          <p:nvPr>
            <p:ph type="pic" idx="1"/>
          </p:nvPr>
        </p:nvPicPr>
        <p:blipFill rotWithShape="1">
          <a:blip r:embed="rId2">
            <a:alphaModFix/>
          </a:blip>
          <a:srcRect t="13746" b="13746"/>
          <a:stretch>
            <a:fillRect/>
          </a:stretch>
        </p:blipFill>
        <p:spPr>
          <a:xfrm>
            <a:off x="6950529" y="1807569"/>
            <a:ext cx="3761014" cy="3903284"/>
          </a:xfrm>
          <a:noFill/>
        </p:spPr>
      </p:pic>
    </p:spTree>
    <p:extLst>
      <p:ext uri="{BB962C8B-B14F-4D97-AF65-F5344CB8AC3E}">
        <p14:creationId xmlns:p14="http://schemas.microsoft.com/office/powerpoint/2010/main" val="2665151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6BEA9509-ED66-1540-8EF8-875A56E1A320}"/>
              </a:ext>
            </a:extLst>
          </p:cNvPr>
          <p:cNvSpPr>
            <a:spLocks noGrp="1"/>
          </p:cNvSpPr>
          <p:nvPr>
            <p:ph type="sldNum" sz="quarter" idx="12"/>
          </p:nvPr>
        </p:nvSpPr>
        <p:spPr/>
        <p:txBody>
          <a:bodyPr/>
          <a:lstStyle/>
          <a:p>
            <a:fld id="{CE21FDA0-9B75-FD4B-8974-211DAFD3C1D2}" type="slidenum">
              <a:rPr lang="da-DK" smtClean="0"/>
              <a:t>23</a:t>
            </a:fld>
            <a:endParaRPr lang="da-DK" dirty="0"/>
          </a:p>
        </p:txBody>
      </p:sp>
      <p:sp>
        <p:nvSpPr>
          <p:cNvPr id="5" name="Pladsholder til indhold 4">
            <a:extLst>
              <a:ext uri="{FF2B5EF4-FFF2-40B4-BE49-F238E27FC236}">
                <a16:creationId xmlns:a16="http://schemas.microsoft.com/office/drawing/2014/main" id="{89D7FF69-487D-034B-928C-38620383DBA0}"/>
              </a:ext>
            </a:extLst>
          </p:cNvPr>
          <p:cNvSpPr>
            <a:spLocks noGrp="1"/>
          </p:cNvSpPr>
          <p:nvPr>
            <p:ph sz="quarter" idx="16"/>
          </p:nvPr>
        </p:nvSpPr>
        <p:spPr>
          <a:xfrm>
            <a:off x="838200" y="1185863"/>
            <a:ext cx="10363200" cy="630237"/>
          </a:xfrm>
        </p:spPr>
        <p:txBody>
          <a:bodyPr/>
          <a:lstStyle/>
          <a:p>
            <a:r>
              <a:rPr lang="nb-NO" b="1" dirty="0"/>
              <a:t>Vi har sagt hva vi ønsker.. </a:t>
            </a:r>
          </a:p>
        </p:txBody>
      </p:sp>
      <p:pic>
        <p:nvPicPr>
          <p:cNvPr id="13" name="Pladsholder til billede 12">
            <a:extLst>
              <a:ext uri="{FF2B5EF4-FFF2-40B4-BE49-F238E27FC236}">
                <a16:creationId xmlns:a16="http://schemas.microsoft.com/office/drawing/2014/main" id="{E73076EA-B9C9-1140-A054-A4DE9E413CBC}"/>
              </a:ext>
            </a:extLst>
          </p:cNvPr>
          <p:cNvPicPr>
            <a:picLocks noGrp="1" noChangeAspect="1"/>
          </p:cNvPicPr>
          <p:nvPr>
            <p:ph type="pic" sz="quarter" idx="15"/>
          </p:nvPr>
        </p:nvPicPr>
        <p:blipFill rotWithShape="1">
          <a:blip r:embed="rId2"/>
          <a:srcRect l="4271" r="4271"/>
          <a:stretch>
            <a:fillRect/>
          </a:stretch>
        </p:blipFill>
        <p:spPr/>
      </p:pic>
      <p:sp>
        <p:nvSpPr>
          <p:cNvPr id="10" name="Pladsholder til tekst 2">
            <a:extLst>
              <a:ext uri="{FF2B5EF4-FFF2-40B4-BE49-F238E27FC236}">
                <a16:creationId xmlns:a16="http://schemas.microsoft.com/office/drawing/2014/main" id="{3C3FA34C-EB50-F54C-8D24-1D2564D395C2}"/>
              </a:ext>
            </a:extLst>
          </p:cNvPr>
          <p:cNvSpPr>
            <a:spLocks noGrp="1"/>
          </p:cNvSpPr>
          <p:nvPr>
            <p:ph type="body" sz="quarter" idx="14"/>
          </p:nvPr>
        </p:nvSpPr>
        <p:spPr>
          <a:xfrm>
            <a:off x="5600088" y="2124805"/>
            <a:ext cx="5838542" cy="3967076"/>
          </a:xfrm>
        </p:spPr>
        <p:txBody>
          <a:bodyPr/>
          <a:lstStyle/>
          <a:p>
            <a:pPr lvl="0"/>
            <a:r>
              <a:rPr lang="nb-NO" sz="2000" dirty="0"/>
              <a:t>Vi ønsker engasjerte medarbeidere</a:t>
            </a:r>
            <a:br>
              <a:rPr lang="nb-NO" sz="2000" dirty="0"/>
            </a:br>
            <a:endParaRPr lang="nb-NO" sz="2000" dirty="0"/>
          </a:p>
          <a:p>
            <a:pPr lvl="0"/>
            <a:r>
              <a:rPr lang="nb-NO" sz="2000" dirty="0"/>
              <a:t>Vi ønsker høy arbeidstilfredshet blant være ansatte</a:t>
            </a:r>
            <a:br>
              <a:rPr lang="nb-NO" sz="2000" dirty="0"/>
            </a:br>
            <a:endParaRPr lang="nb-NO" sz="2000" dirty="0"/>
          </a:p>
          <a:p>
            <a:pPr lvl="0"/>
            <a:r>
              <a:rPr lang="nb-NO" sz="2000" dirty="0"/>
              <a:t>Vi ønsker å beholde ansatte lenger</a:t>
            </a:r>
            <a:br>
              <a:rPr lang="nb-NO" sz="2000" dirty="0"/>
            </a:br>
            <a:endParaRPr lang="nb-NO" sz="2000" dirty="0"/>
          </a:p>
          <a:p>
            <a:pPr lvl="0"/>
            <a:r>
              <a:rPr lang="nb-NO" sz="2000" dirty="0"/>
              <a:t>Vi ønsker å vite om interne utfordringer og være i stand til å handle i tide</a:t>
            </a:r>
          </a:p>
        </p:txBody>
      </p:sp>
      <p:sp>
        <p:nvSpPr>
          <p:cNvPr id="11" name="Pladsholder til tekst 2">
            <a:extLst>
              <a:ext uri="{FF2B5EF4-FFF2-40B4-BE49-F238E27FC236}">
                <a16:creationId xmlns:a16="http://schemas.microsoft.com/office/drawing/2014/main" id="{D9526712-A0A0-834E-B0D9-50D0231EDDB8}"/>
              </a:ext>
            </a:extLst>
          </p:cNvPr>
          <p:cNvSpPr txBox="1">
            <a:spLocks/>
          </p:cNvSpPr>
          <p:nvPr/>
        </p:nvSpPr>
        <p:spPr>
          <a:xfrm>
            <a:off x="5612788" y="2581777"/>
            <a:ext cx="6154989" cy="3349638"/>
          </a:xfrm>
          <a:prstGeom prst="rect">
            <a:avLst/>
          </a:prstGeom>
        </p:spPr>
        <p:txBody>
          <a:bodyPr vert="horz" lIns="0" tIns="0" rIns="0" bIns="0" rtlCol="0" anchor="ctr">
            <a:noAutofit/>
          </a:bodyPr>
          <a:lstStyle>
            <a:lvl1pPr marL="457200" indent="-457200" algn="l" defTabSz="914400" rtl="0" eaLnBrk="1" latinLnBrk="0" hangingPunct="1">
              <a:lnSpc>
                <a:spcPct val="100000"/>
              </a:lnSpc>
              <a:spcBef>
                <a:spcPts val="0"/>
              </a:spcBef>
              <a:buFont typeface="Wingdings" pitchFamily="2" charset="2"/>
              <a:buChar char="q"/>
              <a:defRPr sz="2800" kern="1200" spc="20" baseline="0">
                <a:solidFill>
                  <a:schemeClr val="tx1"/>
                </a:solidFill>
                <a:latin typeface="Telegraf" pitchFamily="2" charset="77"/>
                <a:ea typeface="+mn-ea"/>
                <a:cs typeface="+mn-cs"/>
              </a:defRPr>
            </a:lvl1pPr>
            <a:lvl2pPr marL="336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2pPr>
            <a:lvl3pPr marL="444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3pPr>
            <a:lvl4pPr marL="552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4pPr>
            <a:lvl5pPr marL="696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Char char="ü"/>
            </a:pPr>
            <a:r>
              <a:rPr lang="en-US" sz="2000" dirty="0"/>
              <a:t> </a:t>
            </a:r>
          </a:p>
          <a:p>
            <a:pPr marL="0" indent="0">
              <a:buNone/>
            </a:pPr>
            <a:endParaRPr lang="en-US" sz="2000" dirty="0"/>
          </a:p>
          <a:p>
            <a:pPr>
              <a:buFont typeface="Wingdings" pitchFamily="2" charset="2"/>
              <a:buChar char="ü"/>
            </a:pPr>
            <a:r>
              <a:rPr lang="en-US" sz="2000" dirty="0"/>
              <a:t> </a:t>
            </a:r>
          </a:p>
          <a:p>
            <a:pPr marL="0" indent="0">
              <a:buNone/>
            </a:pPr>
            <a:endParaRPr lang="en-US" sz="2000" dirty="0"/>
          </a:p>
          <a:p>
            <a:pPr>
              <a:buFont typeface="Wingdings" pitchFamily="2" charset="2"/>
              <a:buChar char="ü"/>
            </a:pPr>
            <a:endParaRPr lang="en-US" sz="2000" dirty="0"/>
          </a:p>
          <a:p>
            <a:pPr>
              <a:buFont typeface="Wingdings" pitchFamily="2" charset="2"/>
              <a:buChar char="ü"/>
            </a:pPr>
            <a:r>
              <a:rPr lang="en-US" sz="2000" dirty="0"/>
              <a:t> </a:t>
            </a:r>
          </a:p>
          <a:p>
            <a:pPr>
              <a:buFont typeface="Wingdings" pitchFamily="2" charset="2"/>
              <a:buChar char="ü"/>
            </a:pPr>
            <a:endParaRPr lang="en-US" sz="2000" dirty="0"/>
          </a:p>
          <a:p>
            <a:pPr>
              <a:buFont typeface="Wingdings" pitchFamily="2" charset="2"/>
              <a:buChar char="ü"/>
            </a:pPr>
            <a:r>
              <a:rPr lang="en-US" sz="2000" dirty="0"/>
              <a:t> </a:t>
            </a:r>
          </a:p>
          <a:p>
            <a:pPr marL="0" indent="0">
              <a:buNone/>
            </a:pPr>
            <a:r>
              <a:rPr lang="en-US" sz="2000" dirty="0"/>
              <a:t> </a:t>
            </a:r>
            <a:br>
              <a:rPr lang="en-US" sz="2000" dirty="0"/>
            </a:br>
            <a:r>
              <a:rPr lang="en-US" sz="2000" dirty="0"/>
              <a:t> </a:t>
            </a:r>
            <a:endParaRPr lang="da-DK" sz="2000" dirty="0"/>
          </a:p>
        </p:txBody>
      </p:sp>
    </p:spTree>
    <p:extLst>
      <p:ext uri="{BB962C8B-B14F-4D97-AF65-F5344CB8AC3E}">
        <p14:creationId xmlns:p14="http://schemas.microsoft.com/office/powerpoint/2010/main" val="3233913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iterate type="wd">
                                    <p:tmAbs val="500"/>
                                  </p:iterate>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500"/>
                                  </p:stCondLst>
                                  <p:iterate type="wd">
                                    <p:tmAbs val="500"/>
                                  </p:iterate>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500"/>
                                  </p:stCondLst>
                                  <p:iterate type="wd">
                                    <p:tmAbs val="500"/>
                                  </p:iterate>
                                  <p:childTnLst>
                                    <p:set>
                                      <p:cBhvr>
                                        <p:cTn id="14"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500"/>
                                  </p:stCondLst>
                                  <p:iterate type="wd">
                                    <p:tmAbs val="500"/>
                                  </p:iterate>
                                  <p:childTnLst>
                                    <p:set>
                                      <p:cBhvr>
                                        <p:cTn id="18"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bldLvl="5"/>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B98254FC-D84B-864C-BF2E-6D7FD942A6E3}"/>
              </a:ext>
            </a:extLst>
          </p:cNvPr>
          <p:cNvSpPr>
            <a:spLocks noGrp="1"/>
          </p:cNvSpPr>
          <p:nvPr>
            <p:ph type="sldNum" sz="quarter" idx="12"/>
          </p:nvPr>
        </p:nvSpPr>
        <p:spPr/>
        <p:txBody>
          <a:bodyPr/>
          <a:lstStyle/>
          <a:p>
            <a:fld id="{CE21FDA0-9B75-FD4B-8974-211DAFD3C1D2}" type="slidenum">
              <a:rPr lang="da-DK" smtClean="0">
                <a:solidFill>
                  <a:srgbClr val="26253E"/>
                </a:solidFill>
              </a:rPr>
              <a:pPr/>
              <a:t>24</a:t>
            </a:fld>
            <a:endParaRPr lang="da-DK" dirty="0">
              <a:solidFill>
                <a:srgbClr val="26253E"/>
              </a:solidFill>
            </a:endParaRPr>
          </a:p>
        </p:txBody>
      </p:sp>
      <p:sp>
        <p:nvSpPr>
          <p:cNvPr id="7" name="Text Placeholder 5">
            <a:extLst>
              <a:ext uri="{FF2B5EF4-FFF2-40B4-BE49-F238E27FC236}">
                <a16:creationId xmlns:a16="http://schemas.microsoft.com/office/drawing/2014/main" id="{C17E8138-C078-F747-91F2-D91EFB269793}"/>
              </a:ext>
            </a:extLst>
          </p:cNvPr>
          <p:cNvSpPr txBox="1">
            <a:spLocks/>
          </p:cNvSpPr>
          <p:nvPr/>
        </p:nvSpPr>
        <p:spPr>
          <a:xfrm>
            <a:off x="8978323" y="5779302"/>
            <a:ext cx="4027083" cy="365125"/>
          </a:xfrm>
          <a:prstGeom prst="rect">
            <a:avLst/>
          </a:prstGeom>
        </p:spPr>
        <p:txBody>
          <a:bodyPr vert="horz" lIns="0" tIns="0" rIns="0" bIns="0" rtlCol="0" anchor="ctr" anchorCtr="0">
            <a:noAutofit/>
          </a:bodyPr>
          <a:lstStyle>
            <a:lvl1pPr marL="0" indent="0" algn="l" defTabSz="914400" rtl="0" eaLnBrk="1" latinLnBrk="0" hangingPunct="1">
              <a:lnSpc>
                <a:spcPts val="1050"/>
              </a:lnSpc>
              <a:spcBef>
                <a:spcPts val="0"/>
              </a:spcBef>
              <a:buFont typeface="Arial" panose="020B0604020202020204" pitchFamily="34" charset="0"/>
              <a:buNone/>
              <a:defRPr sz="750" kern="1200" spc="20" baseline="0">
                <a:solidFill>
                  <a:schemeClr val="bg1"/>
                </a:solidFill>
                <a:latin typeface="+mn-lt"/>
                <a:ea typeface="+mn-ea"/>
                <a:cs typeface="+mn-cs"/>
              </a:defRPr>
            </a:lvl1pPr>
            <a:lvl2pPr marL="144000" indent="0" algn="l" defTabSz="914400" rtl="0" eaLnBrk="1" latinLnBrk="0" hangingPunct="1">
              <a:lnSpc>
                <a:spcPts val="1200"/>
              </a:lnSpc>
              <a:spcBef>
                <a:spcPts val="0"/>
              </a:spcBef>
              <a:buFont typeface="Arial" panose="020B0604020202020204" pitchFamily="34" charset="0"/>
              <a:buNone/>
              <a:defRPr sz="800" kern="1200" spc="20" baseline="0">
                <a:solidFill>
                  <a:schemeClr val="bg1"/>
                </a:solidFill>
                <a:latin typeface="+mn-lt"/>
                <a:ea typeface="+mn-ea"/>
                <a:cs typeface="+mn-cs"/>
              </a:defRPr>
            </a:lvl2pPr>
            <a:lvl3pPr marL="324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3pPr>
            <a:lvl4pPr marL="432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4pPr>
            <a:lvl5pPr marL="576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pPr>
            <a:r>
              <a:rPr lang="nb-NO" sz="1800" dirty="0">
                <a:solidFill>
                  <a:srgbClr val="26253E"/>
                </a:solidFill>
                <a:latin typeface="Telegraf" pitchFamily="2" charset="77"/>
              </a:rPr>
              <a:t>&gt;&gt; La oss komme i gang</a:t>
            </a:r>
          </a:p>
        </p:txBody>
      </p:sp>
      <p:sp>
        <p:nvSpPr>
          <p:cNvPr id="5" name="Title 1">
            <a:extLst>
              <a:ext uri="{FF2B5EF4-FFF2-40B4-BE49-F238E27FC236}">
                <a16:creationId xmlns:a16="http://schemas.microsoft.com/office/drawing/2014/main" id="{4A9B628F-D8AA-B140-B480-AE51346DC8BC}"/>
              </a:ext>
            </a:extLst>
          </p:cNvPr>
          <p:cNvSpPr txBox="1">
            <a:spLocks/>
          </p:cNvSpPr>
          <p:nvPr/>
        </p:nvSpPr>
        <p:spPr>
          <a:xfrm>
            <a:off x="919846" y="2975013"/>
            <a:ext cx="11048999" cy="810000"/>
          </a:xfrm>
          <a:prstGeom prst="rect">
            <a:avLst/>
          </a:prstGeom>
        </p:spPr>
        <p:txBody>
          <a:bodyPr vert="horz" lIns="0" tIns="0" rIns="0" bIns="0" rtlCol="0" anchor="ctr" anchorCtr="0">
            <a:noAutofit/>
          </a:bodyPr>
          <a:lstStyle>
            <a:lvl1pPr algn="l" defTabSz="914400" rtl="0" eaLnBrk="1" latinLnBrk="0" hangingPunct="1">
              <a:lnSpc>
                <a:spcPts val="4000"/>
              </a:lnSpc>
              <a:spcBef>
                <a:spcPct val="0"/>
              </a:spcBef>
              <a:buNone/>
              <a:defRPr sz="3200" b="0" i="0" kern="1200" baseline="0">
                <a:solidFill>
                  <a:schemeClr val="bg1"/>
                </a:solidFill>
                <a:latin typeface="+mn-lt"/>
                <a:ea typeface="+mj-ea"/>
                <a:cs typeface="Arial" panose="020B0604020202020204" pitchFamily="34" charset="0"/>
              </a:defRPr>
            </a:lvl1pPr>
          </a:lstStyle>
          <a:p>
            <a:pPr>
              <a:lnSpc>
                <a:spcPct val="100000"/>
              </a:lnSpc>
            </a:pPr>
            <a:r>
              <a:rPr lang="nb-NO" sz="6000" b="1" dirty="0">
                <a:solidFill>
                  <a:srgbClr val="26253E"/>
                </a:solidFill>
                <a:latin typeface="Telegraf" pitchFamily="2" charset="77"/>
              </a:rPr>
              <a:t>La oss begynne å jobbe proaktivt med vår medarbeidertilfredshet!</a:t>
            </a:r>
          </a:p>
        </p:txBody>
      </p:sp>
    </p:spTree>
    <p:extLst>
      <p:ext uri="{BB962C8B-B14F-4D97-AF65-F5344CB8AC3E}">
        <p14:creationId xmlns:p14="http://schemas.microsoft.com/office/powerpoint/2010/main" val="518212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196DB1BE-92DE-6741-84BC-A71C4A6A2FE0}"/>
              </a:ext>
            </a:extLst>
          </p:cNvPr>
          <p:cNvSpPr>
            <a:spLocks noGrp="1"/>
          </p:cNvSpPr>
          <p:nvPr>
            <p:ph type="sldNum" sz="quarter" idx="12"/>
          </p:nvPr>
        </p:nvSpPr>
        <p:spPr/>
        <p:txBody>
          <a:bodyPr/>
          <a:lstStyle/>
          <a:p>
            <a:fld id="{CE21FDA0-9B75-FD4B-8974-211DAFD3C1D2}" type="slidenum">
              <a:rPr lang="da-DK" smtClean="0"/>
              <a:pPr/>
              <a:t>3</a:t>
            </a:fld>
            <a:endParaRPr lang="da-DK" dirty="0"/>
          </a:p>
        </p:txBody>
      </p:sp>
      <p:sp>
        <p:nvSpPr>
          <p:cNvPr id="4" name="Pladsholder til tekst 3">
            <a:extLst>
              <a:ext uri="{FF2B5EF4-FFF2-40B4-BE49-F238E27FC236}">
                <a16:creationId xmlns:a16="http://schemas.microsoft.com/office/drawing/2014/main" id="{75F219A4-3D92-C24B-850C-556356D4EF64}"/>
              </a:ext>
            </a:extLst>
          </p:cNvPr>
          <p:cNvSpPr>
            <a:spLocks noGrp="1"/>
          </p:cNvSpPr>
          <p:nvPr>
            <p:ph type="body" sz="quarter" idx="15"/>
          </p:nvPr>
        </p:nvSpPr>
        <p:spPr>
          <a:xfrm>
            <a:off x="5569526" y="1698896"/>
            <a:ext cx="5782836" cy="3965712"/>
          </a:xfrm>
        </p:spPr>
        <p:txBody>
          <a:bodyPr anchor="ctr"/>
          <a:lstStyle/>
          <a:p>
            <a:pPr marL="0" indent="0">
              <a:lnSpc>
                <a:spcPct val="100000"/>
              </a:lnSpc>
              <a:buNone/>
            </a:pPr>
            <a:r>
              <a:rPr lang="nb-NO" sz="2000" dirty="0"/>
              <a:t>Dagens jobbkandidater rangerer balansen mellom jobb og privatliv som den viktigste faktoren når de velger arbeidsplass. De presterer bedre, de er mer fornøyde, blir lenger og anbefaler oftere arbeidsgiveren sin når den prioriterer trivsel og helse blant ansatte.</a:t>
            </a:r>
          </a:p>
          <a:p>
            <a:pPr marL="0" indent="0">
              <a:lnSpc>
                <a:spcPct val="100000"/>
              </a:lnSpc>
              <a:buNone/>
            </a:pPr>
            <a:endParaRPr lang="nb-NO" sz="2000" dirty="0"/>
          </a:p>
          <a:p>
            <a:pPr marL="0" indent="0">
              <a:lnSpc>
                <a:spcPct val="100000"/>
              </a:lnSpc>
              <a:buNone/>
            </a:pPr>
            <a:r>
              <a:rPr lang="nb-NO" sz="2000" dirty="0"/>
              <a:t>Og det er ikke alt. Innen 2023 er vi, og alle andre virksomheter, forpliktet til å gi og dokumentere en enkel prosedyre for våre ansatte for anonymt å rapportere eventuelle brudd på arbeidsplassen.</a:t>
            </a:r>
          </a:p>
        </p:txBody>
      </p:sp>
      <p:pic>
        <p:nvPicPr>
          <p:cNvPr id="7" name="Pladsholder til billede 6">
            <a:extLst>
              <a:ext uri="{FF2B5EF4-FFF2-40B4-BE49-F238E27FC236}">
                <a16:creationId xmlns:a16="http://schemas.microsoft.com/office/drawing/2014/main" id="{E0C9A07C-088E-5A44-89CD-B2898A76AFDC}"/>
              </a:ext>
            </a:extLst>
          </p:cNvPr>
          <p:cNvPicPr>
            <a:picLocks noGrp="1" noChangeAspect="1"/>
          </p:cNvPicPr>
          <p:nvPr>
            <p:ph type="pic" sz="quarter" idx="14"/>
          </p:nvPr>
        </p:nvPicPr>
        <p:blipFill rotWithShape="1">
          <a:blip r:embed="rId2"/>
          <a:srcRect t="129" b="129"/>
          <a:stretch>
            <a:fillRect/>
          </a:stretch>
        </p:blipFill>
        <p:spPr/>
      </p:pic>
    </p:spTree>
    <p:extLst>
      <p:ext uri="{BB962C8B-B14F-4D97-AF65-F5344CB8AC3E}">
        <p14:creationId xmlns:p14="http://schemas.microsoft.com/office/powerpoint/2010/main" val="3665891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6BEA9509-ED66-1540-8EF8-875A56E1A320}"/>
              </a:ext>
            </a:extLst>
          </p:cNvPr>
          <p:cNvSpPr>
            <a:spLocks noGrp="1"/>
          </p:cNvSpPr>
          <p:nvPr>
            <p:ph type="sldNum" sz="quarter" idx="12"/>
          </p:nvPr>
        </p:nvSpPr>
        <p:spPr/>
        <p:txBody>
          <a:bodyPr/>
          <a:lstStyle/>
          <a:p>
            <a:fld id="{CE21FDA0-9B75-FD4B-8974-211DAFD3C1D2}" type="slidenum">
              <a:rPr lang="da-DK" smtClean="0"/>
              <a:t>4</a:t>
            </a:fld>
            <a:endParaRPr lang="da-DK" dirty="0"/>
          </a:p>
        </p:txBody>
      </p:sp>
      <p:sp>
        <p:nvSpPr>
          <p:cNvPr id="3" name="Pladsholder til tekst 2">
            <a:extLst>
              <a:ext uri="{FF2B5EF4-FFF2-40B4-BE49-F238E27FC236}">
                <a16:creationId xmlns:a16="http://schemas.microsoft.com/office/drawing/2014/main" id="{921C3081-395B-3F4B-ABD7-C4B132EA1560}"/>
              </a:ext>
            </a:extLst>
          </p:cNvPr>
          <p:cNvSpPr>
            <a:spLocks noGrp="1"/>
          </p:cNvSpPr>
          <p:nvPr>
            <p:ph type="body" sz="quarter" idx="14"/>
          </p:nvPr>
        </p:nvSpPr>
        <p:spPr>
          <a:xfrm>
            <a:off x="5600088" y="2124805"/>
            <a:ext cx="5838542" cy="3967076"/>
          </a:xfrm>
        </p:spPr>
        <p:txBody>
          <a:bodyPr/>
          <a:lstStyle/>
          <a:p>
            <a:pPr lvl="0"/>
            <a:r>
              <a:rPr lang="nb-NO" sz="2000" dirty="0"/>
              <a:t>Ønsker vi engasjerte medarbeidere?</a:t>
            </a:r>
          </a:p>
          <a:p>
            <a:pPr lvl="0"/>
            <a:endParaRPr lang="nb-NO" sz="2000" dirty="0"/>
          </a:p>
          <a:p>
            <a:pPr lvl="0"/>
            <a:r>
              <a:rPr lang="nb-NO" sz="2000" dirty="0"/>
              <a:t>Ønsker vi høy arbeidsglede blant våre ansatte?</a:t>
            </a:r>
          </a:p>
          <a:p>
            <a:pPr lvl="0"/>
            <a:endParaRPr lang="nb-NO" sz="2000" dirty="0"/>
          </a:p>
          <a:p>
            <a:pPr lvl="0"/>
            <a:r>
              <a:rPr lang="nb-NO" sz="2000" dirty="0"/>
              <a:t>Ønsker vi å beholde ansatte lenger?</a:t>
            </a:r>
          </a:p>
          <a:p>
            <a:pPr lvl="0"/>
            <a:endParaRPr lang="nb-NO" sz="2000" dirty="0"/>
          </a:p>
          <a:p>
            <a:pPr lvl="0"/>
            <a:r>
              <a:rPr lang="nb-NO" sz="2000" dirty="0"/>
              <a:t>Ønsker vi å vite om interne utfordringer og kunne handle i tide?</a:t>
            </a:r>
          </a:p>
        </p:txBody>
      </p:sp>
      <p:sp>
        <p:nvSpPr>
          <p:cNvPr id="5" name="Pladsholder til indhold 4">
            <a:extLst>
              <a:ext uri="{FF2B5EF4-FFF2-40B4-BE49-F238E27FC236}">
                <a16:creationId xmlns:a16="http://schemas.microsoft.com/office/drawing/2014/main" id="{89D7FF69-487D-034B-928C-38620383DBA0}"/>
              </a:ext>
            </a:extLst>
          </p:cNvPr>
          <p:cNvSpPr>
            <a:spLocks noGrp="1"/>
          </p:cNvSpPr>
          <p:nvPr>
            <p:ph sz="quarter" idx="16"/>
          </p:nvPr>
        </p:nvSpPr>
        <p:spPr/>
        <p:txBody>
          <a:bodyPr/>
          <a:lstStyle/>
          <a:p>
            <a:r>
              <a:rPr lang="nb-NO" b="1" dirty="0"/>
              <a:t>La oss gjøre noe med det</a:t>
            </a:r>
          </a:p>
        </p:txBody>
      </p:sp>
      <p:pic>
        <p:nvPicPr>
          <p:cNvPr id="12" name="Pladsholder til billede 11" descr="Et billede, der indeholder tekst, linjetegning&#10;&#10;Automatisk genereret beskrivelse">
            <a:extLst>
              <a:ext uri="{FF2B5EF4-FFF2-40B4-BE49-F238E27FC236}">
                <a16:creationId xmlns:a16="http://schemas.microsoft.com/office/drawing/2014/main" id="{E9FE9A47-834D-9947-8322-B3BE7B2E48DF}"/>
              </a:ext>
            </a:extLst>
          </p:cNvPr>
          <p:cNvPicPr>
            <a:picLocks noGrp="1" noChangeAspect="1"/>
          </p:cNvPicPr>
          <p:nvPr>
            <p:ph type="pic" sz="quarter" idx="15"/>
          </p:nvPr>
        </p:nvPicPr>
        <p:blipFill rotWithShape="1">
          <a:blip r:embed="rId2"/>
          <a:srcRect t="150" b="150"/>
          <a:stretch>
            <a:fillRect/>
          </a:stretch>
        </p:blipFill>
        <p:spPr>
          <a:xfrm>
            <a:off x="708454" y="2124805"/>
            <a:ext cx="3968578" cy="3967076"/>
          </a:xfrm>
        </p:spPr>
      </p:pic>
    </p:spTree>
    <p:extLst>
      <p:ext uri="{BB962C8B-B14F-4D97-AF65-F5344CB8AC3E}">
        <p14:creationId xmlns:p14="http://schemas.microsoft.com/office/powerpoint/2010/main" val="1923017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27C374-1ED1-7145-9C50-00A24A2FBB29}"/>
              </a:ext>
            </a:extLst>
          </p:cNvPr>
          <p:cNvSpPr>
            <a:spLocks noGrp="1"/>
          </p:cNvSpPr>
          <p:nvPr>
            <p:ph type="title"/>
          </p:nvPr>
        </p:nvSpPr>
        <p:spPr>
          <a:xfrm>
            <a:off x="837143" y="1368001"/>
            <a:ext cx="5258857" cy="1732612"/>
          </a:xfrm>
        </p:spPr>
        <p:txBody>
          <a:bodyPr/>
          <a:lstStyle/>
          <a:p>
            <a:r>
              <a:rPr lang="nb-NO" sz="3200" dirty="0"/>
              <a:t>Her er en måte for oss å engasjere og beholde ansatte over tid</a:t>
            </a:r>
          </a:p>
        </p:txBody>
      </p:sp>
      <p:sp>
        <p:nvSpPr>
          <p:cNvPr id="3" name="Pladsholder til indhold 2">
            <a:extLst>
              <a:ext uri="{FF2B5EF4-FFF2-40B4-BE49-F238E27FC236}">
                <a16:creationId xmlns:a16="http://schemas.microsoft.com/office/drawing/2014/main" id="{0311A742-8208-8E44-B036-6A660FB3741C}"/>
              </a:ext>
            </a:extLst>
          </p:cNvPr>
          <p:cNvSpPr>
            <a:spLocks noGrp="1"/>
          </p:cNvSpPr>
          <p:nvPr>
            <p:ph sz="half" idx="1"/>
          </p:nvPr>
        </p:nvSpPr>
        <p:spPr>
          <a:xfrm>
            <a:off x="1590582" y="4165378"/>
            <a:ext cx="4623951" cy="2032221"/>
          </a:xfrm>
        </p:spPr>
        <p:txBody>
          <a:bodyPr/>
          <a:lstStyle/>
          <a:p>
            <a:pPr marL="0" indent="0">
              <a:buNone/>
            </a:pPr>
            <a:r>
              <a:rPr lang="nb-NO" dirty="0"/>
              <a:t>Med et digitalt medarbeiderundersøkelsesverktøy vil vi kunne gi en stemme til alle våre ansatte slik at de kan uttrykke hvordan de føler om jobbsituasjonen sin, lederen, kollegaer, kulturen og mer. Det får dem til å føle seg hørt og verdsatt og fremmer trivsel.</a:t>
            </a:r>
          </a:p>
        </p:txBody>
      </p:sp>
      <p:sp>
        <p:nvSpPr>
          <p:cNvPr id="5" name="Pladsholder til slidenummer 4">
            <a:extLst>
              <a:ext uri="{FF2B5EF4-FFF2-40B4-BE49-F238E27FC236}">
                <a16:creationId xmlns:a16="http://schemas.microsoft.com/office/drawing/2014/main" id="{68EC968A-A1B4-EB42-A9AC-000AC9B28FE6}"/>
              </a:ext>
            </a:extLst>
          </p:cNvPr>
          <p:cNvSpPr>
            <a:spLocks noGrp="1"/>
          </p:cNvSpPr>
          <p:nvPr>
            <p:ph type="sldNum" sz="quarter" idx="12"/>
          </p:nvPr>
        </p:nvSpPr>
        <p:spPr/>
        <p:txBody>
          <a:bodyPr/>
          <a:lstStyle/>
          <a:p>
            <a:fld id="{CE21FDA0-9B75-FD4B-8974-211DAFD3C1D2}" type="slidenum">
              <a:rPr lang="da-DK" smtClean="0"/>
              <a:pPr/>
              <a:t>5</a:t>
            </a:fld>
            <a:endParaRPr lang="da-DK"/>
          </a:p>
        </p:txBody>
      </p:sp>
      <p:sp>
        <p:nvSpPr>
          <p:cNvPr id="7" name="Pladsholder til tekst 6">
            <a:extLst>
              <a:ext uri="{FF2B5EF4-FFF2-40B4-BE49-F238E27FC236}">
                <a16:creationId xmlns:a16="http://schemas.microsoft.com/office/drawing/2014/main" id="{8DD65667-E928-6949-9083-91891C7B6575}"/>
              </a:ext>
            </a:extLst>
          </p:cNvPr>
          <p:cNvSpPr>
            <a:spLocks noGrp="1"/>
          </p:cNvSpPr>
          <p:nvPr>
            <p:ph type="body" idx="18"/>
          </p:nvPr>
        </p:nvSpPr>
        <p:spPr>
          <a:xfrm>
            <a:off x="1589384" y="3553381"/>
            <a:ext cx="4259547" cy="463070"/>
          </a:xfrm>
        </p:spPr>
        <p:txBody>
          <a:bodyPr/>
          <a:lstStyle/>
          <a:p>
            <a:r>
              <a:rPr lang="nb-NO" sz="2000" dirty="0"/>
              <a:t>System for medarbeiderundersøkelser</a:t>
            </a:r>
            <a:endParaRPr lang="da-DK" sz="2000" dirty="0"/>
          </a:p>
        </p:txBody>
      </p:sp>
      <p:pic>
        <p:nvPicPr>
          <p:cNvPr id="24" name="Pladsholder til indhold 23" descr="Badge Tick1 kontur">
            <a:extLst>
              <a:ext uri="{FF2B5EF4-FFF2-40B4-BE49-F238E27FC236}">
                <a16:creationId xmlns:a16="http://schemas.microsoft.com/office/drawing/2014/main" id="{B7EB32EE-337D-A74A-8584-D97C1D3B19FA}"/>
              </a:ext>
            </a:extLst>
          </p:cNvPr>
          <p:cNvPicPr>
            <a:picLocks noGrp="1" noChangeAspect="1"/>
          </p:cNvPicPr>
          <p:nvPr>
            <p:ph sz="quarter" idx="26"/>
          </p:nvPr>
        </p:nvPicPr>
        <p:blipFill>
          <a:blip r:embed="rId2">
            <a:extLst>
              <a:ext uri="{96DAC541-7B7A-43D3-8B79-37D633B846F1}">
                <asvg:svgBlip xmlns:asvg="http://schemas.microsoft.com/office/drawing/2016/SVG/main" r:embed="rId3"/>
              </a:ext>
            </a:extLst>
          </a:blip>
          <a:stretch>
            <a:fillRect/>
          </a:stretch>
        </p:blipFill>
        <p:spPr>
          <a:xfrm>
            <a:off x="827088" y="3637422"/>
            <a:ext cx="527050" cy="527050"/>
          </a:xfrm>
        </p:spPr>
      </p:pic>
      <p:pic>
        <p:nvPicPr>
          <p:cNvPr id="47" name="Pladsholder til indhold 46" descr="Et billede, der indeholder vektorgrafik&#10;&#10;Automatisk genereret beskrivelse">
            <a:extLst>
              <a:ext uri="{FF2B5EF4-FFF2-40B4-BE49-F238E27FC236}">
                <a16:creationId xmlns:a16="http://schemas.microsoft.com/office/drawing/2014/main" id="{DB7F3444-D290-BF42-B90F-A5894B971C6E}"/>
              </a:ext>
            </a:extLst>
          </p:cNvPr>
          <p:cNvPicPr>
            <a:picLocks noGrp="1" noChangeAspect="1"/>
          </p:cNvPicPr>
          <p:nvPr>
            <p:ph sz="half" idx="16"/>
          </p:nvPr>
        </p:nvPicPr>
        <p:blipFill>
          <a:blip r:embed="rId4"/>
          <a:stretch>
            <a:fillRect/>
          </a:stretch>
        </p:blipFill>
        <p:spPr>
          <a:xfrm>
            <a:off x="7429500" y="2303139"/>
            <a:ext cx="3935413" cy="3504260"/>
          </a:xfrm>
        </p:spPr>
      </p:pic>
    </p:spTree>
    <p:extLst>
      <p:ext uri="{BB962C8B-B14F-4D97-AF65-F5344CB8AC3E}">
        <p14:creationId xmlns:p14="http://schemas.microsoft.com/office/powerpoint/2010/main" val="3428072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77A63-C345-B047-81C6-5DE8B0A4A0B0}"/>
              </a:ext>
            </a:extLst>
          </p:cNvPr>
          <p:cNvSpPr>
            <a:spLocks noGrp="1"/>
          </p:cNvSpPr>
          <p:nvPr>
            <p:ph type="title"/>
          </p:nvPr>
        </p:nvSpPr>
        <p:spPr>
          <a:xfrm>
            <a:off x="838201" y="2628900"/>
            <a:ext cx="10609287" cy="1600200"/>
          </a:xfrm>
        </p:spPr>
        <p:txBody>
          <a:bodyPr/>
          <a:lstStyle/>
          <a:p>
            <a:pPr>
              <a:lnSpc>
                <a:spcPct val="100000"/>
              </a:lnSpc>
            </a:pPr>
            <a:r>
              <a:rPr lang="nb-NO" dirty="0"/>
              <a:t>Hva vil dette gjøre for oss?</a:t>
            </a:r>
          </a:p>
        </p:txBody>
      </p:sp>
      <p:sp>
        <p:nvSpPr>
          <p:cNvPr id="3" name="Pladsholder til slidenummer 2">
            <a:extLst>
              <a:ext uri="{FF2B5EF4-FFF2-40B4-BE49-F238E27FC236}">
                <a16:creationId xmlns:a16="http://schemas.microsoft.com/office/drawing/2014/main" id="{75A0F803-726A-2348-97E9-670168A2859E}"/>
              </a:ext>
            </a:extLst>
          </p:cNvPr>
          <p:cNvSpPr>
            <a:spLocks noGrp="1"/>
          </p:cNvSpPr>
          <p:nvPr>
            <p:ph type="sldNum" sz="quarter" idx="12"/>
          </p:nvPr>
        </p:nvSpPr>
        <p:spPr/>
        <p:txBody>
          <a:bodyPr/>
          <a:lstStyle/>
          <a:p>
            <a:fld id="{CE21FDA0-9B75-FD4B-8974-211DAFD3C1D2}" type="slidenum">
              <a:rPr lang="da-DK" smtClean="0"/>
              <a:pPr/>
              <a:t>6</a:t>
            </a:fld>
            <a:endParaRPr lang="da-DK"/>
          </a:p>
        </p:txBody>
      </p:sp>
    </p:spTree>
    <p:extLst>
      <p:ext uri="{BB962C8B-B14F-4D97-AF65-F5344CB8AC3E}">
        <p14:creationId xmlns:p14="http://schemas.microsoft.com/office/powerpoint/2010/main" val="3685524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4" y="1896534"/>
            <a:ext cx="5782530" cy="1532467"/>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nb-NO" sz="4000" dirty="0">
                <a:latin typeface="Telegraf" pitchFamily="2" charset="77"/>
              </a:rPr>
              <a:t>Øk engasjement og tilfredshet</a:t>
            </a:r>
            <a:r>
              <a:rPr lang="nb-NO" sz="4000" dirty="0"/>
              <a:t> </a:t>
            </a:r>
          </a:p>
        </p:txBody>
      </p:sp>
      <p:sp>
        <p:nvSpPr>
          <p:cNvPr id="3" name="Pladsholder til indhold 2">
            <a:extLst>
              <a:ext uri="{FF2B5EF4-FFF2-40B4-BE49-F238E27FC236}">
                <a16:creationId xmlns:a16="http://schemas.microsoft.com/office/drawing/2014/main" id="{BCAABE05-85B2-0F4C-99EA-1A00769E0A62}"/>
              </a:ext>
            </a:extLst>
          </p:cNvPr>
          <p:cNvSpPr txBox="1">
            <a:spLocks/>
          </p:cNvSpPr>
          <p:nvPr/>
        </p:nvSpPr>
        <p:spPr>
          <a:xfrm>
            <a:off x="5207203" y="3550405"/>
            <a:ext cx="6260272" cy="2139193"/>
          </a:xfrm>
          <a:prstGeom prst="rect">
            <a:avLst/>
          </a:prstGeom>
        </p:spPr>
        <p:txBody>
          <a:bodyPr/>
          <a:lstStyle>
            <a:defPPr>
              <a:defRPr lang="en-DK"/>
            </a:defPPr>
            <a:lvl1pPr>
              <a:lnSpc>
                <a:spcPts val="4100"/>
              </a:lnSpc>
              <a:spcBef>
                <a:spcPct val="0"/>
              </a:spcBef>
              <a:buNone/>
              <a:defRPr sz="4000" b="1" i="0" baseline="0">
                <a:latin typeface="Telegraf" pitchFamily="2" charset="77"/>
                <a:ea typeface="+mj-ea"/>
                <a:cs typeface="Arial" panose="020B0604020202020204" pitchFamily="34" charset="0"/>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nb-NO" sz="2000" b="0" dirty="0"/>
              <a:t>Med et digitalt medarbeiderundersøkelsesverktøy vil vi kunne øke medarbeidernes engasjement og tilfredshet ved å sikre en åpen og anonym kommunikasjonskanal der alle ansatte kan si sin mening om hvordan de har det med arbeidssituasjonen sin.</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7</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7" name="Tekstfelt 6">
            <a:extLst>
              <a:ext uri="{FF2B5EF4-FFF2-40B4-BE49-F238E27FC236}">
                <a16:creationId xmlns:a16="http://schemas.microsoft.com/office/drawing/2014/main" id="{F8170938-215F-7843-9A5E-E5386DF97BDC}"/>
              </a:ext>
            </a:extLst>
          </p:cNvPr>
          <p:cNvSpPr txBox="1"/>
          <p:nvPr/>
        </p:nvSpPr>
        <p:spPr>
          <a:xfrm>
            <a:off x="1528396" y="1677574"/>
            <a:ext cx="1386918" cy="3170099"/>
          </a:xfrm>
          <a:prstGeom prst="rect">
            <a:avLst/>
          </a:prstGeom>
          <a:noFill/>
        </p:spPr>
        <p:txBody>
          <a:bodyPr wrap="none" rtlCol="0">
            <a:spAutoFit/>
          </a:bodyPr>
          <a:lstStyle/>
          <a:p>
            <a:r>
              <a:rPr lang="da-DK" sz="20000" dirty="0">
                <a:solidFill>
                  <a:srgbClr val="26253E"/>
                </a:solidFill>
                <a:latin typeface="Telegraf" pitchFamily="2" charset="77"/>
              </a:rPr>
              <a:t>1</a:t>
            </a:r>
          </a:p>
        </p:txBody>
      </p:sp>
    </p:spTree>
    <p:extLst>
      <p:ext uri="{BB962C8B-B14F-4D97-AF65-F5344CB8AC3E}">
        <p14:creationId xmlns:p14="http://schemas.microsoft.com/office/powerpoint/2010/main" val="380036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2900363"/>
            <a:ext cx="8144525" cy="2635432"/>
          </a:xfrm>
        </p:spPr>
        <p:txBody>
          <a:bodyPr vert="horz" lIns="0" tIns="0" rIns="0" bIns="0" rtlCol="0" anchor="ctr" anchorCtr="0">
            <a:noAutofit/>
          </a:bodyPr>
          <a:lstStyle/>
          <a:p>
            <a:pPr lvl="1"/>
            <a:r>
              <a:rPr lang="nb-NO" sz="2800" b="1" kern="1200" dirty="0">
                <a:solidFill>
                  <a:schemeClr val="tx1"/>
                </a:solidFill>
                <a:latin typeface="Telegraf" pitchFamily="2" charset="77"/>
                <a:ea typeface="+mj-ea"/>
                <a:cs typeface="Arial" panose="020B0604020202020204" pitchFamily="34" charset="0"/>
                <a:hlinkClick r:id="rId2"/>
              </a:rPr>
              <a:t>91% </a:t>
            </a:r>
            <a:r>
              <a:rPr lang="nb-NO" sz="2800" b="1" kern="1200" dirty="0">
                <a:solidFill>
                  <a:schemeClr val="tx1"/>
                </a:solidFill>
                <a:latin typeface="Telegraf" pitchFamily="2" charset="77"/>
                <a:ea typeface="+mj-ea"/>
                <a:cs typeface="Arial" panose="020B0604020202020204" pitchFamily="34" charset="0"/>
              </a:rPr>
              <a:t>er mer motiverte og fornøyde med jobben sin når ledelsen støtter trivselstiltak kontra 30% av de uten lederstøtte </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8</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849722" y="1898795"/>
            <a:ext cx="3601961"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91%</a:t>
            </a:r>
          </a:p>
        </p:txBody>
      </p:sp>
    </p:spTree>
    <p:extLst>
      <p:ext uri="{BB962C8B-B14F-4D97-AF65-F5344CB8AC3E}">
        <p14:creationId xmlns:p14="http://schemas.microsoft.com/office/powerpoint/2010/main" val="2385089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459071" y="2985103"/>
            <a:ext cx="8894729" cy="2186972"/>
          </a:xfrm>
        </p:spPr>
        <p:txBody>
          <a:bodyPr/>
          <a:lstStyle/>
          <a:p>
            <a:pPr lvl="0">
              <a:lnSpc>
                <a:spcPct val="100000"/>
              </a:lnSpc>
            </a:pPr>
            <a:r>
              <a:rPr lang="nb-NO" dirty="0">
                <a:hlinkClick r:id="rId2"/>
              </a:rPr>
              <a:t>74% </a:t>
            </a:r>
            <a:r>
              <a:rPr lang="nb-NO" dirty="0"/>
              <a:t>av ansatte sier at de er mer effektive når de føler seg hørt på arbeidsplassen</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9</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622834" cy="1477328"/>
          </a:xfrm>
          <a:prstGeom prst="rect">
            <a:avLst/>
          </a:prstGeom>
          <a:noFill/>
        </p:spPr>
        <p:txBody>
          <a:bodyPr wrap="none" rtlCol="0">
            <a:spAutoFit/>
          </a:bodyPr>
          <a:lstStyle/>
          <a:p>
            <a:r>
              <a:rPr lang="da-DK" sz="9000" b="1" dirty="0">
                <a:solidFill>
                  <a:srgbClr val="26253E">
                    <a:alpha val="20000"/>
                  </a:srgbClr>
                </a:solidFill>
                <a:latin typeface="Telegraf" pitchFamily="2" charset="77"/>
              </a:rPr>
              <a:t>74%</a:t>
            </a:r>
          </a:p>
        </p:txBody>
      </p:sp>
    </p:spTree>
    <p:extLst>
      <p:ext uri="{BB962C8B-B14F-4D97-AF65-F5344CB8AC3E}">
        <p14:creationId xmlns:p14="http://schemas.microsoft.com/office/powerpoint/2010/main" val="3495133176"/>
      </p:ext>
    </p:extLst>
  </p:cSld>
  <p:clrMapOvr>
    <a:masterClrMapping/>
  </p:clrMapOvr>
</p:sld>
</file>

<file path=ppt/theme/theme1.xml><?xml version="1.0" encoding="utf-8"?>
<a:theme xmlns:a="http://schemas.openxmlformats.org/drawingml/2006/main" name="Office Theme">
  <a:themeElements>
    <a:clrScheme name="Talentech">
      <a:dk1>
        <a:srgbClr val="26243E"/>
      </a:dk1>
      <a:lt1>
        <a:srgbClr val="FFFFFF"/>
      </a:lt1>
      <a:dk2>
        <a:srgbClr val="26243E"/>
      </a:dk2>
      <a:lt2>
        <a:srgbClr val="E7E6E6"/>
      </a:lt2>
      <a:accent1>
        <a:srgbClr val="26243E"/>
      </a:accent1>
      <a:accent2>
        <a:srgbClr val="FFCFCD"/>
      </a:accent2>
      <a:accent3>
        <a:srgbClr val="E7E6E6"/>
      </a:accent3>
      <a:accent4>
        <a:srgbClr val="FFC870"/>
      </a:accent4>
      <a:accent5>
        <a:srgbClr val="3FC3B3"/>
      </a:accent5>
      <a:accent6>
        <a:srgbClr val="D04348"/>
      </a:accent6>
      <a:hlink>
        <a:srgbClr val="41405E"/>
      </a:hlink>
      <a:folHlink>
        <a:srgbClr val="2624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8d17f84-85ad-4da4-b558-caeafaacbc35">
      <Terms xmlns="http://schemas.microsoft.com/office/infopath/2007/PartnerControls"/>
    </lcf76f155ced4ddcb4097134ff3c332f>
    <TaxCatchAll xmlns="4c6674e0-29a4-4899-b318-32516e86de72" xsi:nil="true"/>
    <_Flow_SignoffStatus xmlns="68d17f84-85ad-4da4-b558-caeafaacbc35" xsi:nil="true"/>
    <Cleanedup xmlns="68d17f84-85ad-4da4-b558-caeafaacbc35">false</Cleanedup>
    <_dlc_DocId xmlns="4c6674e0-29a4-4899-b318-32516e86de72">3AT7CKH7422A-2102554853-2217557</_dlc_DocId>
    <_dlc_DocIdUrl xmlns="4c6674e0-29a4-4899-b318-32516e86de72">
      <Url>https://talentech1.sharepoint.com/_layouts/15/DocIdRedir.aspx?ID=3AT7CKH7422A-2102554853-2217557</Url>
      <Description>3AT7CKH7422A-2102554853-2217557</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kument" ma:contentTypeID="0x01010038FDA126A7A01C4684EE1F58C26F138C" ma:contentTypeVersion="2269" ma:contentTypeDescription="Opprett et nytt dokument." ma:contentTypeScope="" ma:versionID="0156a005b07d345606fd9ba68684f33a">
  <xsd:schema xmlns:xsd="http://www.w3.org/2001/XMLSchema" xmlns:xs="http://www.w3.org/2001/XMLSchema" xmlns:p="http://schemas.microsoft.com/office/2006/metadata/properties" xmlns:ns2="68d17f84-85ad-4da4-b558-caeafaacbc35" xmlns:ns3="4c6674e0-29a4-4899-b318-32516e86de72" targetNamespace="http://schemas.microsoft.com/office/2006/metadata/properties" ma:root="true" ma:fieldsID="680c6ce5e110069750b5a3116e319461" ns2:_="" ns3:_="">
    <xsd:import namespace="68d17f84-85ad-4da4-b558-caeafaacbc35"/>
    <xsd:import namespace="4c6674e0-29a4-4899-b318-32516e86de72"/>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_dlc_DocId" minOccurs="0"/>
                <xsd:element ref="ns3:_dlc_DocIdUrl" minOccurs="0"/>
                <xsd:element ref="ns3:_dlc_DocIdPersistId" minOccurs="0"/>
                <xsd:element ref="ns2:_Flow_SignoffStatus" minOccurs="0"/>
                <xsd:element ref="ns2:MediaLengthInSeconds" minOccurs="0"/>
                <xsd:element ref="ns2:Cleanedup"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d17f84-85ad-4da4-b558-caeafaacbc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_Flow_SignoffStatus" ma:index="23" nillable="true" ma:displayName="Sign-off status" ma:internalName="Sign_x002d_off_x0020_status">
      <xsd:simpleType>
        <xsd:restriction base="dms:Text"/>
      </xsd:simpleType>
    </xsd:element>
    <xsd:element name="MediaLengthInSeconds" ma:index="24" nillable="true" ma:displayName="Length (seconds)" ma:internalName="MediaLengthInSeconds" ma:readOnly="true">
      <xsd:simpleType>
        <xsd:restriction base="dms:Unknown"/>
      </xsd:simpleType>
    </xsd:element>
    <xsd:element name="Cleanedup" ma:index="25" nillable="true" ma:displayName="Reviewed" ma:default="0" ma:format="Dropdown" ma:internalName="Cleanedup">
      <xsd:simpleType>
        <xsd:restriction base="dms:Boolean"/>
      </xsd:simpleType>
    </xsd:element>
    <xsd:element name="lcf76f155ced4ddcb4097134ff3c332f" ma:index="27" nillable="true" ma:taxonomy="true" ma:internalName="lcf76f155ced4ddcb4097134ff3c332f" ma:taxonomyFieldName="MediaServiceImageTags" ma:displayName="Bildemerkelapper" ma:readOnly="false" ma:fieldId="{5cf76f15-5ced-4ddc-b409-7134ff3c332f}" ma:taxonomyMulti="true" ma:sspId="6322c6a7-0dbb-40e7-8b7e-decc01dda28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c6674e0-29a4-4899-b318-32516e86de72"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element name="_dlc_DocId" ma:index="20" nillable="true" ma:displayName="Dokument-ID-verdi" ma:description="Verdien for dokument-IDen som er tilordnet elementet." ma:internalName="_dlc_DocId" ma:readOnly="true">
      <xsd:simpleType>
        <xsd:restriction base="dms:Text"/>
      </xsd:simpleType>
    </xsd:element>
    <xsd:element name="_dlc_DocIdUrl" ma:index="21" nillable="true" ma:displayName="Dokument-ID" ma:description="Fast kobling til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TaxCatchAll" ma:index="28" nillable="true" ma:displayName="Taxonomy Catch All Column" ma:hidden="true" ma:list="{8678df56-47fa-4d4b-8f13-8d250c6ce4ad}" ma:internalName="TaxCatchAll" ma:showField="CatchAllData" ma:web="4c6674e0-29a4-4899-b318-32516e86de7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733CA3-84AA-483E-89AC-43D520EAEAA7}">
  <ds:schemaRefs>
    <ds:schemaRef ds:uri="http://schemas.microsoft.com/sharepoint/events"/>
  </ds:schemaRefs>
</ds:datastoreItem>
</file>

<file path=customXml/itemProps2.xml><?xml version="1.0" encoding="utf-8"?>
<ds:datastoreItem xmlns:ds="http://schemas.openxmlformats.org/officeDocument/2006/customXml" ds:itemID="{0B678F56-F2FD-4A02-B9A2-16E0699A33CA}">
  <ds:schemaRefs>
    <ds:schemaRef ds:uri="http://schemas.microsoft.com/sharepoint/v3/contenttype/forms"/>
  </ds:schemaRefs>
</ds:datastoreItem>
</file>

<file path=customXml/itemProps3.xml><?xml version="1.0" encoding="utf-8"?>
<ds:datastoreItem xmlns:ds="http://schemas.openxmlformats.org/officeDocument/2006/customXml" ds:itemID="{5AFDB113-11F8-492E-9CF3-8FEBD927DC86}">
  <ds:schemaRefs>
    <ds:schemaRef ds:uri="http://schemas.microsoft.com/office/2006/documentManagement/types"/>
    <ds:schemaRef ds:uri="http://purl.org/dc/elements/1.1/"/>
    <ds:schemaRef ds:uri="http://www.w3.org/XML/1998/namespace"/>
    <ds:schemaRef ds:uri="http://purl.org/dc/terms/"/>
    <ds:schemaRef ds:uri="http://schemas.openxmlformats.org/package/2006/metadata/core-properties"/>
    <ds:schemaRef ds:uri="http://purl.org/dc/dcmitype/"/>
    <ds:schemaRef ds:uri="4c6674e0-29a4-4899-b318-32516e86de72"/>
    <ds:schemaRef ds:uri="http://schemas.microsoft.com/office/infopath/2007/PartnerControls"/>
    <ds:schemaRef ds:uri="68d17f84-85ad-4da4-b558-caeafaacbc35"/>
    <ds:schemaRef ds:uri="http://schemas.microsoft.com/office/2006/metadata/properties"/>
  </ds:schemaRefs>
</ds:datastoreItem>
</file>

<file path=customXml/itemProps4.xml><?xml version="1.0" encoding="utf-8"?>
<ds:datastoreItem xmlns:ds="http://schemas.openxmlformats.org/officeDocument/2006/customXml" ds:itemID="{17DE76FC-192A-4730-85EB-57DD26FA9C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d17f84-85ad-4da4-b558-caeafaacbc35"/>
    <ds:schemaRef ds:uri="4c6674e0-29a4-4899-b318-32516e86de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17487</TotalTime>
  <Words>767</Words>
  <Application>Microsoft Macintosh PowerPoint</Application>
  <PresentationFormat>Widescreen</PresentationFormat>
  <Paragraphs>106</Paragraphs>
  <Slides>24</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24</vt:i4>
      </vt:variant>
    </vt:vector>
  </HeadingPairs>
  <TitlesOfParts>
    <vt:vector size="28" baseType="lpstr">
      <vt:lpstr>Arial</vt:lpstr>
      <vt:lpstr>Telegraf</vt:lpstr>
      <vt:lpstr>Wingdings</vt:lpstr>
      <vt:lpstr>Office Theme</vt:lpstr>
      <vt:lpstr>PowerPoint-presentasjon</vt:lpstr>
      <vt:lpstr>Ansatte prioriterer trivsel og helse fremfor jobb</vt:lpstr>
      <vt:lpstr>PowerPoint-presentasjon</vt:lpstr>
      <vt:lpstr>PowerPoint-presentasjon</vt:lpstr>
      <vt:lpstr>Her er en måte for oss å engasjere og beholde ansatte over tid</vt:lpstr>
      <vt:lpstr>Hva vil dette gjøre for oss?</vt:lpstr>
      <vt:lpstr>PowerPoint-presentasjon</vt:lpstr>
      <vt:lpstr>91% er mer motiverte og fornøyde med jobben sin når ledelsen støtter trivselstiltak kontra 30% av de uten lederstøtte </vt:lpstr>
      <vt:lpstr>74% av ansatte sier at de er mer effektive når de føler seg hørt på arbeidsplassen</vt:lpstr>
      <vt:lpstr>Engasjerte team er 21% mer lønnsomme </vt:lpstr>
      <vt:lpstr>PowerPoint-presentasjon</vt:lpstr>
      <vt:lpstr>53% av ansatte er mer sannsynlig at prioriterer trivsel fremfor arbeid</vt:lpstr>
      <vt:lpstr>89% er mer sannsynlig at anbefaler arbeidsplassen sin som et godt sted å jobbe, mot 17% uten lederstøtte </vt:lpstr>
      <vt:lpstr>PowerPoint-presentasjon</vt:lpstr>
      <vt:lpstr>Engasjerte ansatte har 87% mindre sannsynlighet for å forlate sin arbeidsgiver</vt:lpstr>
      <vt:lpstr>Engasjerte team har 59% lavere turnover </vt:lpstr>
      <vt:lpstr>Bedrifter som ønsker regelmessig tilbakemelding fra ansatte har en 14,9% lavere turnover enn de som ikke gjør det</vt:lpstr>
      <vt:lpstr>For å oppsummere Et medarbeiderundersøkelsesverktøy vil gjøre oss i stand til å øke ansattes engasjement og jobbtilfredshet gjennom løpende tilbakemeldinger. Vi vil være i stand til å forbedre vårt employer brand og arbeidskultur ved å få ukentlig innsikt som vi proaktivt kan bruke til å forbedre oss. Til sammen vil alt dette gjøre oss i stand til beholde ansatte lenger i virksomheten. </vt:lpstr>
      <vt:lpstr>…Og det er mer!</vt:lpstr>
      <vt:lpstr>PowerPoint-presentasjon</vt:lpstr>
      <vt:lpstr>PowerPoint-presentasjon</vt:lpstr>
      <vt:lpstr>For å gjøre det enda enklere, har jeg listet opp systemkravene vi trenger for å lykkes.   Se oversikt  </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Anette Larsen</dc:creator>
  <cp:lastModifiedBy>Karoline Bergseng</cp:lastModifiedBy>
  <cp:revision>506</cp:revision>
  <dcterms:created xsi:type="dcterms:W3CDTF">2022-07-05T19:57:09Z</dcterms:created>
  <dcterms:modified xsi:type="dcterms:W3CDTF">2022-11-15T14:28:04Z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0x01010038FDA126A7A01C4684EE1F58C26F138C</vt:lpwstr>
  </property>
  <property fmtid="{D5CDD505-2E9C-101B-9397-08002B2CF9AE}" pid="3" name="_dlc_DocIdItemGuid">
    <vt:lpwstr>bce59521-796a-4b7c-bf1a-264eadc01278</vt:lpwstr>
  </property>
  <property fmtid="{D5CDD505-2E9C-101B-9397-08002B2CF9AE}" pid="4" name="MediaServiceImageTags">
    <vt:lpwstr/>
  </property>
</Properties>
</file>