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sldIdLst>
    <p:sldId id="402" r:id="rId2"/>
    <p:sldId id="403" r:id="rId3"/>
    <p:sldId id="404" r:id="rId4"/>
    <p:sldId id="405" r:id="rId5"/>
    <p:sldId id="506" r:id="rId6"/>
    <p:sldId id="507" r:id="rId7"/>
    <p:sldId id="502" r:id="rId8"/>
    <p:sldId id="413" r:id="rId9"/>
    <p:sldId id="408" r:id="rId10"/>
    <p:sldId id="409" r:id="rId11"/>
    <p:sldId id="505" r:id="rId12"/>
    <p:sldId id="410" r:id="rId13"/>
    <p:sldId id="414" r:id="rId14"/>
    <p:sldId id="503" r:id="rId15"/>
    <p:sldId id="509" r:id="rId16"/>
    <p:sldId id="508" r:id="rId17"/>
    <p:sldId id="511" r:id="rId18"/>
    <p:sldId id="512" r:id="rId19"/>
    <p:sldId id="331" r:id="rId20"/>
    <p:sldId id="513" r:id="rId21"/>
    <p:sldId id="471" r:id="rId22"/>
    <p:sldId id="327" r:id="rId23"/>
    <p:sldId id="419" r:id="rId24"/>
    <p:sldId id="420" r:id="rId25"/>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39"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53E"/>
    <a:srgbClr val="EFEFF3"/>
    <a:srgbClr val="FFCFCD"/>
    <a:srgbClr val="41405E"/>
    <a:srgbClr val="6C6A9A"/>
    <a:srgbClr val="D8D8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08"/>
    <p:restoredTop sz="95890"/>
  </p:normalViewPr>
  <p:slideViewPr>
    <p:cSldViewPr snapToGrid="0" snapToObjects="1">
      <p:cViewPr>
        <p:scale>
          <a:sx n="92" d="100"/>
          <a:sy n="92" d="100"/>
        </p:scale>
        <p:origin x="552" y="544"/>
      </p:cViewPr>
      <p:guideLst>
        <p:guide orient="horz" pos="3339"/>
        <p:guide pos="3840"/>
      </p:guideLst>
    </p:cSldViewPr>
  </p:slideViewPr>
  <p:outlineViewPr>
    <p:cViewPr>
      <p:scale>
        <a:sx n="33" d="100"/>
        <a:sy n="33" d="100"/>
      </p:scale>
      <p:origin x="0" y="-105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da-D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D305F1BF-D95E-674F-B7F7-F89C67676273}" type="datetimeFigureOut">
              <a:rPr lang="da-DK" smtClean="0"/>
              <a:pPr/>
              <a:t>07.11.2022</a:t>
            </a:fld>
            <a:endParaRPr lang="da-D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da-D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06664583-91AC-C64B-92D1-012FADAB7886}" type="slidenum">
              <a:rPr lang="da-DK" smtClean="0"/>
              <a:pPr/>
              <a:t>‹#›</a:t>
            </a:fld>
            <a:endParaRPr lang="da-DK" dirty="0"/>
          </a:p>
        </p:txBody>
      </p:sp>
    </p:spTree>
    <p:extLst>
      <p:ext uri="{BB962C8B-B14F-4D97-AF65-F5344CB8AC3E}">
        <p14:creationId xmlns:p14="http://schemas.microsoft.com/office/powerpoint/2010/main" val="3420371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panose="020B0604020202020204" pitchFamily="34" charset="0"/>
        <a:ea typeface="+mn-ea"/>
        <a:cs typeface="+mn-cs"/>
      </a:defRPr>
    </a:lvl1pPr>
    <a:lvl2pPr marL="457200" algn="l" defTabSz="914400" rtl="0" eaLnBrk="1" latinLnBrk="0" hangingPunct="1">
      <a:defRPr sz="1200" b="0" i="0" kern="1200">
        <a:solidFill>
          <a:schemeClr val="tx1"/>
        </a:solidFill>
        <a:latin typeface="Arial" panose="020B0604020202020204" pitchFamily="34" charset="0"/>
        <a:ea typeface="+mn-ea"/>
        <a:cs typeface="+mn-cs"/>
      </a:defRPr>
    </a:lvl2pPr>
    <a:lvl3pPr marL="914400" algn="l" defTabSz="914400" rtl="0" eaLnBrk="1" latinLnBrk="0" hangingPunct="1">
      <a:defRPr sz="1200" b="0" i="0" kern="1200">
        <a:solidFill>
          <a:schemeClr val="tx1"/>
        </a:solidFill>
        <a:latin typeface="Arial" panose="020B0604020202020204" pitchFamily="34" charset="0"/>
        <a:ea typeface="+mn-ea"/>
        <a:cs typeface="+mn-cs"/>
      </a:defRPr>
    </a:lvl3pPr>
    <a:lvl4pPr marL="1371600" algn="l" defTabSz="914400" rtl="0" eaLnBrk="1" latinLnBrk="0" hangingPunct="1">
      <a:defRPr sz="1200" b="0" i="0" kern="1200">
        <a:solidFill>
          <a:schemeClr val="tx1"/>
        </a:solidFill>
        <a:latin typeface="Arial" panose="020B0604020202020204" pitchFamily="34" charset="0"/>
        <a:ea typeface="+mn-ea"/>
        <a:cs typeface="+mn-cs"/>
      </a:defRPr>
    </a:lvl4pPr>
    <a:lvl5pPr marL="1828800" algn="l" defTabSz="914400" rtl="0" eaLnBrk="1" latinLnBrk="0" hangingPunct="1">
      <a:defRPr sz="1200" b="0" i="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5</a:t>
            </a:fld>
            <a:endParaRPr lang="da-DK" dirty="0"/>
          </a:p>
        </p:txBody>
      </p:sp>
    </p:spTree>
    <p:extLst>
      <p:ext uri="{BB962C8B-B14F-4D97-AF65-F5344CB8AC3E}">
        <p14:creationId xmlns:p14="http://schemas.microsoft.com/office/powerpoint/2010/main" val="22106995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7</a:t>
            </a:fld>
            <a:endParaRPr lang="da-DK" dirty="0"/>
          </a:p>
        </p:txBody>
      </p:sp>
    </p:spTree>
    <p:extLst>
      <p:ext uri="{BB962C8B-B14F-4D97-AF65-F5344CB8AC3E}">
        <p14:creationId xmlns:p14="http://schemas.microsoft.com/office/powerpoint/2010/main" val="4200222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14</a:t>
            </a:fld>
            <a:endParaRPr lang="da-DK" dirty="0"/>
          </a:p>
        </p:txBody>
      </p:sp>
    </p:spTree>
    <p:extLst>
      <p:ext uri="{BB962C8B-B14F-4D97-AF65-F5344CB8AC3E}">
        <p14:creationId xmlns:p14="http://schemas.microsoft.com/office/powerpoint/2010/main" val="1329887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06664583-91AC-C64B-92D1-012FADAB7886}" type="slidenum">
              <a:rPr lang="da-DK" smtClean="0"/>
              <a:pPr/>
              <a:t>22</a:t>
            </a:fld>
            <a:endParaRPr lang="da-DK" dirty="0"/>
          </a:p>
        </p:txBody>
      </p:sp>
    </p:spTree>
    <p:extLst>
      <p:ext uri="{BB962C8B-B14F-4D97-AF65-F5344CB8AC3E}">
        <p14:creationId xmlns:p14="http://schemas.microsoft.com/office/powerpoint/2010/main" val="13822468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svg"/><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7" Type="http://schemas.openxmlformats.org/officeDocument/2006/relationships/image" Target="../media/image28.png"/><Relationship Id="rId2" Type="http://schemas.openxmlformats.org/officeDocument/2006/relationships/image" Target="../media/image7.png"/><Relationship Id="rId1" Type="http://schemas.openxmlformats.org/officeDocument/2006/relationships/slideMaster" Target="../slideMasters/slideMaster1.xml"/><Relationship Id="rId6" Type="http://schemas.openxmlformats.org/officeDocument/2006/relationships/image" Target="../media/image27.png"/><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0.sv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2.svg"/><Relationship Id="rId4" Type="http://schemas.openxmlformats.org/officeDocument/2006/relationships/image" Target="../media/image3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Master" Target="../slideMasters/slideMaster1.xml"/><Relationship Id="rId5" Type="http://schemas.openxmlformats.org/officeDocument/2006/relationships/image" Target="../media/image36.svg"/><Relationship Id="rId4" Type="http://schemas.openxmlformats.org/officeDocument/2006/relationships/image" Target="../media/image35.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7.png"/><Relationship Id="rId3" Type="http://schemas.openxmlformats.org/officeDocument/2006/relationships/image" Target="../media/image10.svg"/><Relationship Id="rId21" Type="http://schemas.openxmlformats.org/officeDocument/2006/relationships/image" Target="../media/image26.svg"/><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image" Target="../media/image9.png"/><Relationship Id="rId16" Type="http://schemas.openxmlformats.org/officeDocument/2006/relationships/image" Target="../media/image23.png"/><Relationship Id="rId20" Type="http://schemas.openxmlformats.org/officeDocument/2006/relationships/image" Target="../media/image25.png"/><Relationship Id="rId1" Type="http://schemas.openxmlformats.org/officeDocument/2006/relationships/slideMaster" Target="../slideMasters/slideMaster1.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svg"/><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8.svg"/><Relationship Id="rId4" Type="http://schemas.openxmlformats.org/officeDocument/2006/relationships/image" Target="../media/image11.png"/><Relationship Id="rId9" Type="http://schemas.openxmlformats.org/officeDocument/2006/relationships/image" Target="../media/image16.svg"/><Relationship Id="rId14" Type="http://schemas.openxmlformats.org/officeDocument/2006/relationships/image" Target="../media/image2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_Title Slide">
    <p:bg>
      <p:bgPr>
        <a:solidFill>
          <a:schemeClr val="tx1"/>
        </a:solidFill>
        <a:effectLst/>
      </p:bgPr>
    </p:bg>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7528EF42-D08E-0F6D-D546-490B8FDDA4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36976" y="977900"/>
            <a:ext cx="5055024" cy="5889186"/>
          </a:xfrm>
          <a:prstGeom prst="rect">
            <a:avLst/>
          </a:prstGeom>
        </p:spPr>
      </p:pic>
      <p:sp>
        <p:nvSpPr>
          <p:cNvPr id="2" name="Title 1">
            <a:extLst>
              <a:ext uri="{FF2B5EF4-FFF2-40B4-BE49-F238E27FC236}">
                <a16:creationId xmlns:a16="http://schemas.microsoft.com/office/drawing/2014/main" id="{9D3BBC25-42E0-4DC2-91FE-EFE49996E895}"/>
              </a:ext>
            </a:extLst>
          </p:cNvPr>
          <p:cNvSpPr>
            <a:spLocks noGrp="1"/>
          </p:cNvSpPr>
          <p:nvPr>
            <p:ph type="ctrTitle" hasCustomPrompt="1"/>
          </p:nvPr>
        </p:nvSpPr>
        <p:spPr>
          <a:xfrm>
            <a:off x="846000" y="2160000"/>
            <a:ext cx="9144000" cy="810000"/>
          </a:xfrm>
        </p:spPr>
        <p:txBody>
          <a:bodyPr anchor="t" anchorCtr="0">
            <a:noAutofit/>
          </a:bodyPr>
          <a:lstStyle>
            <a:lvl1pPr algn="l">
              <a:lnSpc>
                <a:spcPts val="7600"/>
              </a:lnSpc>
              <a:defRPr sz="7000" cap="all" baseline="0">
                <a:solidFill>
                  <a:schemeClr val="accent2"/>
                </a:solidFill>
                <a:latin typeface="Telegraf" pitchFamily="2" charset="77"/>
              </a:defRPr>
            </a:lvl1pPr>
          </a:lstStyle>
          <a:p>
            <a:r>
              <a:rPr lang="en-GB" dirty="0"/>
              <a:t>TALENTECH</a:t>
            </a:r>
            <a:endParaRPr lang="da-DK" dirty="0"/>
          </a:p>
        </p:txBody>
      </p:sp>
      <p:sp>
        <p:nvSpPr>
          <p:cNvPr id="3" name="Subtitle 2">
            <a:extLst>
              <a:ext uri="{FF2B5EF4-FFF2-40B4-BE49-F238E27FC236}">
                <a16:creationId xmlns:a16="http://schemas.microsoft.com/office/drawing/2014/main" id="{8C10B09E-C87A-8468-2977-760555E5E0E6}"/>
              </a:ext>
            </a:extLst>
          </p:cNvPr>
          <p:cNvSpPr>
            <a:spLocks noGrp="1"/>
          </p:cNvSpPr>
          <p:nvPr>
            <p:ph type="subTitle" idx="1" hasCustomPrompt="1"/>
          </p:nvPr>
        </p:nvSpPr>
        <p:spPr>
          <a:xfrm>
            <a:off x="846000" y="3060000"/>
            <a:ext cx="9144000" cy="810000"/>
          </a:xfrm>
        </p:spPr>
        <p:txBody>
          <a:bodyPr anchor="t" anchorCtr="0">
            <a:noAutofit/>
          </a:bodyPr>
          <a:lstStyle>
            <a:lvl1pPr marL="0" indent="0" algn="l">
              <a:lnSpc>
                <a:spcPts val="7600"/>
              </a:lnSpc>
              <a:buNone/>
              <a:defRPr sz="7000" b="1" i="0" cap="all" baseline="0">
                <a:solidFill>
                  <a:schemeClr val="bg1"/>
                </a:solidFill>
                <a:latin typeface="Telegraf" pitchFamily="2" charset="77"/>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INTRODUCTION</a:t>
            </a:r>
            <a:endParaRPr lang="da-DK" dirty="0"/>
          </a:p>
        </p:txBody>
      </p:sp>
      <p:sp>
        <p:nvSpPr>
          <p:cNvPr id="4" name="Date Placeholder 3">
            <a:extLst>
              <a:ext uri="{FF2B5EF4-FFF2-40B4-BE49-F238E27FC236}">
                <a16:creationId xmlns:a16="http://schemas.microsoft.com/office/drawing/2014/main" id="{EC53C6D0-B0A4-FC88-1B8B-9C336742A7C8}"/>
              </a:ext>
            </a:extLst>
          </p:cNvPr>
          <p:cNvSpPr>
            <a:spLocks noGrp="1"/>
          </p:cNvSpPr>
          <p:nvPr>
            <p:ph type="dt" sz="half" idx="10"/>
          </p:nvPr>
        </p:nvSpPr>
        <p:spPr/>
        <p:txBody>
          <a:bodyPr/>
          <a:lstStyle>
            <a:lvl1pPr>
              <a:defRPr>
                <a:latin typeface="Telegraf" pitchFamily="2" charset="77"/>
              </a:defRPr>
            </a:lvl1pPr>
          </a:lstStyle>
          <a:p>
            <a:fld id="{BBA8FECC-03A8-C541-B3A1-B18AC6B65B4E}" type="datetime2">
              <a:rPr lang="da-DK" smtClean="0"/>
              <a:pPr/>
              <a:t>7. november 2022</a:t>
            </a:fld>
            <a:endParaRPr lang="da-DK"/>
          </a:p>
        </p:txBody>
      </p:sp>
      <p:sp>
        <p:nvSpPr>
          <p:cNvPr id="5" name="Footer Placeholder 4">
            <a:extLst>
              <a:ext uri="{FF2B5EF4-FFF2-40B4-BE49-F238E27FC236}">
                <a16:creationId xmlns:a16="http://schemas.microsoft.com/office/drawing/2014/main" id="{CC151199-CBBB-FBFA-4DA0-4EB586E8B201}"/>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0A237971-8166-5457-991B-4B03B13856C3}"/>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28" name="Text Placeholder 27">
            <a:extLst>
              <a:ext uri="{FF2B5EF4-FFF2-40B4-BE49-F238E27FC236}">
                <a16:creationId xmlns:a16="http://schemas.microsoft.com/office/drawing/2014/main" id="{3886092F-862E-A5A5-3633-22F1513915B7}"/>
              </a:ext>
            </a:extLst>
          </p:cNvPr>
          <p:cNvSpPr>
            <a:spLocks noGrp="1"/>
          </p:cNvSpPr>
          <p:nvPr>
            <p:ph type="body" sz="quarter" idx="13" hasCustomPrompt="1"/>
          </p:nvPr>
        </p:nvSpPr>
        <p:spPr>
          <a:xfrm>
            <a:off x="846000" y="5040000"/>
            <a:ext cx="4027083" cy="365125"/>
          </a:xfrm>
        </p:spPr>
        <p:txBody>
          <a:bodyPr>
            <a:noAutofit/>
          </a:bodyPr>
          <a:lstStyle>
            <a:lvl1pPr marL="0" indent="0">
              <a:lnSpc>
                <a:spcPts val="2400"/>
              </a:lnSpc>
              <a:buNone/>
              <a:defRPr sz="2000" b="1" i="0" baseline="0">
                <a:solidFill>
                  <a:schemeClr val="bg1"/>
                </a:solidFill>
                <a:latin typeface="Telegraf" pitchFamily="2" charset="77"/>
                <a:cs typeface="Arial" panose="020B0604020202020204" pitchFamily="34" charset="0"/>
              </a:defRPr>
            </a:lvl1pPr>
            <a:lvl2pPr>
              <a:lnSpc>
                <a:spcPts val="2400"/>
              </a:lnSpc>
              <a:defRPr sz="2000" b="1" i="0" baseline="0">
                <a:solidFill>
                  <a:schemeClr val="bg1"/>
                </a:solidFill>
                <a:latin typeface="+mj-lt"/>
                <a:cs typeface="Arial" panose="020B0604020202020204" pitchFamily="34" charset="0"/>
              </a:defRPr>
            </a:lvl2pPr>
            <a:lvl3pPr>
              <a:lnSpc>
                <a:spcPts val="2400"/>
              </a:lnSpc>
              <a:defRPr sz="2000" b="1" i="0" baseline="0">
                <a:solidFill>
                  <a:schemeClr val="bg1"/>
                </a:solidFill>
                <a:latin typeface="+mj-lt"/>
                <a:cs typeface="Arial" panose="020B0604020202020204" pitchFamily="34" charset="0"/>
              </a:defRPr>
            </a:lvl3pPr>
            <a:lvl4pPr>
              <a:lnSpc>
                <a:spcPts val="2400"/>
              </a:lnSpc>
              <a:defRPr sz="2000" b="1" i="0" baseline="0">
                <a:solidFill>
                  <a:schemeClr val="bg1"/>
                </a:solidFill>
                <a:latin typeface="+mj-lt"/>
                <a:cs typeface="Arial" panose="020B0604020202020204" pitchFamily="34" charset="0"/>
              </a:defRPr>
            </a:lvl4pPr>
            <a:lvl5pPr>
              <a:lnSpc>
                <a:spcPts val="2400"/>
              </a:lnSpc>
              <a:defRPr sz="2000" b="1" i="0" baseline="0">
                <a:solidFill>
                  <a:schemeClr val="bg1"/>
                </a:solidFill>
                <a:latin typeface="+mj-lt"/>
                <a:cs typeface="Arial" panose="020B0604020202020204" pitchFamily="34" charset="0"/>
              </a:defRPr>
            </a:lvl5pPr>
          </a:lstStyle>
          <a:p>
            <a:pPr lvl="0"/>
            <a:r>
              <a:rPr lang="en-GB" dirty="0"/>
              <a:t>The Full Talent Journey Platform</a:t>
            </a:r>
            <a:endParaRPr lang="da-DK" dirty="0"/>
          </a:p>
        </p:txBody>
      </p:sp>
      <p:pic>
        <p:nvPicPr>
          <p:cNvPr id="8" name="Graphic 7">
            <a:extLst>
              <a:ext uri="{FF2B5EF4-FFF2-40B4-BE49-F238E27FC236}">
                <a16:creationId xmlns:a16="http://schemas.microsoft.com/office/drawing/2014/main" id="{E6EE5D55-9A92-3608-2BDB-5D9C469C86A5}"/>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11555148" y="229550"/>
            <a:ext cx="450000" cy="450000"/>
          </a:xfrm>
          <a:prstGeom prst="rect">
            <a:avLst/>
          </a:prstGeom>
        </p:spPr>
      </p:pic>
    </p:spTree>
    <p:extLst>
      <p:ext uri="{BB962C8B-B14F-4D97-AF65-F5344CB8AC3E}">
        <p14:creationId xmlns:p14="http://schemas.microsoft.com/office/powerpoint/2010/main" val="4235279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08_Three Content_pink">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8" name="Picture Placeholder 9">
            <a:extLst>
              <a:ext uri="{FF2B5EF4-FFF2-40B4-BE49-F238E27FC236}">
                <a16:creationId xmlns:a16="http://schemas.microsoft.com/office/drawing/2014/main" id="{6D73A8AC-58F2-B8F2-2F66-B9791EEBFE6D}"/>
              </a:ext>
            </a:extLst>
          </p:cNvPr>
          <p:cNvSpPr>
            <a:spLocks noGrp="1"/>
          </p:cNvSpPr>
          <p:nvPr>
            <p:ph type="pic" sz="quarter" idx="14"/>
          </p:nvPr>
        </p:nvSpPr>
        <p:spPr>
          <a:xfrm>
            <a:off x="839788" y="3796628"/>
            <a:ext cx="648000" cy="648000"/>
          </a:xfrm>
        </p:spPr>
        <p:txBody>
          <a:bodyPr/>
          <a:lstStyle/>
          <a:p>
            <a:endParaRPr lang="da-DK"/>
          </a:p>
        </p:txBody>
      </p:sp>
      <p:sp>
        <p:nvSpPr>
          <p:cNvPr id="10" name="Picture Placeholder 9">
            <a:extLst>
              <a:ext uri="{FF2B5EF4-FFF2-40B4-BE49-F238E27FC236}">
                <a16:creationId xmlns:a16="http://schemas.microsoft.com/office/drawing/2014/main" id="{916B31F0-57B1-E842-6C1A-DDE761E38EA7}"/>
              </a:ext>
            </a:extLst>
          </p:cNvPr>
          <p:cNvSpPr>
            <a:spLocks noGrp="1"/>
          </p:cNvSpPr>
          <p:nvPr>
            <p:ph type="pic" sz="quarter" idx="15"/>
          </p:nvPr>
        </p:nvSpPr>
        <p:spPr>
          <a:xfrm>
            <a:off x="6716504" y="3796628"/>
            <a:ext cx="648000" cy="648000"/>
          </a:xfrm>
        </p:spPr>
        <p:txBody>
          <a:bodyPr/>
          <a:lstStyle/>
          <a:p>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3" name="Picture Placeholder 9">
            <a:extLst>
              <a:ext uri="{FF2B5EF4-FFF2-40B4-BE49-F238E27FC236}">
                <a16:creationId xmlns:a16="http://schemas.microsoft.com/office/drawing/2014/main" id="{AA0F8BE1-3DB3-9141-F17E-DDF201984650}"/>
              </a:ext>
            </a:extLst>
          </p:cNvPr>
          <p:cNvSpPr>
            <a:spLocks noGrp="1"/>
          </p:cNvSpPr>
          <p:nvPr>
            <p:ph type="pic" sz="quarter" idx="17"/>
          </p:nvPr>
        </p:nvSpPr>
        <p:spPr>
          <a:xfrm>
            <a:off x="6716504" y="1368001"/>
            <a:ext cx="648000" cy="648000"/>
          </a:xfrm>
        </p:spPr>
        <p:txBody>
          <a:bodyPr/>
          <a:lstStyle/>
          <a:p>
            <a:endParaRPr lang="da-DK"/>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Arial" panose="020B0604020202020204" pitchFamily="34" charset="0"/>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Tree>
    <p:extLst>
      <p:ext uri="{BB962C8B-B14F-4D97-AF65-F5344CB8AC3E}">
        <p14:creationId xmlns:p14="http://schemas.microsoft.com/office/powerpoint/2010/main" val="409162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9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p:txBody>
          <a:bodyPr/>
          <a:lstStyle/>
          <a:p>
            <a:r>
              <a:rPr lang="en-GB"/>
              <a:t>Click to edit Master title style</a:t>
            </a:r>
            <a:endParaRPr lang="da-DK"/>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7.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7" name="Text Placeholder 7">
            <a:extLst>
              <a:ext uri="{FF2B5EF4-FFF2-40B4-BE49-F238E27FC236}">
                <a16:creationId xmlns:a16="http://schemas.microsoft.com/office/drawing/2014/main" id="{F98D78EC-805D-1B81-E16D-F80A7229E4A6}"/>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869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9988DA-15D6-0C0F-8E6B-1BC0DBE69BBF}"/>
              </a:ext>
            </a:extLst>
          </p:cNvPr>
          <p:cNvSpPr>
            <a:spLocks noGrp="1"/>
          </p:cNvSpPr>
          <p:nvPr>
            <p:ph type="dt" sz="half" idx="10"/>
          </p:nvPr>
        </p:nvSpPr>
        <p:spPr/>
        <p:txBody>
          <a:bodyPr/>
          <a:lstStyle/>
          <a:p>
            <a:fld id="{798B8A3A-B3BE-B147-8433-083925D49248}" type="datetime2">
              <a:rPr lang="da-DK" smtClean="0"/>
              <a:t>7. november 2022</a:t>
            </a:fld>
            <a:endParaRPr lang="da-DK"/>
          </a:p>
        </p:txBody>
      </p:sp>
      <p:sp>
        <p:nvSpPr>
          <p:cNvPr id="3" name="Footer Placeholder 2">
            <a:extLst>
              <a:ext uri="{FF2B5EF4-FFF2-40B4-BE49-F238E27FC236}">
                <a16:creationId xmlns:a16="http://schemas.microsoft.com/office/drawing/2014/main" id="{05755FC6-19D2-5284-22BE-41B26E20FD19}"/>
              </a:ext>
            </a:extLst>
          </p:cNvPr>
          <p:cNvSpPr>
            <a:spLocks noGrp="1"/>
          </p:cNvSpPr>
          <p:nvPr>
            <p:ph type="ftr" sz="quarter" idx="11"/>
          </p:nvPr>
        </p:nvSpPr>
        <p:spPr/>
        <p:txBody>
          <a:bodyPr/>
          <a:lstStyle/>
          <a:p>
            <a:endParaRPr lang="da-DK"/>
          </a:p>
        </p:txBody>
      </p:sp>
      <p:sp>
        <p:nvSpPr>
          <p:cNvPr id="4" name="Slide Number Placeholder 3">
            <a:extLst>
              <a:ext uri="{FF2B5EF4-FFF2-40B4-BE49-F238E27FC236}">
                <a16:creationId xmlns:a16="http://schemas.microsoft.com/office/drawing/2014/main" id="{02C27223-812B-239C-A4FB-5672FD89E5D7}"/>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5" name="Text Placeholder 7">
            <a:extLst>
              <a:ext uri="{FF2B5EF4-FFF2-40B4-BE49-F238E27FC236}">
                <a16:creationId xmlns:a16="http://schemas.microsoft.com/office/drawing/2014/main" id="{964DF9E3-E81E-83B4-AB90-1D51A89402E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696397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alentech">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7.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pic>
        <p:nvPicPr>
          <p:cNvPr id="10" name="Object 1" descr="preencoded.png">
            <a:extLst>
              <a:ext uri="{FF2B5EF4-FFF2-40B4-BE49-F238E27FC236}">
                <a16:creationId xmlns:a16="http://schemas.microsoft.com/office/drawing/2014/main" id="{46F17E49-3D75-C6A3-8ABF-DAA8F8B0F0BD}"/>
              </a:ext>
            </a:extLst>
          </p:cNvPr>
          <p:cNvPicPr>
            <a:picLocks noChangeAspect="1"/>
          </p:cNvPicPr>
          <p:nvPr userDrawn="1"/>
        </p:nvPicPr>
        <p:blipFill>
          <a:blip r:embed="rId6"/>
          <a:srcRect/>
          <a:stretch/>
        </p:blipFill>
        <p:spPr>
          <a:xfrm>
            <a:off x="6374296" y="1040296"/>
            <a:ext cx="5817704" cy="5817704"/>
          </a:xfrm>
          <a:prstGeom prst="rect">
            <a:avLst/>
          </a:prstGeom>
        </p:spPr>
      </p:pic>
      <p:pic>
        <p:nvPicPr>
          <p:cNvPr id="11" name="Object 2" descr="preencoded.png">
            <a:extLst>
              <a:ext uri="{FF2B5EF4-FFF2-40B4-BE49-F238E27FC236}">
                <a16:creationId xmlns:a16="http://schemas.microsoft.com/office/drawing/2014/main" id="{2F1432EF-E572-5C0F-5A5E-4A0BDD2A5D1F}"/>
              </a:ext>
            </a:extLst>
          </p:cNvPr>
          <p:cNvPicPr>
            <a:picLocks noChangeAspect="1"/>
          </p:cNvPicPr>
          <p:nvPr userDrawn="1"/>
        </p:nvPicPr>
        <p:blipFill>
          <a:blip r:embed="rId7"/>
          <a:srcRect/>
          <a:stretch/>
        </p:blipFill>
        <p:spPr>
          <a:xfrm>
            <a:off x="9399012" y="4110281"/>
            <a:ext cx="187863" cy="236344"/>
          </a:xfrm>
          <a:prstGeom prst="rect">
            <a:avLst/>
          </a:prstGeom>
        </p:spPr>
      </p:pic>
      <p:pic>
        <p:nvPicPr>
          <p:cNvPr id="12" name="Object 3" descr="preencoded.png">
            <a:extLst>
              <a:ext uri="{FF2B5EF4-FFF2-40B4-BE49-F238E27FC236}">
                <a16:creationId xmlns:a16="http://schemas.microsoft.com/office/drawing/2014/main" id="{E7E56F32-9E22-BF66-CD0A-869AE7948470}"/>
              </a:ext>
            </a:extLst>
          </p:cNvPr>
          <p:cNvPicPr>
            <a:picLocks noChangeAspect="1"/>
          </p:cNvPicPr>
          <p:nvPr userDrawn="1"/>
        </p:nvPicPr>
        <p:blipFill>
          <a:blip r:embed="rId7"/>
          <a:srcRect/>
          <a:stretch/>
        </p:blipFill>
        <p:spPr>
          <a:xfrm>
            <a:off x="9202824" y="3414600"/>
            <a:ext cx="187863" cy="236344"/>
          </a:xfrm>
          <a:prstGeom prst="rect">
            <a:avLst/>
          </a:prstGeom>
        </p:spPr>
      </p:pic>
      <p:pic>
        <p:nvPicPr>
          <p:cNvPr id="13" name="Object 4" descr="preencoded.png">
            <a:extLst>
              <a:ext uri="{FF2B5EF4-FFF2-40B4-BE49-F238E27FC236}">
                <a16:creationId xmlns:a16="http://schemas.microsoft.com/office/drawing/2014/main" id="{40D90785-FB3D-D652-C682-347F23241C94}"/>
              </a:ext>
            </a:extLst>
          </p:cNvPr>
          <p:cNvPicPr>
            <a:picLocks noChangeAspect="1"/>
          </p:cNvPicPr>
          <p:nvPr userDrawn="1"/>
        </p:nvPicPr>
        <p:blipFill>
          <a:blip r:embed="rId7"/>
          <a:srcRect/>
          <a:stretch/>
        </p:blipFill>
        <p:spPr>
          <a:xfrm>
            <a:off x="9846987" y="3475031"/>
            <a:ext cx="187863" cy="236344"/>
          </a:xfrm>
          <a:prstGeom prst="rect">
            <a:avLst/>
          </a:prstGeom>
        </p:spPr>
      </p:pic>
      <p:pic>
        <p:nvPicPr>
          <p:cNvPr id="14" name="Object 5" descr="preencoded.png">
            <a:extLst>
              <a:ext uri="{FF2B5EF4-FFF2-40B4-BE49-F238E27FC236}">
                <a16:creationId xmlns:a16="http://schemas.microsoft.com/office/drawing/2014/main" id="{D69E5B81-38D2-E687-72B9-AE4512F4AFEF}"/>
              </a:ext>
            </a:extLst>
          </p:cNvPr>
          <p:cNvPicPr>
            <a:picLocks noChangeAspect="1"/>
          </p:cNvPicPr>
          <p:nvPr userDrawn="1"/>
        </p:nvPicPr>
        <p:blipFill>
          <a:blip r:embed="rId7"/>
          <a:srcRect/>
          <a:stretch/>
        </p:blipFill>
        <p:spPr>
          <a:xfrm>
            <a:off x="10337487" y="3214256"/>
            <a:ext cx="187863" cy="236344"/>
          </a:xfrm>
          <a:prstGeom prst="rect">
            <a:avLst/>
          </a:prstGeom>
        </p:spPr>
      </p:pic>
      <p:pic>
        <p:nvPicPr>
          <p:cNvPr id="15" name="Object 6" descr="preencoded.png">
            <a:extLst>
              <a:ext uri="{FF2B5EF4-FFF2-40B4-BE49-F238E27FC236}">
                <a16:creationId xmlns:a16="http://schemas.microsoft.com/office/drawing/2014/main" id="{F7552CC0-9C48-3AE6-46E8-FC2FD27059DD}"/>
              </a:ext>
            </a:extLst>
          </p:cNvPr>
          <p:cNvPicPr>
            <a:picLocks noChangeAspect="1"/>
          </p:cNvPicPr>
          <p:nvPr userDrawn="1"/>
        </p:nvPicPr>
        <p:blipFill>
          <a:blip r:embed="rId7"/>
          <a:srcRect/>
          <a:stretch/>
        </p:blipFill>
        <p:spPr>
          <a:xfrm>
            <a:off x="8669787" y="4587431"/>
            <a:ext cx="187863" cy="236344"/>
          </a:xfrm>
          <a:prstGeom prst="rect">
            <a:avLst/>
          </a:prstGeom>
        </p:spPr>
      </p:pic>
    </p:spTree>
    <p:extLst>
      <p:ext uri="{BB962C8B-B14F-4D97-AF65-F5344CB8AC3E}">
        <p14:creationId xmlns:p14="http://schemas.microsoft.com/office/powerpoint/2010/main" val="56363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20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40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60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80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pos="529"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Content in box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6244604" cy="936719"/>
          </a:xfrm>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hasCustomPrompt="1"/>
          </p:nvPr>
        </p:nvSpPr>
        <p:spPr>
          <a:xfrm>
            <a:off x="846364"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8" name="Content Placeholder 2">
            <a:extLst>
              <a:ext uri="{FF2B5EF4-FFF2-40B4-BE49-F238E27FC236}">
                <a16:creationId xmlns:a16="http://schemas.microsoft.com/office/drawing/2014/main" id="{3A769C48-A534-D7C7-AAA3-B4E1EDC30FCA}"/>
              </a:ext>
            </a:extLst>
          </p:cNvPr>
          <p:cNvSpPr>
            <a:spLocks noGrp="1"/>
          </p:cNvSpPr>
          <p:nvPr>
            <p:ph sz="half" idx="14" hasCustomPrompt="1"/>
          </p:nvPr>
        </p:nvSpPr>
        <p:spPr>
          <a:xfrm>
            <a:off x="3448978" y="2538000"/>
            <a:ext cx="2610000" cy="4320000"/>
          </a:xfrm>
          <a:solidFill>
            <a:schemeClr val="accent2"/>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9" name="Content Placeholder 2">
            <a:extLst>
              <a:ext uri="{FF2B5EF4-FFF2-40B4-BE49-F238E27FC236}">
                <a16:creationId xmlns:a16="http://schemas.microsoft.com/office/drawing/2014/main" id="{AD5862DE-CA60-1A84-4916-97D025A87142}"/>
              </a:ext>
            </a:extLst>
          </p:cNvPr>
          <p:cNvSpPr>
            <a:spLocks noGrp="1"/>
          </p:cNvSpPr>
          <p:nvPr>
            <p:ph sz="half" idx="15" hasCustomPrompt="1"/>
          </p:nvPr>
        </p:nvSpPr>
        <p:spPr>
          <a:xfrm>
            <a:off x="6052256" y="2538000"/>
            <a:ext cx="2610000" cy="4320000"/>
          </a:xfrm>
          <a:solidFill>
            <a:schemeClr val="tx1"/>
          </a:solidFill>
        </p:spPr>
        <p:txBody>
          <a:bodyPr lIns="216000" tIns="360000" rIns="180000" bIns="180000"/>
          <a:lstStyle>
            <a:lvl1pPr marL="180000" indent="-180000">
              <a:buFontTx/>
              <a:buBlip>
                <a:blip r:embed="rId4">
                  <a:extLst>
                    <a:ext uri="{96DAC541-7B7A-43D3-8B79-37D633B846F1}">
                      <asvg:svgBlip xmlns:asvg="http://schemas.microsoft.com/office/drawing/2016/SVG/main" r:embed="rId5"/>
                    </a:ext>
                  </a:extLst>
                </a:blip>
              </a:buBlip>
              <a:defRPr>
                <a:solidFill>
                  <a:schemeClr val="bg1"/>
                </a:solidFill>
              </a:defRPr>
            </a:lvl1pPr>
            <a:lvl2pPr marL="360000" indent="-180000">
              <a:buFontTx/>
              <a:buBlip>
                <a:blip r:embed="rId4">
                  <a:extLst>
                    <a:ext uri="{96DAC541-7B7A-43D3-8B79-37D633B846F1}">
                      <asvg:svgBlip xmlns:asvg="http://schemas.microsoft.com/office/drawing/2016/SVG/main" r:embed="rId5"/>
                    </a:ext>
                  </a:extLst>
                </a:blip>
              </a:buBlip>
              <a:defRPr>
                <a:solidFill>
                  <a:schemeClr val="bg1"/>
                </a:solidFill>
              </a:defRPr>
            </a:lvl2pPr>
            <a:lvl3pPr marL="540000" indent="-180000">
              <a:buFontTx/>
              <a:buBlip>
                <a:blip r:embed="rId4">
                  <a:extLst>
                    <a:ext uri="{96DAC541-7B7A-43D3-8B79-37D633B846F1}">
                      <asvg:svgBlip xmlns:asvg="http://schemas.microsoft.com/office/drawing/2016/SVG/main" r:embed="rId5"/>
                    </a:ext>
                  </a:extLst>
                </a:blip>
              </a:buBlip>
              <a:defRPr>
                <a:solidFill>
                  <a:schemeClr val="bg1"/>
                </a:solidFill>
              </a:defRPr>
            </a:lvl3pPr>
            <a:lvl4pPr marL="720000" indent="-180000">
              <a:buFontTx/>
              <a:buBlip>
                <a:blip r:embed="rId4">
                  <a:extLst>
                    <a:ext uri="{96DAC541-7B7A-43D3-8B79-37D633B846F1}">
                      <asvg:svgBlip xmlns:asvg="http://schemas.microsoft.com/office/drawing/2016/SVG/main" r:embed="rId5"/>
                    </a:ext>
                  </a:extLst>
                </a:blip>
              </a:buBlip>
              <a:defRPr>
                <a:solidFill>
                  <a:schemeClr val="bg1"/>
                </a:solidFill>
              </a:defRPr>
            </a:lvl4pPr>
            <a:lvl5pPr marL="900000" indent="-180000">
              <a:buFontTx/>
              <a:buBlip>
                <a:blip r:embed="rId4">
                  <a:extLst>
                    <a:ext uri="{96DAC541-7B7A-43D3-8B79-37D633B846F1}">
                      <asvg:svgBlip xmlns:asvg="http://schemas.microsoft.com/office/drawing/2016/SVG/main" r:embed="rId5"/>
                    </a:ext>
                  </a:extLst>
                </a:blip>
              </a:buBlip>
              <a:defRPr>
                <a:solidFill>
                  <a:schemeClr val="bg1"/>
                </a:solidFill>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20" name="Content Placeholder 2">
            <a:extLst>
              <a:ext uri="{FF2B5EF4-FFF2-40B4-BE49-F238E27FC236}">
                <a16:creationId xmlns:a16="http://schemas.microsoft.com/office/drawing/2014/main" id="{253AA1B4-8936-06B5-5473-1EA785160F2A}"/>
              </a:ext>
            </a:extLst>
          </p:cNvPr>
          <p:cNvSpPr>
            <a:spLocks noGrp="1"/>
          </p:cNvSpPr>
          <p:nvPr>
            <p:ph sz="half" idx="16" hasCustomPrompt="1"/>
          </p:nvPr>
        </p:nvSpPr>
        <p:spPr>
          <a:xfrm>
            <a:off x="8662256" y="2538000"/>
            <a:ext cx="2610000" cy="4320000"/>
          </a:xfrm>
          <a:solidFill>
            <a:schemeClr val="accent3"/>
          </a:solidFill>
        </p:spPr>
        <p:txBody>
          <a:bodyPr lIns="216000" tIns="360000" rIns="180000" bIns="180000"/>
          <a:lstStyle>
            <a:lvl1pPr marL="180000" indent="-180000">
              <a:buFontTx/>
              <a:buBlip>
                <a:blip r:embed="rId2">
                  <a:extLst>
                    <a:ext uri="{96DAC541-7B7A-43D3-8B79-37D633B846F1}">
                      <asvg:svgBlip xmlns:asvg="http://schemas.microsoft.com/office/drawing/2016/SVG/main" r:embed="rId3"/>
                    </a:ext>
                  </a:extLst>
                </a:blip>
              </a:buBlip>
              <a:defRPr/>
            </a:lvl1pPr>
            <a:lvl2pPr marL="360000" indent="-180000">
              <a:buFontTx/>
              <a:buBlip>
                <a:blip r:embed="rId2">
                  <a:extLst>
                    <a:ext uri="{96DAC541-7B7A-43D3-8B79-37D633B846F1}">
                      <asvg:svgBlip xmlns:asvg="http://schemas.microsoft.com/office/drawing/2016/SVG/main" r:embed="rId3"/>
                    </a:ext>
                  </a:extLst>
                </a:blip>
              </a:buBlip>
              <a:defRPr/>
            </a:lvl2pPr>
            <a:lvl3pPr marL="540000" indent="-180000">
              <a:buFontTx/>
              <a:buBlip>
                <a:blip r:embed="rId2">
                  <a:extLst>
                    <a:ext uri="{96DAC541-7B7A-43D3-8B79-37D633B846F1}">
                      <asvg:svgBlip xmlns:asvg="http://schemas.microsoft.com/office/drawing/2016/SVG/main" r:embed="rId3"/>
                    </a:ext>
                  </a:extLst>
                </a:blip>
              </a:buBlip>
              <a:defRPr/>
            </a:lvl3pPr>
            <a:lvl4pPr marL="720000" indent="-180000">
              <a:buFontTx/>
              <a:buBlip>
                <a:blip r:embed="rId2">
                  <a:extLst>
                    <a:ext uri="{96DAC541-7B7A-43D3-8B79-37D633B846F1}">
                      <asvg:svgBlip xmlns:asvg="http://schemas.microsoft.com/office/drawing/2016/SVG/main" r:embed="rId3"/>
                    </a:ext>
                  </a:extLst>
                </a:blip>
              </a:buBlip>
              <a:defRPr/>
            </a:lvl4pPr>
            <a:lvl5pPr marL="900000" indent="-180000">
              <a:buFontTx/>
              <a:buBlip>
                <a:blip r:embed="rId2">
                  <a:extLst>
                    <a:ext uri="{96DAC541-7B7A-43D3-8B79-37D633B846F1}">
                      <asvg:svgBlip xmlns:asvg="http://schemas.microsoft.com/office/drawing/2016/SVG/main" r:embed="rId3"/>
                    </a:ext>
                  </a:extLst>
                </a:blip>
              </a:buBlip>
              <a:defRPr/>
            </a:lvl5pPr>
          </a:lstStyle>
          <a:p>
            <a:pPr lvl="0"/>
            <a:r>
              <a:rPr lang="en-GB" dirty="0"/>
              <a:t>Text here</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Tree>
    <p:extLst>
      <p:ext uri="{BB962C8B-B14F-4D97-AF65-F5344CB8AC3E}">
        <p14:creationId xmlns:p14="http://schemas.microsoft.com/office/powerpoint/2010/main" val="4286835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Quot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2496000" y="1980000"/>
            <a:ext cx="7200000" cy="2700000"/>
          </a:xfrm>
        </p:spPr>
        <p:txBody>
          <a:bodyPr anchor="ctr" anchorCtr="0">
            <a:noAutofit/>
          </a:bodyPr>
          <a:lstStyle>
            <a:lvl1pP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7.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sp>
        <p:nvSpPr>
          <p:cNvPr id="5" name="Slide Number Placeholder 4">
            <a:extLst>
              <a:ext uri="{FF2B5EF4-FFF2-40B4-BE49-F238E27FC236}">
                <a16:creationId xmlns:a16="http://schemas.microsoft.com/office/drawing/2014/main" id="{554AA85C-C18B-3D60-E634-CE8B87718DCB}"/>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8" name="Text Placeholder 27">
            <a:extLst>
              <a:ext uri="{FF2B5EF4-FFF2-40B4-BE49-F238E27FC236}">
                <a16:creationId xmlns:a16="http://schemas.microsoft.com/office/drawing/2014/main" id="{3821F1AF-6391-68F9-D858-620A8D9003F0}"/>
              </a:ext>
            </a:extLst>
          </p:cNvPr>
          <p:cNvSpPr>
            <a:spLocks noGrp="1"/>
          </p:cNvSpPr>
          <p:nvPr>
            <p:ph type="body" sz="quarter" idx="13" hasCustomPrompt="1"/>
          </p:nvPr>
        </p:nvSpPr>
        <p:spPr>
          <a:xfrm>
            <a:off x="838200" y="245329"/>
            <a:ext cx="1457325" cy="187325"/>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10" name="Object 4" descr="preencoded.png">
            <a:extLst>
              <a:ext uri="{FF2B5EF4-FFF2-40B4-BE49-F238E27FC236}">
                <a16:creationId xmlns:a16="http://schemas.microsoft.com/office/drawing/2014/main" id="{D2E06782-92E3-4C4D-03C8-DC176F353916}"/>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471418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_Cont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2999995" y="3892042"/>
            <a:ext cx="4259547" cy="1440000"/>
          </a:xfrm>
        </p:spPr>
        <p:txBody>
          <a:bodyPr/>
          <a:lstStyle>
            <a:lvl1pPr>
              <a:lnSpc>
                <a:spcPts val="2200"/>
              </a:lnSpc>
              <a:defRPr/>
            </a:lvl1pPr>
            <a:lvl2pPr marL="0" indent="-360000">
              <a:lnSpc>
                <a:spcPts val="2200"/>
              </a:lnSpc>
              <a:buFontTx/>
              <a:buBlip>
                <a:blip r:embed="rId2">
                  <a:extLst>
                    <a:ext uri="{96DAC541-7B7A-43D3-8B79-37D633B846F1}">
                      <asvg:svgBlip xmlns:asvg="http://schemas.microsoft.com/office/drawing/2016/SVG/main" r:embed="rId3"/>
                    </a:ext>
                  </a:extLst>
                </a:blip>
              </a:buBlip>
              <a:defRPr/>
            </a:lvl2pPr>
            <a:lvl3pPr marL="0" indent="-360000">
              <a:lnSpc>
                <a:spcPts val="2200"/>
              </a:lnSpc>
              <a:buSzPct val="130000"/>
              <a:buFontTx/>
              <a:buBlip>
                <a:blip r:embed="rId4">
                  <a:extLst>
                    <a:ext uri="{96DAC541-7B7A-43D3-8B79-37D633B846F1}">
                      <asvg:svgBlip xmlns:asvg="http://schemas.microsoft.com/office/drawing/2016/SVG/main" r:embed="rId5"/>
                    </a:ext>
                  </a:extLst>
                </a:blip>
              </a:buBlip>
              <a:defRPr/>
            </a:lvl3pPr>
            <a:lvl4pPr marL="0" indent="-360000">
              <a:lnSpc>
                <a:spcPts val="2200"/>
              </a:lnSpc>
              <a:defRPr/>
            </a:lvl4pPr>
            <a:lvl5pPr marL="0" indent="-360000">
              <a:lnSpc>
                <a:spcPts val="2200"/>
              </a:lnSpc>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2998797" y="3424419"/>
            <a:ext cx="4259547" cy="463070"/>
          </a:xfrm>
        </p:spPr>
        <p:txBody>
          <a:bodyPr anchor="b"/>
          <a:lstStyle>
            <a:lvl1pPr marL="0" indent="0">
              <a:lnSpc>
                <a:spcPts val="2800"/>
              </a:lnSpc>
              <a:buNone/>
              <a:defRPr sz="1800" b="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1" name="Picture Placeholder 9">
            <a:extLst>
              <a:ext uri="{FF2B5EF4-FFF2-40B4-BE49-F238E27FC236}">
                <a16:creationId xmlns:a16="http://schemas.microsoft.com/office/drawing/2014/main" id="{C484E1AE-3316-7324-C33E-EBA690FA916A}"/>
              </a:ext>
            </a:extLst>
          </p:cNvPr>
          <p:cNvSpPr>
            <a:spLocks noGrp="1"/>
          </p:cNvSpPr>
          <p:nvPr>
            <p:ph type="pic" sz="quarter" idx="14"/>
          </p:nvPr>
        </p:nvSpPr>
        <p:spPr>
          <a:xfrm>
            <a:off x="839787" y="3420475"/>
            <a:ext cx="1924039" cy="1924039"/>
          </a:xfrm>
          <a:prstGeom prst="ellipse">
            <a:avLst/>
          </a:prstGeom>
          <a:pattFill prst="pct60">
            <a:fgClr>
              <a:srgbClr val="EFEFF3"/>
            </a:fgClr>
            <a:bgClr>
              <a:schemeClr val="bg1"/>
            </a:bgClr>
          </a:pattFill>
        </p:spPr>
        <p:txBody>
          <a:bodyPr anchor="ctr" anchorCtr="0"/>
          <a:lstStyle>
            <a:lvl1pPr marL="0" indent="0" algn="ctr">
              <a:buNone/>
              <a:defRPr/>
            </a:lvl1pPr>
          </a:lstStyle>
          <a:p>
            <a:endParaRPr lang="da-DK" dirty="0"/>
          </a:p>
        </p:txBody>
      </p:sp>
    </p:spTree>
    <p:extLst>
      <p:ext uri="{BB962C8B-B14F-4D97-AF65-F5344CB8AC3E}">
        <p14:creationId xmlns:p14="http://schemas.microsoft.com/office/powerpoint/2010/main" val="3959387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p:nvPr>
        </p:nvSpPr>
        <p:spPr>
          <a:xfrm>
            <a:off x="839788" y="1368000"/>
            <a:ext cx="3932237" cy="1600200"/>
          </a:xfrm>
        </p:spPr>
        <p:txBody>
          <a:bodyPr anchor="t" anchorCtr="0"/>
          <a:lstStyle>
            <a:lvl1pPr>
              <a:defRPr sz="3200"/>
            </a:lvl1pPr>
          </a:lstStyle>
          <a:p>
            <a:r>
              <a:rPr lang="en-GB"/>
              <a:t>Click to edit Master title style</a:t>
            </a:r>
            <a:endParaRPr lang="da-DK"/>
          </a:p>
        </p:txBody>
      </p:sp>
      <p:sp>
        <p:nvSpPr>
          <p:cNvPr id="3" name="Content Placeholder 2">
            <a:extLst>
              <a:ext uri="{FF2B5EF4-FFF2-40B4-BE49-F238E27FC236}">
                <a16:creationId xmlns:a16="http://schemas.microsoft.com/office/drawing/2014/main" id="{5578E029-33E7-8FA2-1B2C-9A82A9856F6D}"/>
              </a:ext>
            </a:extLst>
          </p:cNvPr>
          <p:cNvSpPr>
            <a:spLocks noGrp="1"/>
          </p:cNvSpPr>
          <p:nvPr>
            <p:ph idx="1"/>
          </p:nvPr>
        </p:nvSpPr>
        <p:spPr>
          <a:xfrm>
            <a:off x="5183188" y="3348000"/>
            <a:ext cx="6172200" cy="2513050"/>
          </a:xfrm>
        </p:spPr>
        <p:txBody>
          <a:bodyPr/>
          <a:lstStyle>
            <a:lvl1pPr>
              <a:lnSpc>
                <a:spcPts val="1800"/>
              </a:lnSpc>
              <a:defRPr sz="1200" baseline="0"/>
            </a:lvl1pPr>
            <a:lvl2pPr>
              <a:lnSpc>
                <a:spcPts val="1800"/>
              </a:lnSpc>
              <a:defRPr sz="1200" baseline="0"/>
            </a:lvl2pPr>
            <a:lvl3pPr>
              <a:lnSpc>
                <a:spcPts val="1800"/>
              </a:lnSpc>
              <a:defRPr sz="1200" baseline="0"/>
            </a:lvl3pPr>
            <a:lvl4pPr>
              <a:lnSpc>
                <a:spcPts val="1800"/>
              </a:lnSpc>
              <a:defRPr sz="1200" baseline="0"/>
            </a:lvl4pPr>
            <a:lvl5pPr>
              <a:lnSpc>
                <a:spcPts val="1800"/>
              </a:lnSpc>
              <a:defRPr sz="1200" baseline="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Text Placeholder 3">
            <a:extLst>
              <a:ext uri="{FF2B5EF4-FFF2-40B4-BE49-F238E27FC236}">
                <a16:creationId xmlns:a16="http://schemas.microsoft.com/office/drawing/2014/main" id="{B8520A74-6545-6338-305A-BEEDA44F7603}"/>
              </a:ext>
            </a:extLst>
          </p:cNvPr>
          <p:cNvSpPr>
            <a:spLocks noGrp="1"/>
          </p:cNvSpPr>
          <p:nvPr>
            <p:ph type="body" sz="half" idx="2"/>
          </p:nvPr>
        </p:nvSpPr>
        <p:spPr>
          <a:xfrm>
            <a:off x="846000" y="3348000"/>
            <a:ext cx="3932237" cy="2513050"/>
          </a:xfrm>
        </p:spPr>
        <p:txBody>
          <a:bodyPr anchor="t" anchorCtr="0"/>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dirty="0"/>
              <a:t>Click to edit Master text styles</a:t>
            </a:r>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p>
            <a:fld id="{8548A973-7624-4F4F-9921-E3A1FFC20EA6}" type="datetime2">
              <a:rPr lang="da-DK" smtClean="0"/>
              <a:t>7.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E5940CD5-4923-F62F-A0C4-F3E4BB94423B}"/>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8301665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838200" y="2628900"/>
            <a:ext cx="10494364" cy="1600200"/>
          </a:xfrm>
        </p:spPr>
        <p:txBody>
          <a:bodyPr anchor="ctr" anchorCtr="0"/>
          <a:lstStyle>
            <a:lvl1pPr algn="ctr">
              <a:defRPr sz="4000">
                <a:latin typeface="Telegraf" pitchFamily="2" charset="77"/>
              </a:defRPr>
            </a:lvl1pPr>
          </a:lstStyle>
          <a:p>
            <a:r>
              <a:rPr lang="en-GB" dirty="0"/>
              <a:t>Insert </a:t>
            </a:r>
            <a:r>
              <a:rPr lang="en-GB" dirty="0" err="1"/>
              <a:t>titel</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7.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Tree>
    <p:extLst>
      <p:ext uri="{BB962C8B-B14F-4D97-AF65-F5344CB8AC3E}">
        <p14:creationId xmlns:p14="http://schemas.microsoft.com/office/powerpoint/2010/main" val="831010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7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20C22-BE9F-B1FD-C259-4BC964B762F1}"/>
              </a:ext>
            </a:extLst>
          </p:cNvPr>
          <p:cNvSpPr>
            <a:spLocks noGrp="1"/>
          </p:cNvSpPr>
          <p:nvPr>
            <p:ph type="title" hasCustomPrompt="1"/>
          </p:nvPr>
        </p:nvSpPr>
        <p:spPr>
          <a:xfrm>
            <a:off x="2848131" y="2628900"/>
            <a:ext cx="8079699" cy="1600200"/>
          </a:xfrm>
        </p:spPr>
        <p:txBody>
          <a:bodyPr anchor="ctr" anchorCtr="0"/>
          <a:lstStyle>
            <a:lvl1pPr algn="l">
              <a:defRPr sz="2800">
                <a:latin typeface="Telegraf" pitchFamily="2" charset="77"/>
              </a:defRPr>
            </a:lvl1pPr>
          </a:lstStyle>
          <a:p>
            <a:r>
              <a:rPr lang="en-GB" dirty="0"/>
              <a:t>Insert argument</a:t>
            </a:r>
            <a:endParaRPr lang="da-DK" dirty="0"/>
          </a:p>
        </p:txBody>
      </p:sp>
      <p:sp>
        <p:nvSpPr>
          <p:cNvPr id="5" name="Date Placeholder 4">
            <a:extLst>
              <a:ext uri="{FF2B5EF4-FFF2-40B4-BE49-F238E27FC236}">
                <a16:creationId xmlns:a16="http://schemas.microsoft.com/office/drawing/2014/main" id="{DF0E646E-FA54-BEE1-252C-38BFC8A48BB8}"/>
              </a:ext>
            </a:extLst>
          </p:cNvPr>
          <p:cNvSpPr>
            <a:spLocks noGrp="1"/>
          </p:cNvSpPr>
          <p:nvPr>
            <p:ph type="dt" sz="half" idx="10"/>
          </p:nvPr>
        </p:nvSpPr>
        <p:spPr/>
        <p:txBody>
          <a:bodyPr/>
          <a:lstStyle>
            <a:lvl1pPr>
              <a:defRPr>
                <a:latin typeface="Telegraf" pitchFamily="2" charset="77"/>
              </a:defRPr>
            </a:lvl1pPr>
          </a:lstStyle>
          <a:p>
            <a:fld id="{8548A973-7624-4F4F-9921-E3A1FFC20EA6}" type="datetime2">
              <a:rPr lang="da-DK" smtClean="0"/>
              <a:pPr/>
              <a:t>7. november 2022</a:t>
            </a:fld>
            <a:endParaRPr lang="da-DK"/>
          </a:p>
        </p:txBody>
      </p:sp>
      <p:sp>
        <p:nvSpPr>
          <p:cNvPr id="6" name="Footer Placeholder 5">
            <a:extLst>
              <a:ext uri="{FF2B5EF4-FFF2-40B4-BE49-F238E27FC236}">
                <a16:creationId xmlns:a16="http://schemas.microsoft.com/office/drawing/2014/main" id="{008C8BD7-5BE0-0626-3B81-059AEFE5064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17A11028-1B7F-64C2-91F4-98E66E095309}"/>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4" name="Pladsholder til indhold 3">
            <a:extLst>
              <a:ext uri="{FF2B5EF4-FFF2-40B4-BE49-F238E27FC236}">
                <a16:creationId xmlns:a16="http://schemas.microsoft.com/office/drawing/2014/main" id="{B5B8C8CA-DD01-6340-A0AD-1CC6B280D369}"/>
              </a:ext>
            </a:extLst>
          </p:cNvPr>
          <p:cNvSpPr>
            <a:spLocks noGrp="1"/>
          </p:cNvSpPr>
          <p:nvPr>
            <p:ph sz="quarter" idx="13" hasCustomPrompt="1"/>
          </p:nvPr>
        </p:nvSpPr>
        <p:spPr>
          <a:xfrm>
            <a:off x="1058779" y="2628901"/>
            <a:ext cx="1558254" cy="1600200"/>
          </a:xfrm>
        </p:spPr>
        <p:txBody>
          <a:bodyPr/>
          <a:lstStyle/>
          <a:p>
            <a:pPr lvl="0"/>
            <a:r>
              <a:rPr lang="da-DK" dirty="0"/>
              <a:t>ikon</a:t>
            </a:r>
          </a:p>
        </p:txBody>
      </p:sp>
    </p:spTree>
    <p:extLst>
      <p:ext uri="{BB962C8B-B14F-4D97-AF65-F5344CB8AC3E}">
        <p14:creationId xmlns:p14="http://schemas.microsoft.com/office/powerpoint/2010/main" val="74734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_Section Header">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D5A6D-A29B-780A-548D-FB190E2E49B8}"/>
              </a:ext>
            </a:extLst>
          </p:cNvPr>
          <p:cNvSpPr>
            <a:spLocks noGrp="1"/>
          </p:cNvSpPr>
          <p:nvPr>
            <p:ph type="title" hasCustomPrompt="1"/>
          </p:nvPr>
        </p:nvSpPr>
        <p:spPr>
          <a:xfrm>
            <a:off x="846000" y="1440000"/>
            <a:ext cx="9144000" cy="810000"/>
          </a:xfrm>
        </p:spPr>
        <p:txBody>
          <a:bodyPr anchor="t" anchorCtr="0">
            <a:noAutofit/>
          </a:bodyPr>
          <a:lstStyle>
            <a:lvl1pPr>
              <a:lnSpc>
                <a:spcPts val="8000"/>
              </a:lnSpc>
              <a:defRPr sz="7000" b="1" i="0" cap="all" baseline="0">
                <a:solidFill>
                  <a:schemeClr val="bg1"/>
                </a:solidFill>
              </a:defRPr>
            </a:lvl1pPr>
          </a:lstStyle>
          <a:p>
            <a:r>
              <a:rPr lang="en-GB" dirty="0" err="1"/>
              <a:t>ChAPTER</a:t>
            </a:r>
            <a:r>
              <a:rPr lang="en-GB" dirty="0"/>
              <a:t> NO</a:t>
            </a:r>
            <a:endParaRPr lang="da-DK" dirty="0"/>
          </a:p>
        </p:txBody>
      </p:sp>
      <p:sp>
        <p:nvSpPr>
          <p:cNvPr id="3" name="Text Placeholder 2">
            <a:extLst>
              <a:ext uri="{FF2B5EF4-FFF2-40B4-BE49-F238E27FC236}">
                <a16:creationId xmlns:a16="http://schemas.microsoft.com/office/drawing/2014/main" id="{CCA05F2F-3BB2-95BA-2919-F6FFA36D4BD8}"/>
              </a:ext>
            </a:extLst>
          </p:cNvPr>
          <p:cNvSpPr>
            <a:spLocks noGrp="1"/>
          </p:cNvSpPr>
          <p:nvPr>
            <p:ph type="body" idx="1" hasCustomPrompt="1"/>
          </p:nvPr>
        </p:nvSpPr>
        <p:spPr>
          <a:xfrm>
            <a:off x="846000" y="2340000"/>
            <a:ext cx="9144000" cy="810000"/>
          </a:xfrm>
        </p:spPr>
        <p:txBody>
          <a:bodyPr anchor="t" anchorCtr="0">
            <a:noAutofit/>
          </a:bodyPr>
          <a:lstStyle>
            <a:lvl1pPr marL="0" indent="0">
              <a:lnSpc>
                <a:spcPts val="8000"/>
              </a:lnSpc>
              <a:buNone/>
              <a:defRPr sz="7000" b="1" i="0" cap="all" baseline="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dirty="0"/>
              <a:t>CHAPTER HEADING</a:t>
            </a:r>
          </a:p>
        </p:txBody>
      </p:sp>
      <p:sp>
        <p:nvSpPr>
          <p:cNvPr id="4" name="Date Placeholder 3">
            <a:extLst>
              <a:ext uri="{FF2B5EF4-FFF2-40B4-BE49-F238E27FC236}">
                <a16:creationId xmlns:a16="http://schemas.microsoft.com/office/drawing/2014/main" id="{1F5A35A9-EB03-E1BF-CCA2-B478BEBCD770}"/>
              </a:ext>
            </a:extLst>
          </p:cNvPr>
          <p:cNvSpPr>
            <a:spLocks noGrp="1"/>
          </p:cNvSpPr>
          <p:nvPr>
            <p:ph type="dt" sz="half" idx="10"/>
          </p:nvPr>
        </p:nvSpPr>
        <p:spPr/>
        <p:txBody>
          <a:bodyPr/>
          <a:lstStyle/>
          <a:p>
            <a:fld id="{8448093C-F366-C24E-AA10-6FDB0B1E12DA}" type="datetime2">
              <a:rPr lang="da-DK" smtClean="0"/>
              <a:t>7. november 2022</a:t>
            </a:fld>
            <a:endParaRPr lang="da-DK"/>
          </a:p>
        </p:txBody>
      </p:sp>
      <p:sp>
        <p:nvSpPr>
          <p:cNvPr id="5" name="Footer Placeholder 4">
            <a:extLst>
              <a:ext uri="{FF2B5EF4-FFF2-40B4-BE49-F238E27FC236}">
                <a16:creationId xmlns:a16="http://schemas.microsoft.com/office/drawing/2014/main" id="{67E73A8A-9814-FFC8-48E1-BA8477B38A2D}"/>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892EDD01-E19E-BB30-7492-D6E908900A96}"/>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sp>
        <p:nvSpPr>
          <p:cNvPr id="10" name="Object21">
            <a:extLst>
              <a:ext uri="{FF2B5EF4-FFF2-40B4-BE49-F238E27FC236}">
                <a16:creationId xmlns:a16="http://schemas.microsoft.com/office/drawing/2014/main" id="{09DA315D-76B3-6024-E155-A769EA6591E0}"/>
              </a:ext>
            </a:extLst>
          </p:cNvPr>
          <p:cNvSpPr/>
          <p:nvPr userDrawn="1"/>
        </p:nvSpPr>
        <p:spPr>
          <a:xfrm>
            <a:off x="1133383" y="5499934"/>
            <a:ext cx="917243" cy="358553"/>
          </a:xfrm>
          <a:prstGeom prst="rect">
            <a:avLst/>
          </a:prstGeom>
          <a:noFill/>
          <a:ln/>
        </p:spPr>
        <p:txBody>
          <a:bodyPr wrap="square" lIns="0" tIns="0" rIns="0" bIns="0" rtlCol="0" anchor="ctr"/>
          <a:lstStyle/>
          <a:p>
            <a:pPr algn="ctr">
              <a:lnSpc>
                <a:spcPts val="155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Attraction</a:t>
            </a:r>
            <a:endParaRPr lang="en-US" sz="1300" spc="20" baseline="0" dirty="0">
              <a:latin typeface="Arial" panose="020B0604020202020204" pitchFamily="34" charset="0"/>
              <a:cs typeface="Arial" panose="020B0604020202020204" pitchFamily="34" charset="0"/>
            </a:endParaRPr>
          </a:p>
        </p:txBody>
      </p:sp>
      <p:pic>
        <p:nvPicPr>
          <p:cNvPr id="12" name="Object 3">
            <a:extLst>
              <a:ext uri="{FF2B5EF4-FFF2-40B4-BE49-F238E27FC236}">
                <a16:creationId xmlns:a16="http://schemas.microsoft.com/office/drawing/2014/main" id="{9F276EFB-FAED-3960-1327-681F062A24C4}"/>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8167266" y="4924920"/>
            <a:ext cx="648000" cy="648000"/>
          </a:xfrm>
          <a:prstGeom prst="rect">
            <a:avLst/>
          </a:prstGeom>
        </p:spPr>
      </p:pic>
      <p:pic>
        <p:nvPicPr>
          <p:cNvPr id="13" name="Object 4">
            <a:extLst>
              <a:ext uri="{FF2B5EF4-FFF2-40B4-BE49-F238E27FC236}">
                <a16:creationId xmlns:a16="http://schemas.microsoft.com/office/drawing/2014/main" id="{A2614B60-DCF7-8DB8-F44A-899BAD1B87BA}"/>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6373675" y="4924920"/>
            <a:ext cx="648000" cy="648000"/>
          </a:xfrm>
          <a:prstGeom prst="rect">
            <a:avLst/>
          </a:prstGeom>
        </p:spPr>
      </p:pic>
      <p:pic>
        <p:nvPicPr>
          <p:cNvPr id="14" name="Object 5">
            <a:extLst>
              <a:ext uri="{FF2B5EF4-FFF2-40B4-BE49-F238E27FC236}">
                <a16:creationId xmlns:a16="http://schemas.microsoft.com/office/drawing/2014/main" id="{4F86A87E-C29E-1942-66A2-CC2C4284972B}"/>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4605198" y="4924920"/>
            <a:ext cx="648000" cy="648000"/>
          </a:xfrm>
          <a:prstGeom prst="rect">
            <a:avLst/>
          </a:prstGeom>
        </p:spPr>
      </p:pic>
      <p:pic>
        <p:nvPicPr>
          <p:cNvPr id="15" name="Object 6">
            <a:extLst>
              <a:ext uri="{FF2B5EF4-FFF2-40B4-BE49-F238E27FC236}">
                <a16:creationId xmlns:a16="http://schemas.microsoft.com/office/drawing/2014/main" id="{1BCCCA81-9068-981C-5C52-17DBA4AFAC25}"/>
              </a:ext>
            </a:extLst>
          </p:cNvPr>
          <p:cNvPicPr>
            <a:picLocks noChangeAspect="1"/>
          </p:cNvPicPr>
          <p:nvPr userDrawn="1"/>
        </p:nvPicPr>
        <p:blipFill>
          <a:blip r:embed="rId8">
            <a:extLst>
              <a:ext uri="{96DAC541-7B7A-43D3-8B79-37D633B846F1}">
                <asvg:svgBlip xmlns:asvg="http://schemas.microsoft.com/office/drawing/2016/SVG/main" r:embed="rId9"/>
              </a:ext>
            </a:extLst>
          </a:blip>
          <a:srcRect/>
          <a:stretch/>
        </p:blipFill>
        <p:spPr>
          <a:xfrm>
            <a:off x="9790812" y="4924920"/>
            <a:ext cx="648000" cy="648000"/>
          </a:xfrm>
          <a:prstGeom prst="rect">
            <a:avLst/>
          </a:prstGeom>
        </p:spPr>
      </p:pic>
      <p:pic>
        <p:nvPicPr>
          <p:cNvPr id="16" name="Object 7" descr="preencoded.png">
            <a:extLst>
              <a:ext uri="{FF2B5EF4-FFF2-40B4-BE49-F238E27FC236}">
                <a16:creationId xmlns:a16="http://schemas.microsoft.com/office/drawing/2014/main" id="{E8095FA1-23F7-63E0-C8F3-4CA389DB9EB6}"/>
              </a:ext>
            </a:extLst>
          </p:cNvPr>
          <p:cNvPicPr>
            <a:picLocks noChangeAspect="1"/>
          </p:cNvPicPr>
          <p:nvPr userDrawn="1"/>
        </p:nvPicPr>
        <p:blipFill>
          <a:blip r:embed="rId10">
            <a:extLst>
              <a:ext uri="{96DAC541-7B7A-43D3-8B79-37D633B846F1}">
                <asvg:svgBlip xmlns:asvg="http://schemas.microsoft.com/office/drawing/2016/SVG/main" r:embed="rId11"/>
              </a:ext>
            </a:extLst>
          </a:blip>
          <a:srcRect/>
          <a:stretch/>
        </p:blipFill>
        <p:spPr>
          <a:xfrm>
            <a:off x="838200" y="6031930"/>
            <a:ext cx="10496550" cy="69850"/>
          </a:xfrm>
          <a:prstGeom prst="rect">
            <a:avLst/>
          </a:prstGeom>
        </p:spPr>
      </p:pic>
      <p:pic>
        <p:nvPicPr>
          <p:cNvPr id="17" name="Object 8" descr="preencoded.png">
            <a:extLst>
              <a:ext uri="{FF2B5EF4-FFF2-40B4-BE49-F238E27FC236}">
                <a16:creationId xmlns:a16="http://schemas.microsoft.com/office/drawing/2014/main" id="{620FFAD9-BBF7-3106-B972-77C4653DCFC7}"/>
              </a:ext>
            </a:extLst>
          </p:cNvPr>
          <p:cNvPicPr>
            <a:picLocks noChangeAspect="1"/>
          </p:cNvPicPr>
          <p:nvPr userDrawn="1"/>
        </p:nvPicPr>
        <p:blipFill>
          <a:blip r:embed="rId12">
            <a:extLst>
              <a:ext uri="{96DAC541-7B7A-43D3-8B79-37D633B846F1}">
                <asvg:svgBlip xmlns:asvg="http://schemas.microsoft.com/office/drawing/2016/SVG/main" r:embed="rId13"/>
              </a:ext>
            </a:extLst>
          </a:blip>
          <a:srcRect/>
          <a:stretch/>
        </p:blipFill>
        <p:spPr>
          <a:xfrm>
            <a:off x="11290300" y="5917630"/>
            <a:ext cx="69850" cy="304800"/>
          </a:xfrm>
          <a:prstGeom prst="rect">
            <a:avLst/>
          </a:prstGeom>
        </p:spPr>
      </p:pic>
      <p:pic>
        <p:nvPicPr>
          <p:cNvPr id="18" name="Object 11">
            <a:extLst>
              <a:ext uri="{FF2B5EF4-FFF2-40B4-BE49-F238E27FC236}">
                <a16:creationId xmlns:a16="http://schemas.microsoft.com/office/drawing/2014/main" id="{5622B7ED-18ED-D010-CBE7-A471D8E42B79}"/>
              </a:ext>
            </a:extLst>
          </p:cNvPr>
          <p:cNvPicPr>
            <a:picLocks noChangeAspect="1"/>
          </p:cNvPicPr>
          <p:nvPr userDrawn="1"/>
        </p:nvPicPr>
        <p:blipFill>
          <a:blip r:embed="rId14">
            <a:extLst>
              <a:ext uri="{96DAC541-7B7A-43D3-8B79-37D633B846F1}">
                <asvg:svgBlip xmlns:asvg="http://schemas.microsoft.com/office/drawing/2016/SVG/main" r:embed="rId15"/>
              </a:ext>
            </a:extLst>
          </a:blip>
          <a:srcRect/>
          <a:stretch/>
        </p:blipFill>
        <p:spPr>
          <a:xfrm>
            <a:off x="2884056" y="4924920"/>
            <a:ext cx="648000" cy="648000"/>
          </a:xfrm>
          <a:prstGeom prst="rect">
            <a:avLst/>
          </a:prstGeom>
        </p:spPr>
      </p:pic>
      <p:pic>
        <p:nvPicPr>
          <p:cNvPr id="20" name="Object 2">
            <a:extLst>
              <a:ext uri="{FF2B5EF4-FFF2-40B4-BE49-F238E27FC236}">
                <a16:creationId xmlns:a16="http://schemas.microsoft.com/office/drawing/2014/main" id="{D04D0E2B-97F9-68E7-AD0D-9D3BCC3437AF}"/>
              </a:ext>
            </a:extLst>
          </p:cNvPr>
          <p:cNvPicPr>
            <a:picLocks noChangeAspect="1"/>
          </p:cNvPicPr>
          <p:nvPr userDrawn="1"/>
        </p:nvPicPr>
        <p:blipFill>
          <a:blip r:embed="rId16">
            <a:extLst>
              <a:ext uri="{96DAC541-7B7A-43D3-8B79-37D633B846F1}">
                <asvg:svgBlip xmlns:asvg="http://schemas.microsoft.com/office/drawing/2016/SVG/main" r:embed="rId17"/>
              </a:ext>
            </a:extLst>
          </a:blip>
          <a:srcRect/>
          <a:stretch/>
        </p:blipFill>
        <p:spPr>
          <a:xfrm>
            <a:off x="1273310" y="4925597"/>
            <a:ext cx="648000" cy="648000"/>
          </a:xfrm>
          <a:prstGeom prst="rect">
            <a:avLst/>
          </a:prstGeom>
        </p:spPr>
      </p:pic>
      <p:sp>
        <p:nvSpPr>
          <p:cNvPr id="22" name="Object13">
            <a:extLst>
              <a:ext uri="{FF2B5EF4-FFF2-40B4-BE49-F238E27FC236}">
                <a16:creationId xmlns:a16="http://schemas.microsoft.com/office/drawing/2014/main" id="{77ACAC38-52C8-7401-08DD-0AB987598DF4}"/>
              </a:ext>
            </a:extLst>
          </p:cNvPr>
          <p:cNvSpPr/>
          <p:nvPr userDrawn="1"/>
        </p:nvSpPr>
        <p:spPr>
          <a:xfrm>
            <a:off x="260985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Recruitment</a:t>
            </a:r>
            <a:endParaRPr lang="en-US" sz="1300" spc="20" baseline="0" dirty="0">
              <a:latin typeface="Arial" panose="020B0604020202020204" pitchFamily="34" charset="0"/>
              <a:cs typeface="Arial" panose="020B0604020202020204" pitchFamily="34" charset="0"/>
            </a:endParaRPr>
          </a:p>
        </p:txBody>
      </p:sp>
      <p:sp>
        <p:nvSpPr>
          <p:cNvPr id="23" name="Object14">
            <a:extLst>
              <a:ext uri="{FF2B5EF4-FFF2-40B4-BE49-F238E27FC236}">
                <a16:creationId xmlns:a16="http://schemas.microsoft.com/office/drawing/2014/main" id="{ADE5F49D-A2E9-9BEF-6EAF-0A52CCDEAE5E}"/>
              </a:ext>
            </a:extLst>
          </p:cNvPr>
          <p:cNvSpPr/>
          <p:nvPr userDrawn="1"/>
        </p:nvSpPr>
        <p:spPr>
          <a:xfrm>
            <a:off x="7908070" y="5444000"/>
            <a:ext cx="1179681"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Retention</a:t>
            </a:r>
            <a:endParaRPr lang="en-US" sz="1300" spc="20" baseline="0" dirty="0">
              <a:latin typeface="Arial" panose="020B0604020202020204" pitchFamily="34" charset="0"/>
              <a:cs typeface="Arial" panose="020B0604020202020204" pitchFamily="34" charset="0"/>
            </a:endParaRPr>
          </a:p>
        </p:txBody>
      </p:sp>
      <p:sp>
        <p:nvSpPr>
          <p:cNvPr id="24" name="Object15">
            <a:extLst>
              <a:ext uri="{FF2B5EF4-FFF2-40B4-BE49-F238E27FC236}">
                <a16:creationId xmlns:a16="http://schemas.microsoft.com/office/drawing/2014/main" id="{C7F44930-4740-DE8B-1FCA-75DA37A329E9}"/>
              </a:ext>
            </a:extLst>
          </p:cNvPr>
          <p:cNvSpPr/>
          <p:nvPr userDrawn="1"/>
        </p:nvSpPr>
        <p:spPr>
          <a:xfrm>
            <a:off x="612083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Development</a:t>
            </a:r>
            <a:endParaRPr lang="en-US" sz="1300" spc="20" baseline="0" dirty="0">
              <a:latin typeface="Arial" panose="020B0604020202020204" pitchFamily="34" charset="0"/>
              <a:cs typeface="Arial" panose="020B0604020202020204" pitchFamily="34" charset="0"/>
            </a:endParaRPr>
          </a:p>
        </p:txBody>
      </p:sp>
      <p:sp>
        <p:nvSpPr>
          <p:cNvPr id="25" name="Object16">
            <a:extLst>
              <a:ext uri="{FF2B5EF4-FFF2-40B4-BE49-F238E27FC236}">
                <a16:creationId xmlns:a16="http://schemas.microsoft.com/office/drawing/2014/main" id="{0405CDC0-AEA5-1FCC-3F02-6AEA0DBF6684}"/>
              </a:ext>
            </a:extLst>
          </p:cNvPr>
          <p:cNvSpPr/>
          <p:nvPr userDrawn="1"/>
        </p:nvSpPr>
        <p:spPr>
          <a:xfrm>
            <a:off x="4333590" y="5444000"/>
            <a:ext cx="1175020"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Onboarding</a:t>
            </a:r>
            <a:endParaRPr lang="en-US" sz="1300" spc="20" baseline="0" dirty="0">
              <a:latin typeface="Arial" panose="020B0604020202020204" pitchFamily="34" charset="0"/>
              <a:cs typeface="Arial" panose="020B0604020202020204" pitchFamily="34" charset="0"/>
            </a:endParaRPr>
          </a:p>
        </p:txBody>
      </p:sp>
      <p:sp>
        <p:nvSpPr>
          <p:cNvPr id="26" name="Object17">
            <a:extLst>
              <a:ext uri="{FF2B5EF4-FFF2-40B4-BE49-F238E27FC236}">
                <a16:creationId xmlns:a16="http://schemas.microsoft.com/office/drawing/2014/main" id="{535DD5E0-3E13-DF3B-F062-B25E3A887096}"/>
              </a:ext>
            </a:extLst>
          </p:cNvPr>
          <p:cNvSpPr/>
          <p:nvPr userDrawn="1"/>
        </p:nvSpPr>
        <p:spPr>
          <a:xfrm>
            <a:off x="9511161" y="5444000"/>
            <a:ext cx="1170359" cy="461456"/>
          </a:xfrm>
          <a:prstGeom prst="rect">
            <a:avLst/>
          </a:prstGeom>
          <a:noFill/>
          <a:ln/>
        </p:spPr>
        <p:txBody>
          <a:bodyPr wrap="square" lIns="0" tIns="0" rIns="0" bIns="0" rtlCol="0" anchor="ctr"/>
          <a:lstStyle/>
          <a:p>
            <a:pPr algn="ctr">
              <a:lnSpc>
                <a:spcPts val="1600"/>
              </a:lnSpc>
            </a:pPr>
            <a:r>
              <a:rPr lang="en-US" sz="1300" spc="20" baseline="0" dirty="0">
                <a:solidFill>
                  <a:srgbClr val="FFFFFF"/>
                </a:solidFill>
                <a:latin typeface="Arial" panose="020B0604020202020204" pitchFamily="34" charset="0"/>
                <a:ea typeface="Telegraf SemiBold" pitchFamily="34" charset="-122"/>
                <a:cs typeface="Arial" panose="020B0604020202020204" pitchFamily="34" charset="0"/>
              </a:rPr>
              <a:t>Offboarding</a:t>
            </a:r>
            <a:endParaRPr lang="en-US" sz="1300" spc="20" baseline="0" dirty="0">
              <a:latin typeface="Arial" panose="020B0604020202020204" pitchFamily="34" charset="0"/>
              <a:cs typeface="Arial" panose="020B0604020202020204" pitchFamily="34" charset="0"/>
            </a:endParaRPr>
          </a:p>
        </p:txBody>
      </p:sp>
      <p:sp>
        <p:nvSpPr>
          <p:cNvPr id="28" name="Text Placeholder 27">
            <a:extLst>
              <a:ext uri="{FF2B5EF4-FFF2-40B4-BE49-F238E27FC236}">
                <a16:creationId xmlns:a16="http://schemas.microsoft.com/office/drawing/2014/main" id="{76A9B5CF-A03C-B789-B4B8-7D351E301B78}"/>
              </a:ext>
            </a:extLst>
          </p:cNvPr>
          <p:cNvSpPr>
            <a:spLocks noGrp="1"/>
          </p:cNvSpPr>
          <p:nvPr>
            <p:ph type="body" sz="quarter" idx="13" hasCustomPrompt="1"/>
          </p:nvPr>
        </p:nvSpPr>
        <p:spPr>
          <a:xfrm>
            <a:off x="838200" y="252000"/>
            <a:ext cx="1440000" cy="180000"/>
          </a:xfrm>
        </p:spPr>
        <p:txBody>
          <a:bodyPr anchor="ctr" anchorCtr="0">
            <a:noAutofit/>
          </a:bodyPr>
          <a:lstStyle>
            <a:lvl1pPr marL="0" indent="0">
              <a:lnSpc>
                <a:spcPts val="1050"/>
              </a:lnSpc>
              <a:buNone/>
              <a:defRPr sz="750" baseline="0">
                <a:solidFill>
                  <a:schemeClr val="bg1"/>
                </a:solidFill>
              </a:defRPr>
            </a:lvl1pPr>
            <a:lvl2pPr marL="144000" indent="0">
              <a:lnSpc>
                <a:spcPts val="1200"/>
              </a:lnSpc>
              <a:buNone/>
              <a:defRPr sz="800" baseline="0">
                <a:solidFill>
                  <a:schemeClr val="bg1"/>
                </a:solidFill>
              </a:defRPr>
            </a:lvl2pPr>
            <a:lvl3pPr>
              <a:lnSpc>
                <a:spcPts val="1200"/>
              </a:lnSpc>
              <a:defRPr sz="800" baseline="0">
                <a:solidFill>
                  <a:schemeClr val="bg1"/>
                </a:solidFill>
              </a:defRPr>
            </a:lvl3pPr>
            <a:lvl4pPr>
              <a:lnSpc>
                <a:spcPts val="1200"/>
              </a:lnSpc>
              <a:defRPr sz="800" baseline="0">
                <a:solidFill>
                  <a:schemeClr val="bg1"/>
                </a:solidFill>
              </a:defRPr>
            </a:lvl4pPr>
            <a:lvl5pPr>
              <a:lnSpc>
                <a:spcPts val="1200"/>
              </a:lnSpc>
              <a:defRPr sz="800" baseline="0">
                <a:solidFill>
                  <a:schemeClr val="bg1"/>
                </a:solidFill>
              </a:defRPr>
            </a:lvl5pPr>
          </a:lstStyle>
          <a:p>
            <a:pPr lvl="0"/>
            <a:r>
              <a:rPr lang="en-GB" dirty="0"/>
              <a:t>Chapter name</a:t>
            </a:r>
          </a:p>
        </p:txBody>
      </p:sp>
      <p:pic>
        <p:nvPicPr>
          <p:cNvPr id="9" name="Graphic 8">
            <a:extLst>
              <a:ext uri="{FF2B5EF4-FFF2-40B4-BE49-F238E27FC236}">
                <a16:creationId xmlns:a16="http://schemas.microsoft.com/office/drawing/2014/main" id="{838E7D7F-D4DB-73BE-5AEA-17063BCCC452}"/>
              </a:ext>
            </a:extLst>
          </p:cNvPr>
          <p:cNvPicPr>
            <a:picLocks noChangeAspect="1"/>
          </p:cNvPicPr>
          <p:nvPr userDrawn="1"/>
        </p:nvPicPr>
        <p:blipFill>
          <a:blip r:embed="rId18">
            <a:extLst>
              <a:ext uri="{96DAC541-7B7A-43D3-8B79-37D633B846F1}">
                <asvg:svgBlip xmlns:asvg="http://schemas.microsoft.com/office/drawing/2016/SVG/main" r:embed="rId19"/>
              </a:ext>
            </a:extLst>
          </a:blip>
          <a:srcRect/>
          <a:stretch/>
        </p:blipFill>
        <p:spPr>
          <a:xfrm>
            <a:off x="11555148" y="229550"/>
            <a:ext cx="450000" cy="450000"/>
          </a:xfrm>
          <a:prstGeom prst="rect">
            <a:avLst/>
          </a:prstGeom>
        </p:spPr>
      </p:pic>
      <p:pic>
        <p:nvPicPr>
          <p:cNvPr id="29" name="Object 4" descr="preencoded.png">
            <a:extLst>
              <a:ext uri="{FF2B5EF4-FFF2-40B4-BE49-F238E27FC236}">
                <a16:creationId xmlns:a16="http://schemas.microsoft.com/office/drawing/2014/main" id="{2A22AE10-C4B5-F368-6FB7-CFD3122F3A97}"/>
              </a:ext>
            </a:extLst>
          </p:cNvPr>
          <p:cNvPicPr>
            <a:picLocks noChangeAspect="1"/>
          </p:cNvPicPr>
          <p:nvPr userDrawn="1"/>
        </p:nvPicPr>
        <p:blipFill>
          <a:blip r:embed="rId20">
            <a:extLst>
              <a:ext uri="{96DAC541-7B7A-43D3-8B79-37D633B846F1}">
                <asvg:svgBlip xmlns:asvg="http://schemas.microsoft.com/office/drawing/2016/SVG/main" r:embed="rId21"/>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38071934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6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F921-42AA-0020-ECEC-43FEA2883350}"/>
              </a:ext>
            </a:extLst>
          </p:cNvPr>
          <p:cNvSpPr>
            <a:spLocks noGrp="1"/>
          </p:cNvSpPr>
          <p:nvPr>
            <p:ph type="title"/>
          </p:nvPr>
        </p:nvSpPr>
        <p:spPr>
          <a:xfrm>
            <a:off x="839788" y="1368000"/>
            <a:ext cx="3932237" cy="1600200"/>
          </a:xfrm>
        </p:spPr>
        <p:txBody>
          <a:bodyPr anchor="b"/>
          <a:lstStyle>
            <a:lvl1pPr>
              <a:defRPr sz="3200"/>
            </a:lvl1pPr>
          </a:lstStyle>
          <a:p>
            <a:r>
              <a:rPr lang="en-GB"/>
              <a:t>Click to edit Master title style</a:t>
            </a:r>
            <a:endParaRPr lang="da-DK"/>
          </a:p>
        </p:txBody>
      </p:sp>
      <p:sp>
        <p:nvSpPr>
          <p:cNvPr id="3" name="Picture Placeholder 2">
            <a:extLst>
              <a:ext uri="{FF2B5EF4-FFF2-40B4-BE49-F238E27FC236}">
                <a16:creationId xmlns:a16="http://schemas.microsoft.com/office/drawing/2014/main" id="{23F4DB7B-9199-D844-CB51-ECAA170003AA}"/>
              </a:ext>
            </a:extLst>
          </p:cNvPr>
          <p:cNvSpPr>
            <a:spLocks noGrp="1"/>
          </p:cNvSpPr>
          <p:nvPr>
            <p:ph type="pic" idx="1" hasCustomPrompt="1"/>
          </p:nvPr>
        </p:nvSpPr>
        <p:spPr>
          <a:xfrm>
            <a:off x="5183188" y="452320"/>
            <a:ext cx="6172200" cy="6405679"/>
          </a:xfrm>
          <a:pattFill prst="pct40">
            <a:fgClr>
              <a:srgbClr val="EFEFF3"/>
            </a:fgClr>
            <a:bgClr>
              <a:schemeClr val="bg1"/>
            </a:bgClr>
          </a:pattFill>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dirty="0" err="1"/>
              <a:t>Insert</a:t>
            </a:r>
            <a:r>
              <a:rPr lang="da-DK" dirty="0"/>
              <a:t> </a:t>
            </a:r>
            <a:r>
              <a:rPr lang="da-DK" dirty="0" err="1"/>
              <a:t>picture</a:t>
            </a:r>
            <a:endParaRPr lang="da-DK" dirty="0"/>
          </a:p>
        </p:txBody>
      </p:sp>
      <p:sp>
        <p:nvSpPr>
          <p:cNvPr id="4" name="Text Placeholder 3">
            <a:extLst>
              <a:ext uri="{FF2B5EF4-FFF2-40B4-BE49-F238E27FC236}">
                <a16:creationId xmlns:a16="http://schemas.microsoft.com/office/drawing/2014/main" id="{B9CC4E3A-72C5-5617-18EF-A3C836C13466}"/>
              </a:ext>
            </a:extLst>
          </p:cNvPr>
          <p:cNvSpPr>
            <a:spLocks noGrp="1"/>
          </p:cNvSpPr>
          <p:nvPr>
            <p:ph type="body" sz="half" idx="2"/>
          </p:nvPr>
        </p:nvSpPr>
        <p:spPr>
          <a:xfrm>
            <a:off x="846000" y="3348000"/>
            <a:ext cx="3932237" cy="2513050"/>
          </a:xfrm>
        </p:spPr>
        <p:txBody>
          <a:bodyPr/>
          <a:lstStyle>
            <a:lvl1pPr marL="0" indent="0">
              <a:lnSpc>
                <a:spcPts val="2800"/>
              </a:lnSpc>
              <a:buNone/>
              <a:defRPr sz="18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CCD25DE-1064-7ABF-7B2A-CEB0738DB987}"/>
              </a:ext>
            </a:extLst>
          </p:cNvPr>
          <p:cNvSpPr>
            <a:spLocks noGrp="1"/>
          </p:cNvSpPr>
          <p:nvPr>
            <p:ph type="dt" sz="half" idx="10"/>
          </p:nvPr>
        </p:nvSpPr>
        <p:spPr/>
        <p:txBody>
          <a:bodyPr/>
          <a:lstStyle/>
          <a:p>
            <a:fld id="{5654E360-6A11-944A-89E7-8E5BBB84148F}" type="datetime2">
              <a:rPr lang="da-DK" smtClean="0"/>
              <a:t>7. november 2022</a:t>
            </a:fld>
            <a:endParaRPr lang="da-DK"/>
          </a:p>
        </p:txBody>
      </p:sp>
      <p:sp>
        <p:nvSpPr>
          <p:cNvPr id="6" name="Footer Placeholder 5">
            <a:extLst>
              <a:ext uri="{FF2B5EF4-FFF2-40B4-BE49-F238E27FC236}">
                <a16:creationId xmlns:a16="http://schemas.microsoft.com/office/drawing/2014/main" id="{04B2EDDB-411C-40B0-26CF-3C68E349A271}"/>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0ADDA940-70A9-5553-5B4D-3CA58990D854}"/>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8" name="Text Placeholder 7">
            <a:extLst>
              <a:ext uri="{FF2B5EF4-FFF2-40B4-BE49-F238E27FC236}">
                <a16:creationId xmlns:a16="http://schemas.microsoft.com/office/drawing/2014/main" id="{C6EC2D51-3D70-1425-15E6-CA6B26B85410}"/>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3200644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7_End slid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5722C-CD0F-2FB9-10FC-26FCAA5BCBD1}"/>
              </a:ext>
            </a:extLst>
          </p:cNvPr>
          <p:cNvSpPr>
            <a:spLocks noGrp="1"/>
          </p:cNvSpPr>
          <p:nvPr>
            <p:ph type="title"/>
          </p:nvPr>
        </p:nvSpPr>
        <p:spPr>
          <a:xfrm>
            <a:off x="839788" y="1980000"/>
            <a:ext cx="7200000" cy="2700000"/>
          </a:xfrm>
        </p:spPr>
        <p:txBody>
          <a:bodyPr anchor="ctr" anchorCtr="0">
            <a:noAutofit/>
          </a:bodyPr>
          <a:lstStyle>
            <a:lvl1pPr algn="ctr">
              <a:lnSpc>
                <a:spcPts val="4000"/>
              </a:lnSpc>
              <a:defRPr sz="3200" b="0" i="0" baseline="0">
                <a:solidFill>
                  <a:schemeClr val="bg1"/>
                </a:solidFill>
                <a:latin typeface="+mn-lt"/>
              </a:defRPr>
            </a:lvl1pPr>
          </a:lstStyle>
          <a:p>
            <a:r>
              <a:rPr lang="en-GB" dirty="0"/>
              <a:t>Click to edit Master title style</a:t>
            </a:r>
            <a:endParaRPr lang="da-DK" dirty="0"/>
          </a:p>
        </p:txBody>
      </p:sp>
      <p:sp>
        <p:nvSpPr>
          <p:cNvPr id="3" name="Date Placeholder 2">
            <a:extLst>
              <a:ext uri="{FF2B5EF4-FFF2-40B4-BE49-F238E27FC236}">
                <a16:creationId xmlns:a16="http://schemas.microsoft.com/office/drawing/2014/main" id="{F6A16BDC-29A8-4197-725B-01D40B300385}"/>
              </a:ext>
            </a:extLst>
          </p:cNvPr>
          <p:cNvSpPr>
            <a:spLocks noGrp="1"/>
          </p:cNvSpPr>
          <p:nvPr>
            <p:ph type="dt" sz="half" idx="10"/>
          </p:nvPr>
        </p:nvSpPr>
        <p:spPr/>
        <p:txBody>
          <a:bodyPr/>
          <a:lstStyle/>
          <a:p>
            <a:fld id="{284A184C-98DD-754F-9387-58C3F2DFAA5D}" type="datetime2">
              <a:rPr lang="da-DK" smtClean="0"/>
              <a:t>7. november 2022</a:t>
            </a:fld>
            <a:endParaRPr lang="da-DK"/>
          </a:p>
        </p:txBody>
      </p:sp>
      <p:sp>
        <p:nvSpPr>
          <p:cNvPr id="4" name="Footer Placeholder 3">
            <a:extLst>
              <a:ext uri="{FF2B5EF4-FFF2-40B4-BE49-F238E27FC236}">
                <a16:creationId xmlns:a16="http://schemas.microsoft.com/office/drawing/2014/main" id="{35D65DB2-F17D-1536-6A69-0B8563C1611B}"/>
              </a:ext>
            </a:extLst>
          </p:cNvPr>
          <p:cNvSpPr>
            <a:spLocks noGrp="1"/>
          </p:cNvSpPr>
          <p:nvPr>
            <p:ph type="ftr" sz="quarter" idx="11"/>
          </p:nvPr>
        </p:nvSpPr>
        <p:spPr/>
        <p:txBody>
          <a:bodyPr/>
          <a:lstStyle/>
          <a:p>
            <a:endParaRPr lang="da-DK"/>
          </a:p>
        </p:txBody>
      </p:sp>
      <p:pic>
        <p:nvPicPr>
          <p:cNvPr id="7" name="Graphic 6">
            <a:extLst>
              <a:ext uri="{FF2B5EF4-FFF2-40B4-BE49-F238E27FC236}">
                <a16:creationId xmlns:a16="http://schemas.microsoft.com/office/drawing/2014/main" id="{9BE68189-32E0-75CC-453A-2B7BC3B8EE96}"/>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6" name="Graphic 5">
            <a:extLst>
              <a:ext uri="{FF2B5EF4-FFF2-40B4-BE49-F238E27FC236}">
                <a16:creationId xmlns:a16="http://schemas.microsoft.com/office/drawing/2014/main" id="{2BCCE225-037D-733F-C368-C47E92A841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136976" y="977900"/>
            <a:ext cx="5055024" cy="5889186"/>
          </a:xfrm>
          <a:prstGeom prst="rect">
            <a:avLst/>
          </a:prstGeom>
        </p:spPr>
      </p:pic>
    </p:spTree>
    <p:extLst>
      <p:ext uri="{BB962C8B-B14F-4D97-AF65-F5344CB8AC3E}">
        <p14:creationId xmlns:p14="http://schemas.microsoft.com/office/powerpoint/2010/main" val="297788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_Content">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8" name="Graphic 7">
            <a:extLst>
              <a:ext uri="{FF2B5EF4-FFF2-40B4-BE49-F238E27FC236}">
                <a16:creationId xmlns:a16="http://schemas.microsoft.com/office/drawing/2014/main" id="{377A95D8-AD9D-2D0A-5F11-BEB54A6263FE}"/>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9" name="Object 4" descr="preencoded.png">
            <a:extLst>
              <a:ext uri="{FF2B5EF4-FFF2-40B4-BE49-F238E27FC236}">
                <a16:creationId xmlns:a16="http://schemas.microsoft.com/office/drawing/2014/main" id="{FF616E76-DEB2-9BFC-229E-841FF8E0E55E}"/>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11" name="Pladsholder til billede 10">
            <a:extLst>
              <a:ext uri="{FF2B5EF4-FFF2-40B4-BE49-F238E27FC236}">
                <a16:creationId xmlns:a16="http://schemas.microsoft.com/office/drawing/2014/main" id="{DA619B11-3C44-B343-8EA4-84420A7E11F2}"/>
              </a:ext>
            </a:extLst>
          </p:cNvPr>
          <p:cNvSpPr>
            <a:spLocks noGrp="1"/>
          </p:cNvSpPr>
          <p:nvPr>
            <p:ph type="pic" sz="quarter" idx="14"/>
          </p:nvPr>
        </p:nvSpPr>
        <p:spPr>
          <a:xfrm>
            <a:off x="870852" y="1699592"/>
            <a:ext cx="3964401" cy="3965712"/>
          </a:xfrm>
        </p:spPr>
        <p:txBody>
          <a:bodyPr/>
          <a:lstStyle>
            <a:lvl1pPr>
              <a:defRPr>
                <a:latin typeface="Telegraf" pitchFamily="2" charset="77"/>
              </a:defRPr>
            </a:lvl1pPr>
          </a:lstStyle>
          <a:p>
            <a:endParaRPr lang="da-DK"/>
          </a:p>
        </p:txBody>
      </p:sp>
      <p:sp>
        <p:nvSpPr>
          <p:cNvPr id="13" name="Pladsholder til tekst 12">
            <a:extLst>
              <a:ext uri="{FF2B5EF4-FFF2-40B4-BE49-F238E27FC236}">
                <a16:creationId xmlns:a16="http://schemas.microsoft.com/office/drawing/2014/main" id="{43307212-4764-B64E-A902-7C71A566699A}"/>
              </a:ext>
            </a:extLst>
          </p:cNvPr>
          <p:cNvSpPr>
            <a:spLocks noGrp="1"/>
          </p:cNvSpPr>
          <p:nvPr>
            <p:ph type="body" sz="quarter" idx="15"/>
          </p:nvPr>
        </p:nvSpPr>
        <p:spPr>
          <a:xfrm>
            <a:off x="6096000" y="1698896"/>
            <a:ext cx="5249862" cy="3965712"/>
          </a:xfrm>
        </p:spPr>
        <p:txBody>
          <a:bodyPr/>
          <a:lstStyle>
            <a:lvl1pPr>
              <a:defRPr>
                <a:latin typeface="Telegraf" pitchFamily="2" charset="77"/>
              </a:defRPr>
            </a:lvl1pPr>
            <a:lvl2pPr>
              <a:defRPr>
                <a:latin typeface="Telegraf" pitchFamily="2" charset="77"/>
              </a:defRPr>
            </a:lvl2pPr>
            <a:lvl3pPr>
              <a:defRPr>
                <a:latin typeface="Telegraf" pitchFamily="2" charset="77"/>
              </a:defRPr>
            </a:lvl3pPr>
            <a:lvl4pPr>
              <a:defRPr>
                <a:latin typeface="Telegraf" pitchFamily="2" charset="77"/>
              </a:defRPr>
            </a:lvl4pPr>
            <a:lvl5pPr>
              <a:defRPr>
                <a:latin typeface="Telegraf" pitchFamily="2" charset="77"/>
              </a:defRPr>
            </a:lvl5pPr>
          </a:lstStyle>
          <a:p>
            <a:pPr lvl="0"/>
            <a:r>
              <a:rPr lang="da-DK" dirty="0"/>
              <a:t>Klik for at redigere teksttypografierne i masteren</a:t>
            </a:r>
          </a:p>
          <a:p>
            <a:pPr lvl="1"/>
            <a:r>
              <a:rPr lang="da-DK" dirty="0"/>
              <a:t>Andet niveau</a:t>
            </a:r>
          </a:p>
          <a:p>
            <a:pPr lvl="2"/>
            <a:r>
              <a:rPr lang="da-DK" dirty="0"/>
              <a:t>Tredje niveau</a:t>
            </a:r>
          </a:p>
          <a:p>
            <a:pPr lvl="3"/>
            <a:r>
              <a:rPr lang="da-DK" dirty="0"/>
              <a:t>Fjerde niveau</a:t>
            </a:r>
          </a:p>
          <a:p>
            <a:pPr lvl="4"/>
            <a:r>
              <a:rPr lang="da-DK" dirty="0"/>
              <a:t>Femte niveau</a:t>
            </a:r>
          </a:p>
        </p:txBody>
      </p:sp>
    </p:spTree>
    <p:extLst>
      <p:ext uri="{BB962C8B-B14F-4D97-AF65-F5344CB8AC3E}">
        <p14:creationId xmlns:p14="http://schemas.microsoft.com/office/powerpoint/2010/main" val="191752325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5_Title and Content_ligh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p>
            <a:fld id="{CE21FDA0-9B75-FD4B-8974-211DAFD3C1D2}" type="slidenum">
              <a:rPr lang="da-DK" smtClean="0"/>
              <a:t>‹#›</a:t>
            </a:fld>
            <a:endParaRPr lang="da-DK" dirty="0"/>
          </a:p>
        </p:txBody>
      </p:sp>
      <p:sp>
        <p:nvSpPr>
          <p:cNvPr id="10" name="Pladsholder til tekst 9">
            <a:extLst>
              <a:ext uri="{FF2B5EF4-FFF2-40B4-BE49-F238E27FC236}">
                <a16:creationId xmlns:a16="http://schemas.microsoft.com/office/drawing/2014/main" id="{FA4ACC73-A1D8-1F4D-8675-E06B189901A9}"/>
              </a:ext>
            </a:extLst>
          </p:cNvPr>
          <p:cNvSpPr>
            <a:spLocks noGrp="1"/>
          </p:cNvSpPr>
          <p:nvPr>
            <p:ph type="body" sz="quarter" idx="14" hasCustomPrompt="1"/>
          </p:nvPr>
        </p:nvSpPr>
        <p:spPr>
          <a:xfrm>
            <a:off x="6096000" y="2124805"/>
            <a:ext cx="5235146" cy="3967076"/>
          </a:xfrm>
        </p:spPr>
        <p:txBody>
          <a:bodyPr anchor="ctr"/>
          <a:lstStyle>
            <a:lvl1pPr marL="457200" indent="-457200">
              <a:lnSpc>
                <a:spcPct val="100000"/>
              </a:lnSpc>
              <a:buFont typeface="Wingdings" pitchFamily="2" charset="2"/>
              <a:buChar char="q"/>
              <a:defRPr sz="2800">
                <a:latin typeface="Telegraf" pitchFamily="2" charset="77"/>
              </a:defRPr>
            </a:lvl1pPr>
            <a:lvl2pPr marL="336600" indent="-228600">
              <a:buFont typeface="Wingdings" pitchFamily="2" charset="2"/>
              <a:buChar char="q"/>
              <a:defRPr/>
            </a:lvl2pPr>
            <a:lvl3pPr marL="444600" indent="-228600">
              <a:buFont typeface="Wingdings" pitchFamily="2" charset="2"/>
              <a:buChar char="q"/>
              <a:defRPr/>
            </a:lvl3pPr>
            <a:lvl4pPr marL="552600" indent="-228600">
              <a:buFont typeface="Wingdings" pitchFamily="2" charset="2"/>
              <a:buChar char="q"/>
              <a:defRPr/>
            </a:lvl4pPr>
            <a:lvl5pPr marL="696600" indent="-228600">
              <a:buFont typeface="Wingdings" pitchFamily="2" charset="2"/>
              <a:buChar char="q"/>
              <a:defRPr/>
            </a:lvl5pPr>
          </a:lstStyle>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br>
              <a:rPr lang="da-DK" dirty="0"/>
            </a:br>
            <a:r>
              <a:rPr lang="da-DK" dirty="0" err="1"/>
              <a:t>xxxxx</a:t>
            </a:r>
            <a:endParaRPr lang="da-DK" dirty="0"/>
          </a:p>
          <a:p>
            <a:pPr lvl="0"/>
            <a:r>
              <a:rPr lang="da-DK" dirty="0"/>
              <a:t>X</a:t>
            </a:r>
          </a:p>
        </p:txBody>
      </p:sp>
      <p:sp>
        <p:nvSpPr>
          <p:cNvPr id="12" name="Pladsholder til billede 11">
            <a:extLst>
              <a:ext uri="{FF2B5EF4-FFF2-40B4-BE49-F238E27FC236}">
                <a16:creationId xmlns:a16="http://schemas.microsoft.com/office/drawing/2014/main" id="{E2A4F88A-F575-D34A-AE93-0AC6C3814400}"/>
              </a:ext>
            </a:extLst>
          </p:cNvPr>
          <p:cNvSpPr>
            <a:spLocks noGrp="1"/>
          </p:cNvSpPr>
          <p:nvPr>
            <p:ph type="pic" sz="quarter" idx="15"/>
          </p:nvPr>
        </p:nvSpPr>
        <p:spPr>
          <a:xfrm>
            <a:off x="860854" y="2124805"/>
            <a:ext cx="3968578" cy="3967076"/>
          </a:xfrm>
        </p:spPr>
        <p:txBody>
          <a:bodyPr/>
          <a:lstStyle>
            <a:lvl1pPr marL="0" indent="0">
              <a:buNone/>
              <a:defRPr>
                <a:latin typeface="Telegraf" pitchFamily="2" charset="77"/>
              </a:defRPr>
            </a:lvl1pPr>
          </a:lstStyle>
          <a:p>
            <a:endParaRPr lang="da-DK" dirty="0"/>
          </a:p>
        </p:txBody>
      </p:sp>
      <p:sp>
        <p:nvSpPr>
          <p:cNvPr id="14" name="Pladsholder til indhold 13">
            <a:extLst>
              <a:ext uri="{FF2B5EF4-FFF2-40B4-BE49-F238E27FC236}">
                <a16:creationId xmlns:a16="http://schemas.microsoft.com/office/drawing/2014/main" id="{4E7AF84B-16D6-0248-B73A-0D7DAE5789D8}"/>
              </a:ext>
            </a:extLst>
          </p:cNvPr>
          <p:cNvSpPr>
            <a:spLocks noGrp="1"/>
          </p:cNvSpPr>
          <p:nvPr>
            <p:ph sz="quarter" idx="16" hasCustomPrompt="1"/>
          </p:nvPr>
        </p:nvSpPr>
        <p:spPr>
          <a:xfrm>
            <a:off x="838200" y="1185863"/>
            <a:ext cx="6983413" cy="630237"/>
          </a:xfrm>
        </p:spPr>
        <p:txBody>
          <a:bodyPr/>
          <a:lstStyle>
            <a:lvl1pPr marL="0" indent="0">
              <a:buNone/>
              <a:defRPr sz="4000">
                <a:latin typeface="Telegraf" pitchFamily="2" charset="77"/>
              </a:defRPr>
            </a:lvl1pPr>
            <a:lvl2pPr marL="108000" indent="0">
              <a:buNone/>
              <a:defRPr sz="4000">
                <a:latin typeface="Telegraf" pitchFamily="2" charset="77"/>
              </a:defRPr>
            </a:lvl2pPr>
            <a:lvl3pPr marL="216000" indent="0">
              <a:buNone/>
              <a:defRPr sz="4000">
                <a:latin typeface="Telegraf" pitchFamily="2" charset="77"/>
              </a:defRPr>
            </a:lvl3pPr>
            <a:lvl4pPr marL="324000" indent="0">
              <a:buNone/>
              <a:defRPr sz="4000">
                <a:latin typeface="Telegraf" pitchFamily="2" charset="77"/>
              </a:defRPr>
            </a:lvl4pPr>
            <a:lvl5pPr marL="468000" indent="0">
              <a:buNone/>
              <a:defRPr sz="4000">
                <a:latin typeface="Telegraf" pitchFamily="2" charset="77"/>
              </a:defRPr>
            </a:lvl5pPr>
          </a:lstStyle>
          <a:p>
            <a:pPr lvl="0"/>
            <a:r>
              <a:rPr lang="da-DK" dirty="0"/>
              <a:t>Titel</a:t>
            </a:r>
          </a:p>
        </p:txBody>
      </p:sp>
    </p:spTree>
    <p:extLst>
      <p:ext uri="{BB962C8B-B14F-4D97-AF65-F5344CB8AC3E}">
        <p14:creationId xmlns:p14="http://schemas.microsoft.com/office/powerpoint/2010/main" val="1418294326"/>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_Title and Content_Dar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BE37E-6DFF-2C9B-C833-632AEE3FA959}"/>
              </a:ext>
            </a:extLst>
          </p:cNvPr>
          <p:cNvSpPr>
            <a:spLocks noGrp="1"/>
          </p:cNvSpPr>
          <p:nvPr>
            <p:ph type="title"/>
          </p:nvPr>
        </p:nvSpPr>
        <p:spPr/>
        <p:txBody>
          <a:bodyPr/>
          <a:lstStyle>
            <a:lvl1pPr>
              <a:defRPr>
                <a:solidFill>
                  <a:schemeClr val="bg1"/>
                </a:solidFill>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2AB9CE7E-FB90-8138-F632-7FAC6B5ABABB}"/>
              </a:ext>
            </a:extLst>
          </p:cNvPr>
          <p:cNvSpPr>
            <a:spLocks noGrp="1"/>
          </p:cNvSpPr>
          <p:nvPr>
            <p:ph idx="1"/>
          </p:nvPr>
        </p:nvSpPr>
        <p:spPr>
          <a:xfrm>
            <a:off x="847344" y="3356429"/>
            <a:ext cx="10504869" cy="282053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Date Placeholder 3">
            <a:extLst>
              <a:ext uri="{FF2B5EF4-FFF2-40B4-BE49-F238E27FC236}">
                <a16:creationId xmlns:a16="http://schemas.microsoft.com/office/drawing/2014/main" id="{23E5D589-4888-F171-46C1-A0122699E418}"/>
              </a:ext>
            </a:extLst>
          </p:cNvPr>
          <p:cNvSpPr>
            <a:spLocks noGrp="1"/>
          </p:cNvSpPr>
          <p:nvPr>
            <p:ph type="dt" sz="half" idx="10"/>
          </p:nvPr>
        </p:nvSpPr>
        <p:spPr/>
        <p:txBody>
          <a:bodyPr/>
          <a:lstStyle/>
          <a:p>
            <a:fld id="{0D173060-BBCA-B94B-A1F3-D762D58B8B2C}" type="datetime2">
              <a:rPr lang="da-DK" smtClean="0"/>
              <a:t>7. november 2022</a:t>
            </a:fld>
            <a:endParaRPr lang="da-DK"/>
          </a:p>
        </p:txBody>
      </p:sp>
      <p:sp>
        <p:nvSpPr>
          <p:cNvPr id="5" name="Footer Placeholder 4">
            <a:extLst>
              <a:ext uri="{FF2B5EF4-FFF2-40B4-BE49-F238E27FC236}">
                <a16:creationId xmlns:a16="http://schemas.microsoft.com/office/drawing/2014/main" id="{8FDED45F-EA74-FFA4-556C-C3DBE65553D8}"/>
              </a:ext>
            </a:extLst>
          </p:cNvPr>
          <p:cNvSpPr>
            <a:spLocks noGrp="1"/>
          </p:cNvSpPr>
          <p:nvPr>
            <p:ph type="ftr" sz="quarter" idx="11"/>
          </p:nvPr>
        </p:nvSpPr>
        <p:spPr/>
        <p:txBody>
          <a:bodyPr/>
          <a:lstStyle/>
          <a:p>
            <a:endParaRPr lang="da-DK"/>
          </a:p>
        </p:txBody>
      </p:sp>
      <p:sp>
        <p:nvSpPr>
          <p:cNvPr id="6" name="Slide Number Placeholder 5">
            <a:extLst>
              <a:ext uri="{FF2B5EF4-FFF2-40B4-BE49-F238E27FC236}">
                <a16:creationId xmlns:a16="http://schemas.microsoft.com/office/drawing/2014/main" id="{C7530931-9D5E-018F-E114-495C273BDE51}"/>
              </a:ext>
            </a:extLst>
          </p:cNvPr>
          <p:cNvSpPr>
            <a:spLocks noGrp="1"/>
          </p:cNvSpPr>
          <p:nvPr>
            <p:ph type="sldNum" sz="quarter" idx="12"/>
          </p:nvPr>
        </p:nvSpPr>
        <p:spPr/>
        <p:txBody>
          <a:bodyPr/>
          <a:lstStyle>
            <a:lvl1pPr>
              <a:defRPr>
                <a:solidFill>
                  <a:schemeClr val="bg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505BB0EF-A6CE-7C60-6C22-6B149772B9BA}"/>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6F08B55C-1E69-E53E-4930-47928C245A3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838200" y="448200"/>
            <a:ext cx="10521953" cy="12700"/>
          </a:xfrm>
          <a:prstGeom prst="rect">
            <a:avLst/>
          </a:prstGeom>
        </p:spPr>
      </p:pic>
      <p:sp>
        <p:nvSpPr>
          <p:cNvPr id="9" name="Text Placeholder 7">
            <a:extLst>
              <a:ext uri="{FF2B5EF4-FFF2-40B4-BE49-F238E27FC236}">
                <a16:creationId xmlns:a16="http://schemas.microsoft.com/office/drawing/2014/main" id="{64435615-B97B-6969-1ACB-1602ACFF77BD}"/>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solidFill>
                  <a:schemeClr val="bg1"/>
                </a:solidFill>
              </a:defRPr>
            </a:lvl1pPr>
          </a:lstStyle>
          <a:p>
            <a:pPr lvl="0"/>
            <a:r>
              <a:rPr lang="en-GB" dirty="0"/>
              <a:t>Type chapter name here</a:t>
            </a:r>
          </a:p>
        </p:txBody>
      </p:sp>
    </p:spTree>
    <p:extLst>
      <p:ext uri="{BB962C8B-B14F-4D97-AF65-F5344CB8AC3E}">
        <p14:creationId xmlns:p14="http://schemas.microsoft.com/office/powerpoint/2010/main" val="1955229762"/>
      </p:ext>
    </p:extLst>
  </p:cSld>
  <p:clrMapOvr>
    <a:masterClrMapping/>
  </p:clrMapOvr>
  <p:extLst>
    <p:ext uri="{DCECCB84-F9BA-43D5-87BE-67443E8EF086}">
      <p15:sldGuideLst xmlns:p15="http://schemas.microsoft.com/office/powerpoint/2012/main">
        <p15:guide id="1" pos="529"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06_Two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p:txBody>
          <a:bodyPr/>
          <a:lstStyle/>
          <a:p>
            <a:r>
              <a:rPr lang="en-GB"/>
              <a:t>Click to edit Master title style</a:t>
            </a:r>
            <a:endParaRPr lang="da-DK"/>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838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6172200" y="3348000"/>
            <a:ext cx="5181600" cy="283112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p>
            <a:fld id="{ED177C36-2AF5-9944-8BA2-8F1728EE5FD7}" type="datetime2">
              <a:rPr lang="da-DK" smtClean="0"/>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9" name="Text Placeholder 7">
            <a:extLst>
              <a:ext uri="{FF2B5EF4-FFF2-40B4-BE49-F238E27FC236}">
                <a16:creationId xmlns:a16="http://schemas.microsoft.com/office/drawing/2014/main" id="{EE32E6DB-C4BC-AAA0-77E8-4D9DDCA798DF}"/>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1558159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07_Two Content w sub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ABAE5-A313-2E1E-5507-C7DF8335F7B2}"/>
              </a:ext>
            </a:extLst>
          </p:cNvPr>
          <p:cNvSpPr>
            <a:spLocks noGrp="1"/>
          </p:cNvSpPr>
          <p:nvPr>
            <p:ph type="title"/>
          </p:nvPr>
        </p:nvSpPr>
        <p:spPr>
          <a:xfrm>
            <a:off x="839788" y="1368000"/>
            <a:ext cx="6364576" cy="1513745"/>
          </a:xfrm>
        </p:spPr>
        <p:txBody>
          <a:bodyPr/>
          <a:lstStyle/>
          <a:p>
            <a:r>
              <a:rPr lang="en-GB"/>
              <a:t>Click to edit Master title style</a:t>
            </a:r>
            <a:endParaRPr lang="da-DK"/>
          </a:p>
        </p:txBody>
      </p:sp>
      <p:sp>
        <p:nvSpPr>
          <p:cNvPr id="3" name="Text Placeholder 2">
            <a:extLst>
              <a:ext uri="{FF2B5EF4-FFF2-40B4-BE49-F238E27FC236}">
                <a16:creationId xmlns:a16="http://schemas.microsoft.com/office/drawing/2014/main" id="{D25339CB-DEBE-F12E-39EF-2AF2382E4884}"/>
              </a:ext>
            </a:extLst>
          </p:cNvPr>
          <p:cNvSpPr>
            <a:spLocks noGrp="1"/>
          </p:cNvSpPr>
          <p:nvPr>
            <p:ph type="body" idx="1"/>
          </p:nvPr>
        </p:nvSpPr>
        <p:spPr>
          <a:xfrm>
            <a:off x="839788" y="2496379"/>
            <a:ext cx="5157787"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4DEB1922-B2B8-ABB2-3CCF-87666450CCC8}"/>
              </a:ext>
            </a:extLst>
          </p:cNvPr>
          <p:cNvSpPr>
            <a:spLocks noGrp="1"/>
          </p:cNvSpPr>
          <p:nvPr>
            <p:ph sz="half" idx="2"/>
          </p:nvPr>
        </p:nvSpPr>
        <p:spPr>
          <a:xfrm>
            <a:off x="839788" y="3347999"/>
            <a:ext cx="5157787" cy="288000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Text Placeholder 4">
            <a:extLst>
              <a:ext uri="{FF2B5EF4-FFF2-40B4-BE49-F238E27FC236}">
                <a16:creationId xmlns:a16="http://schemas.microsoft.com/office/drawing/2014/main" id="{A1817334-84F4-5BBB-E76A-5C9A3BFCBB3E}"/>
              </a:ext>
            </a:extLst>
          </p:cNvPr>
          <p:cNvSpPr>
            <a:spLocks noGrp="1"/>
          </p:cNvSpPr>
          <p:nvPr>
            <p:ph type="body" sz="quarter" idx="3"/>
          </p:nvPr>
        </p:nvSpPr>
        <p:spPr>
          <a:xfrm>
            <a:off x="6172200" y="2496379"/>
            <a:ext cx="5183188" cy="823912"/>
          </a:xfrm>
        </p:spPr>
        <p:txBody>
          <a:bodyPr anchor="b"/>
          <a:lstStyle>
            <a:lvl1pPr marL="0" indent="0">
              <a:lnSpc>
                <a:spcPts val="2400"/>
              </a:lnSpc>
              <a:buNone/>
              <a:defRPr sz="1400" b="1"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16C898F-26CB-75F9-948F-E92F091BE387}"/>
              </a:ext>
            </a:extLst>
          </p:cNvPr>
          <p:cNvSpPr>
            <a:spLocks noGrp="1"/>
          </p:cNvSpPr>
          <p:nvPr>
            <p:ph sz="quarter" idx="4"/>
          </p:nvPr>
        </p:nvSpPr>
        <p:spPr>
          <a:xfrm>
            <a:off x="6172200" y="3347999"/>
            <a:ext cx="5183188" cy="288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a-DK"/>
          </a:p>
        </p:txBody>
      </p:sp>
      <p:sp>
        <p:nvSpPr>
          <p:cNvPr id="7" name="Date Placeholder 6">
            <a:extLst>
              <a:ext uri="{FF2B5EF4-FFF2-40B4-BE49-F238E27FC236}">
                <a16:creationId xmlns:a16="http://schemas.microsoft.com/office/drawing/2014/main" id="{D9E41128-A155-B883-550E-2AD532157188}"/>
              </a:ext>
            </a:extLst>
          </p:cNvPr>
          <p:cNvSpPr>
            <a:spLocks noGrp="1"/>
          </p:cNvSpPr>
          <p:nvPr>
            <p:ph type="dt" sz="half" idx="10"/>
          </p:nvPr>
        </p:nvSpPr>
        <p:spPr/>
        <p:txBody>
          <a:bodyPr/>
          <a:lstStyle/>
          <a:p>
            <a:fld id="{FA1D4C37-71A2-5D48-99ED-C7C57CF03AA7}" type="datetime2">
              <a:rPr lang="da-DK" smtClean="0"/>
              <a:t>7. november 2022</a:t>
            </a:fld>
            <a:endParaRPr lang="da-DK"/>
          </a:p>
        </p:txBody>
      </p:sp>
      <p:sp>
        <p:nvSpPr>
          <p:cNvPr id="8" name="Footer Placeholder 7">
            <a:extLst>
              <a:ext uri="{FF2B5EF4-FFF2-40B4-BE49-F238E27FC236}">
                <a16:creationId xmlns:a16="http://schemas.microsoft.com/office/drawing/2014/main" id="{0D25FEFC-3ED7-82DE-A33B-321E08C93A78}"/>
              </a:ext>
            </a:extLst>
          </p:cNvPr>
          <p:cNvSpPr>
            <a:spLocks noGrp="1"/>
          </p:cNvSpPr>
          <p:nvPr>
            <p:ph type="ftr" sz="quarter" idx="11"/>
          </p:nvPr>
        </p:nvSpPr>
        <p:spPr/>
        <p:txBody>
          <a:bodyPr/>
          <a:lstStyle/>
          <a:p>
            <a:endParaRPr lang="da-DK"/>
          </a:p>
        </p:txBody>
      </p:sp>
      <p:sp>
        <p:nvSpPr>
          <p:cNvPr id="9" name="Slide Number Placeholder 8">
            <a:extLst>
              <a:ext uri="{FF2B5EF4-FFF2-40B4-BE49-F238E27FC236}">
                <a16:creationId xmlns:a16="http://schemas.microsoft.com/office/drawing/2014/main" id="{43C99F0B-6686-B01F-234A-84C617E017DC}"/>
              </a:ext>
            </a:extLst>
          </p:cNvPr>
          <p:cNvSpPr>
            <a:spLocks noGrp="1"/>
          </p:cNvSpPr>
          <p:nvPr>
            <p:ph type="sldNum" sz="quarter" idx="12"/>
          </p:nvPr>
        </p:nvSpPr>
        <p:spPr/>
        <p:txBody>
          <a:bodyPr/>
          <a:lstStyle/>
          <a:p>
            <a:fld id="{CE21FDA0-9B75-FD4B-8974-211DAFD3C1D2}" type="slidenum">
              <a:rPr lang="da-DK" smtClean="0"/>
              <a:t>‹#›</a:t>
            </a:fld>
            <a:endParaRPr lang="da-DK"/>
          </a:p>
        </p:txBody>
      </p:sp>
      <p:sp>
        <p:nvSpPr>
          <p:cNvPr id="10" name="Text Placeholder 7">
            <a:extLst>
              <a:ext uri="{FF2B5EF4-FFF2-40B4-BE49-F238E27FC236}">
                <a16:creationId xmlns:a16="http://schemas.microsoft.com/office/drawing/2014/main" id="{2C3118B9-FE21-AF0C-FEF9-A351F7986FAA}"/>
              </a:ext>
            </a:extLst>
          </p:cNvPr>
          <p:cNvSpPr>
            <a:spLocks noGrp="1"/>
          </p:cNvSpPr>
          <p:nvPr>
            <p:ph type="body" sz="quarter" idx="13" hasCustomPrompt="1"/>
          </p:nvPr>
        </p:nvSpPr>
        <p:spPr>
          <a:xfrm>
            <a:off x="839787" y="252000"/>
            <a:ext cx="3240000" cy="180000"/>
          </a:xfrm>
        </p:spPr>
        <p:txBody>
          <a:bodyPr anchor="ctr" anchorCtr="0"/>
          <a:lstStyle>
            <a:lvl1pPr marL="0" indent="0">
              <a:lnSpc>
                <a:spcPts val="1200"/>
              </a:lnSpc>
              <a:buNone/>
              <a:defRPr sz="750"/>
            </a:lvl1pPr>
          </a:lstStyle>
          <a:p>
            <a:pPr lvl="0"/>
            <a:r>
              <a:rPr lang="en-GB" dirty="0"/>
              <a:t>Type chapter name here</a:t>
            </a:r>
          </a:p>
        </p:txBody>
      </p:sp>
    </p:spTree>
    <p:extLst>
      <p:ext uri="{BB962C8B-B14F-4D97-AF65-F5344CB8AC3E}">
        <p14:creationId xmlns:p14="http://schemas.microsoft.com/office/powerpoint/2010/main" val="2744929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08_Three Content_l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6D1D5-2C1B-86D2-84F8-BFB5633A1B0B}"/>
              </a:ext>
            </a:extLst>
          </p:cNvPr>
          <p:cNvSpPr>
            <a:spLocks noGrp="1"/>
          </p:cNvSpPr>
          <p:nvPr>
            <p:ph type="title"/>
          </p:nvPr>
        </p:nvSpPr>
        <p:spPr>
          <a:xfrm>
            <a:off x="837144" y="1368001"/>
            <a:ext cx="5181600" cy="1732612"/>
          </a:xfrm>
        </p:spPr>
        <p:txBody>
          <a:bodyPr/>
          <a:lstStyle>
            <a:lvl1pPr>
              <a:defRPr sz="2800">
                <a:latin typeface="Telegraf" pitchFamily="2" charset="77"/>
              </a:defRPr>
            </a:lvl1pPr>
          </a:lstStyle>
          <a:p>
            <a:r>
              <a:rPr lang="en-GB" dirty="0"/>
              <a:t>Click to edit Master title style</a:t>
            </a:r>
            <a:endParaRPr lang="da-DK" dirty="0"/>
          </a:p>
        </p:txBody>
      </p:sp>
      <p:sp>
        <p:nvSpPr>
          <p:cNvPr id="3" name="Content Placeholder 2">
            <a:extLst>
              <a:ext uri="{FF2B5EF4-FFF2-40B4-BE49-F238E27FC236}">
                <a16:creationId xmlns:a16="http://schemas.microsoft.com/office/drawing/2014/main" id="{A4CE18DF-FAEC-2DF3-A263-AFB3193E27A5}"/>
              </a:ext>
            </a:extLst>
          </p:cNvPr>
          <p:cNvSpPr>
            <a:spLocks noGrp="1"/>
          </p:cNvSpPr>
          <p:nvPr>
            <p:ph sz="half" idx="1"/>
          </p:nvPr>
        </p:nvSpPr>
        <p:spPr>
          <a:xfrm>
            <a:off x="1590582" y="4412569"/>
            <a:ext cx="4259547"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Content Placeholder 3">
            <a:extLst>
              <a:ext uri="{FF2B5EF4-FFF2-40B4-BE49-F238E27FC236}">
                <a16:creationId xmlns:a16="http://schemas.microsoft.com/office/drawing/2014/main" id="{754D11D2-846D-4724-570C-A8E5AA2C8E73}"/>
              </a:ext>
            </a:extLst>
          </p:cNvPr>
          <p:cNvSpPr>
            <a:spLocks noGrp="1"/>
          </p:cNvSpPr>
          <p:nvPr>
            <p:ph sz="half" idx="2"/>
          </p:nvPr>
        </p:nvSpPr>
        <p:spPr>
          <a:xfrm>
            <a:off x="7447628" y="4412570"/>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5" name="Date Placeholder 4">
            <a:extLst>
              <a:ext uri="{FF2B5EF4-FFF2-40B4-BE49-F238E27FC236}">
                <a16:creationId xmlns:a16="http://schemas.microsoft.com/office/drawing/2014/main" id="{05C6C0C5-59B1-16D2-BFBF-A38A9435395D}"/>
              </a:ext>
            </a:extLst>
          </p:cNvPr>
          <p:cNvSpPr>
            <a:spLocks noGrp="1"/>
          </p:cNvSpPr>
          <p:nvPr>
            <p:ph type="dt" sz="half" idx="10"/>
          </p:nvPr>
        </p:nvSpPr>
        <p:spPr/>
        <p:txBody>
          <a:bodyPr/>
          <a:lstStyle>
            <a:lvl1pPr>
              <a:defRPr>
                <a:latin typeface="Telegraf" pitchFamily="2" charset="77"/>
              </a:defRPr>
            </a:lvl1pPr>
          </a:lstStyle>
          <a:p>
            <a:fld id="{ED177C36-2AF5-9944-8BA2-8F1728EE5FD7}" type="datetime2">
              <a:rPr lang="da-DK" smtClean="0"/>
              <a:pPr/>
              <a:t>7. november 2022</a:t>
            </a:fld>
            <a:endParaRPr lang="da-DK"/>
          </a:p>
        </p:txBody>
      </p:sp>
      <p:sp>
        <p:nvSpPr>
          <p:cNvPr id="6" name="Footer Placeholder 5">
            <a:extLst>
              <a:ext uri="{FF2B5EF4-FFF2-40B4-BE49-F238E27FC236}">
                <a16:creationId xmlns:a16="http://schemas.microsoft.com/office/drawing/2014/main" id="{8AB2E19B-FA8C-42EC-3656-E34D6F73C93C}"/>
              </a:ext>
            </a:extLst>
          </p:cNvPr>
          <p:cNvSpPr>
            <a:spLocks noGrp="1"/>
          </p:cNvSpPr>
          <p:nvPr>
            <p:ph type="ftr" sz="quarter" idx="11"/>
          </p:nvPr>
        </p:nvSpPr>
        <p:spPr/>
        <p:txBody>
          <a:bodyPr/>
          <a:lstStyle>
            <a:lvl1pPr>
              <a:defRPr>
                <a:latin typeface="Telegraf" pitchFamily="2" charset="77"/>
              </a:defRPr>
            </a:lvl1pPr>
          </a:lstStyle>
          <a:p>
            <a:endParaRPr lang="da-DK"/>
          </a:p>
        </p:txBody>
      </p:sp>
      <p:sp>
        <p:nvSpPr>
          <p:cNvPr id="7" name="Slide Number Placeholder 6">
            <a:extLst>
              <a:ext uri="{FF2B5EF4-FFF2-40B4-BE49-F238E27FC236}">
                <a16:creationId xmlns:a16="http://schemas.microsoft.com/office/drawing/2014/main" id="{8E94DDFC-F5CD-B49D-517D-A55C644738F2}"/>
              </a:ext>
            </a:extLst>
          </p:cNvPr>
          <p:cNvSpPr>
            <a:spLocks noGrp="1"/>
          </p:cNvSpPr>
          <p:nvPr>
            <p:ph type="sldNum" sz="quarter" idx="12"/>
          </p:nvPr>
        </p:nvSpPr>
        <p:spPr/>
        <p:txBody>
          <a:bodyPr/>
          <a:lstStyle>
            <a:lvl1pPr>
              <a:defRPr>
                <a:latin typeface="Telegraf" pitchFamily="2" charset="77"/>
              </a:defRPr>
            </a:lvl1pPr>
          </a:lstStyle>
          <a:p>
            <a:fld id="{CE21FDA0-9B75-FD4B-8974-211DAFD3C1D2}" type="slidenum">
              <a:rPr lang="da-DK" smtClean="0"/>
              <a:pPr/>
              <a:t>‹#›</a:t>
            </a:fld>
            <a:endParaRPr lang="da-DK"/>
          </a:p>
        </p:txBody>
      </p:sp>
      <p:sp>
        <p:nvSpPr>
          <p:cNvPr id="12" name="Content Placeholder 3">
            <a:extLst>
              <a:ext uri="{FF2B5EF4-FFF2-40B4-BE49-F238E27FC236}">
                <a16:creationId xmlns:a16="http://schemas.microsoft.com/office/drawing/2014/main" id="{24144CAB-617F-6897-B118-8AC236AF5278}"/>
              </a:ext>
            </a:extLst>
          </p:cNvPr>
          <p:cNvSpPr>
            <a:spLocks noGrp="1"/>
          </p:cNvSpPr>
          <p:nvPr>
            <p:ph sz="half" idx="16"/>
          </p:nvPr>
        </p:nvSpPr>
        <p:spPr>
          <a:xfrm>
            <a:off x="7447628" y="1965781"/>
            <a:ext cx="3904585" cy="1440000"/>
          </a:xfrm>
        </p:spPr>
        <p:txBody>
          <a:bodyPr/>
          <a:lstStyle>
            <a:lvl1pPr>
              <a:defRPr sz="1400">
                <a:latin typeface="Telegraf" pitchFamily="2" charset="77"/>
              </a:defRPr>
            </a:lvl1pPr>
            <a:lvl2pPr>
              <a:defRPr sz="1400">
                <a:latin typeface="Telegraf" pitchFamily="2" charset="77"/>
              </a:defRPr>
            </a:lvl2pPr>
            <a:lvl3pPr>
              <a:defRPr sz="1400">
                <a:latin typeface="Telegraf" pitchFamily="2" charset="77"/>
              </a:defRPr>
            </a:lvl3pPr>
            <a:lvl4pPr>
              <a:defRPr sz="1400">
                <a:latin typeface="Telegraf" pitchFamily="2" charset="77"/>
              </a:defRPr>
            </a:lvl4pPr>
            <a:lvl5pPr>
              <a:defRPr sz="1400">
                <a:latin typeface="Telegraf" pitchFamily="2" charset="77"/>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14" name="Text Placeholder 2">
            <a:extLst>
              <a:ext uri="{FF2B5EF4-FFF2-40B4-BE49-F238E27FC236}">
                <a16:creationId xmlns:a16="http://schemas.microsoft.com/office/drawing/2014/main" id="{DB28D7A6-CF37-96A2-EAB9-46538F7D9077}"/>
              </a:ext>
            </a:extLst>
          </p:cNvPr>
          <p:cNvSpPr>
            <a:spLocks noGrp="1"/>
          </p:cNvSpPr>
          <p:nvPr>
            <p:ph type="body" idx="18"/>
          </p:nvPr>
        </p:nvSpPr>
        <p:spPr>
          <a:xfrm>
            <a:off x="1589384" y="3800571"/>
            <a:ext cx="4259547" cy="463070"/>
          </a:xfrm>
        </p:spPr>
        <p:txBody>
          <a:bodyPr anchor="b"/>
          <a:lstStyle>
            <a:lvl1pPr marL="0" indent="0">
              <a:lnSpc>
                <a:spcPts val="2600"/>
              </a:lnSpc>
              <a:buNone/>
              <a:defRPr sz="1600" b="1" baseline="0">
                <a:solidFill>
                  <a:schemeClr val="tx1"/>
                </a:solidFill>
                <a:latin typeface="Telegraf" pitchFamily="2" charset="7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19" name="Text Placeholder 18">
            <a:extLst>
              <a:ext uri="{FF2B5EF4-FFF2-40B4-BE49-F238E27FC236}">
                <a16:creationId xmlns:a16="http://schemas.microsoft.com/office/drawing/2014/main" id="{1DCC9395-BDE4-48F9-0645-6045648A05E1}"/>
              </a:ext>
            </a:extLst>
          </p:cNvPr>
          <p:cNvSpPr>
            <a:spLocks noGrp="1"/>
          </p:cNvSpPr>
          <p:nvPr>
            <p:ph type="body" sz="quarter" idx="21"/>
          </p:nvPr>
        </p:nvSpPr>
        <p:spPr>
          <a:xfrm>
            <a:off x="7447629" y="1368001"/>
            <a:ext cx="3904584" cy="468476"/>
          </a:xfrm>
        </p:spPr>
        <p:txBody>
          <a:bodyPr anchor="b" anchorCtr="0"/>
          <a:lstStyle>
            <a:lvl1pPr marL="0" marR="0" indent="0" algn="l" defTabSz="914400" rtl="0" eaLnBrk="1" fontAlgn="auto" latinLnBrk="0" hangingPunct="1">
              <a:lnSpc>
                <a:spcPts val="2600"/>
              </a:lnSpc>
              <a:spcBef>
                <a:spcPts val="0"/>
              </a:spcBef>
              <a:spcAft>
                <a:spcPts val="0"/>
              </a:spcAft>
              <a:buClrTx/>
              <a:buSzTx/>
              <a:buFont typeface="Arial" panose="020B0604020202020204" pitchFamily="34" charset="0"/>
              <a:buNone/>
              <a:tabLst/>
              <a:defRPr sz="1600" b="1" i="0">
                <a:latin typeface="Telegraf" pitchFamily="2" charset="77"/>
                <a:cs typeface="Arial" panose="020B0604020202020204" pitchFamily="34" charset="0"/>
              </a:defRPr>
            </a:lvl1pPr>
            <a:lvl2pPr>
              <a:defRPr>
                <a:latin typeface="+mj-lt"/>
              </a:defRPr>
            </a:lvl2pPr>
            <a:lvl3pPr>
              <a:defRPr>
                <a:latin typeface="+mj-lt"/>
              </a:defRPr>
            </a:lvl3pPr>
            <a:lvl4pPr>
              <a:defRPr>
                <a:latin typeface="+mj-lt"/>
              </a:defRPr>
            </a:lvl4pPr>
            <a:lvl5pPr>
              <a:defRPr>
                <a:latin typeface="+mj-lt"/>
              </a:defRPr>
            </a:lvl5pPr>
          </a:lstStyle>
          <a:p>
            <a:pPr marL="0" marR="0" lvl="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a:pPr>
            <a:r>
              <a:rPr lang="en-GB" dirty="0"/>
              <a:t>Click to edit Master text styles</a:t>
            </a:r>
          </a:p>
        </p:txBody>
      </p:sp>
      <p:sp>
        <p:nvSpPr>
          <p:cNvPr id="21" name="Text Placeholder 20">
            <a:extLst>
              <a:ext uri="{FF2B5EF4-FFF2-40B4-BE49-F238E27FC236}">
                <a16:creationId xmlns:a16="http://schemas.microsoft.com/office/drawing/2014/main" id="{777E98E0-042A-11FE-F91F-EE0107A5615D}"/>
              </a:ext>
            </a:extLst>
          </p:cNvPr>
          <p:cNvSpPr>
            <a:spLocks noGrp="1"/>
          </p:cNvSpPr>
          <p:nvPr>
            <p:ph type="body" sz="quarter" idx="22"/>
          </p:nvPr>
        </p:nvSpPr>
        <p:spPr>
          <a:xfrm>
            <a:off x="7447629" y="3735403"/>
            <a:ext cx="3904583" cy="530226"/>
          </a:xfrm>
        </p:spPr>
        <p:txBody>
          <a:bodyPr anchor="b" anchorCtr="0"/>
          <a:lstStyle>
            <a:lvl1pPr marL="0" indent="0">
              <a:lnSpc>
                <a:spcPts val="2600"/>
              </a:lnSpc>
              <a:buNone/>
              <a:defRPr sz="1600" b="1" i="0" baseline="0">
                <a:latin typeface="Telegraf" pitchFamily="2" charset="77"/>
              </a:defRPr>
            </a:lvl1pPr>
            <a:lvl2pPr>
              <a:lnSpc>
                <a:spcPts val="2600"/>
              </a:lnSpc>
              <a:defRPr sz="1600" b="1" i="0" baseline="0"/>
            </a:lvl2pPr>
            <a:lvl3pPr>
              <a:lnSpc>
                <a:spcPts val="2600"/>
              </a:lnSpc>
              <a:defRPr sz="1600" b="1" i="0" baseline="0"/>
            </a:lvl3pPr>
            <a:lvl4pPr>
              <a:lnSpc>
                <a:spcPts val="2600"/>
              </a:lnSpc>
              <a:defRPr sz="1600" b="1" i="0" baseline="0"/>
            </a:lvl4pPr>
            <a:lvl5pPr>
              <a:lnSpc>
                <a:spcPts val="2600"/>
              </a:lnSpc>
              <a:defRPr sz="1600" b="1" i="0" baseline="0"/>
            </a:lvl5pPr>
          </a:lstStyle>
          <a:p>
            <a:pPr lvl="0"/>
            <a:r>
              <a:rPr lang="en-GB" dirty="0"/>
              <a:t>Click to edit Master text style</a:t>
            </a:r>
          </a:p>
        </p:txBody>
      </p:sp>
      <p:sp>
        <p:nvSpPr>
          <p:cNvPr id="36" name="Pladsholder til indhold 34">
            <a:extLst>
              <a:ext uri="{FF2B5EF4-FFF2-40B4-BE49-F238E27FC236}">
                <a16:creationId xmlns:a16="http://schemas.microsoft.com/office/drawing/2014/main" id="{6E2342AA-3181-F445-9DC6-96F3CE7E2FD0}"/>
              </a:ext>
            </a:extLst>
          </p:cNvPr>
          <p:cNvSpPr>
            <a:spLocks noGrp="1"/>
          </p:cNvSpPr>
          <p:nvPr>
            <p:ph sz="quarter" idx="24" hasCustomPrompt="1"/>
          </p:nvPr>
        </p:nvSpPr>
        <p:spPr>
          <a:xfrm>
            <a:off x="6685806" y="1496414"/>
            <a:ext cx="526962" cy="530226"/>
          </a:xfrm>
        </p:spPr>
        <p:txBody>
          <a:bodyPr/>
          <a:lstStyle>
            <a:lvl1pPr>
              <a:defRPr>
                <a:latin typeface="Telegraf" pitchFamily="2" charset="77"/>
              </a:defRPr>
            </a:lvl1pPr>
          </a:lstStyle>
          <a:p>
            <a:pPr lvl="0"/>
            <a:r>
              <a:rPr lang="da-DK" dirty="0"/>
              <a:t>ikon</a:t>
            </a:r>
          </a:p>
        </p:txBody>
      </p:sp>
      <p:sp>
        <p:nvSpPr>
          <p:cNvPr id="37" name="Pladsholder til indhold 34">
            <a:extLst>
              <a:ext uri="{FF2B5EF4-FFF2-40B4-BE49-F238E27FC236}">
                <a16:creationId xmlns:a16="http://schemas.microsoft.com/office/drawing/2014/main" id="{C9263C8D-0DA2-314D-AB77-18FF386954BF}"/>
              </a:ext>
            </a:extLst>
          </p:cNvPr>
          <p:cNvSpPr>
            <a:spLocks noGrp="1"/>
          </p:cNvSpPr>
          <p:nvPr>
            <p:ph sz="quarter" idx="25" hasCustomPrompt="1"/>
          </p:nvPr>
        </p:nvSpPr>
        <p:spPr>
          <a:xfrm>
            <a:off x="6685806" y="3882343"/>
            <a:ext cx="526962" cy="530226"/>
          </a:xfrm>
        </p:spPr>
        <p:txBody>
          <a:bodyPr/>
          <a:lstStyle>
            <a:lvl1pPr>
              <a:defRPr>
                <a:latin typeface="Telegraf" pitchFamily="2" charset="77"/>
              </a:defRPr>
            </a:lvl1pPr>
          </a:lstStyle>
          <a:p>
            <a:pPr lvl="0"/>
            <a:r>
              <a:rPr lang="da-DK" dirty="0"/>
              <a:t>ikon</a:t>
            </a:r>
          </a:p>
        </p:txBody>
      </p:sp>
      <p:sp>
        <p:nvSpPr>
          <p:cNvPr id="38" name="Pladsholder til indhold 34">
            <a:extLst>
              <a:ext uri="{FF2B5EF4-FFF2-40B4-BE49-F238E27FC236}">
                <a16:creationId xmlns:a16="http://schemas.microsoft.com/office/drawing/2014/main" id="{6C301B74-1CDD-CE42-90F8-82F363960299}"/>
              </a:ext>
            </a:extLst>
          </p:cNvPr>
          <p:cNvSpPr>
            <a:spLocks noGrp="1"/>
          </p:cNvSpPr>
          <p:nvPr>
            <p:ph sz="quarter" idx="26" hasCustomPrompt="1"/>
          </p:nvPr>
        </p:nvSpPr>
        <p:spPr>
          <a:xfrm>
            <a:off x="827561" y="3882343"/>
            <a:ext cx="526962" cy="530226"/>
          </a:xfrm>
        </p:spPr>
        <p:txBody>
          <a:bodyPr/>
          <a:lstStyle>
            <a:lvl1pPr>
              <a:defRPr>
                <a:latin typeface="Telegraf" pitchFamily="2" charset="77"/>
              </a:defRPr>
            </a:lvl1pPr>
          </a:lstStyle>
          <a:p>
            <a:pPr lvl="0"/>
            <a:r>
              <a:rPr lang="da-DK" dirty="0"/>
              <a:t>ikon</a:t>
            </a:r>
          </a:p>
        </p:txBody>
      </p:sp>
    </p:spTree>
    <p:extLst>
      <p:ext uri="{BB962C8B-B14F-4D97-AF65-F5344CB8AC3E}">
        <p14:creationId xmlns:p14="http://schemas.microsoft.com/office/powerpoint/2010/main" val="4962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Three Content_light">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DFAEC3E4-D613-D84F-8F57-E8F8A9140FD9}"/>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343706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4.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16537-75B7-39DA-CFA8-E039690A8C30}"/>
              </a:ext>
            </a:extLst>
          </p:cNvPr>
          <p:cNvSpPr>
            <a:spLocks noGrp="1"/>
          </p:cNvSpPr>
          <p:nvPr>
            <p:ph type="title"/>
          </p:nvPr>
        </p:nvSpPr>
        <p:spPr>
          <a:xfrm>
            <a:off x="837144" y="1368001"/>
            <a:ext cx="6244604" cy="1732612"/>
          </a:xfrm>
          <a:prstGeom prst="rect">
            <a:avLst/>
          </a:prstGeom>
        </p:spPr>
        <p:txBody>
          <a:bodyPr vert="horz" lIns="0" tIns="0" rIns="0" bIns="0" rtlCol="0" anchor="t" anchorCtr="0">
            <a:noAutofit/>
          </a:bodyPr>
          <a:lstStyle/>
          <a:p>
            <a:r>
              <a:rPr lang="en-GB" dirty="0"/>
              <a:t>Click to edit Master title style</a:t>
            </a:r>
            <a:endParaRPr lang="da-DK" dirty="0"/>
          </a:p>
        </p:txBody>
      </p:sp>
      <p:sp>
        <p:nvSpPr>
          <p:cNvPr id="3" name="Text Placeholder 2">
            <a:extLst>
              <a:ext uri="{FF2B5EF4-FFF2-40B4-BE49-F238E27FC236}">
                <a16:creationId xmlns:a16="http://schemas.microsoft.com/office/drawing/2014/main" id="{C92C554F-822B-25A1-21A5-88E85741F634}"/>
              </a:ext>
            </a:extLst>
          </p:cNvPr>
          <p:cNvSpPr>
            <a:spLocks noGrp="1"/>
          </p:cNvSpPr>
          <p:nvPr>
            <p:ph type="body" idx="1"/>
          </p:nvPr>
        </p:nvSpPr>
        <p:spPr>
          <a:xfrm>
            <a:off x="847344" y="3348000"/>
            <a:ext cx="10504869" cy="2820534"/>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a-DK" dirty="0"/>
          </a:p>
        </p:txBody>
      </p:sp>
      <p:sp>
        <p:nvSpPr>
          <p:cNvPr id="4" name="Date Placeholder 3">
            <a:extLst>
              <a:ext uri="{FF2B5EF4-FFF2-40B4-BE49-F238E27FC236}">
                <a16:creationId xmlns:a16="http://schemas.microsoft.com/office/drawing/2014/main" id="{9414FF20-68C6-D201-0365-8C184F61FF2A}"/>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000">
                <a:solidFill>
                  <a:schemeClr val="tx1">
                    <a:tint val="75000"/>
                  </a:schemeClr>
                </a:solidFill>
              </a:defRPr>
            </a:lvl1pPr>
          </a:lstStyle>
          <a:p>
            <a:fld id="{79CDDE7F-CF5C-7448-A5D4-138EB970DA53}" type="datetime2">
              <a:rPr lang="da-DK" smtClean="0"/>
              <a:t>7. november 2022</a:t>
            </a:fld>
            <a:endParaRPr lang="da-DK" dirty="0"/>
          </a:p>
        </p:txBody>
      </p:sp>
      <p:sp>
        <p:nvSpPr>
          <p:cNvPr id="5" name="Footer Placeholder 4">
            <a:extLst>
              <a:ext uri="{FF2B5EF4-FFF2-40B4-BE49-F238E27FC236}">
                <a16:creationId xmlns:a16="http://schemas.microsoft.com/office/drawing/2014/main" id="{B2E38372-71AC-77B3-4CD8-5FD59164B9CF}"/>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000">
                <a:solidFill>
                  <a:schemeClr val="tx1">
                    <a:tint val="75000"/>
                  </a:schemeClr>
                </a:solidFill>
              </a:defRPr>
            </a:lvl1pPr>
          </a:lstStyle>
          <a:p>
            <a:endParaRPr lang="da-DK"/>
          </a:p>
        </p:txBody>
      </p:sp>
      <p:sp>
        <p:nvSpPr>
          <p:cNvPr id="6" name="Slide Number Placeholder 5">
            <a:extLst>
              <a:ext uri="{FF2B5EF4-FFF2-40B4-BE49-F238E27FC236}">
                <a16:creationId xmlns:a16="http://schemas.microsoft.com/office/drawing/2014/main" id="{776D0B2A-49BE-0807-8DE3-AADD8DA7D95B}"/>
              </a:ext>
            </a:extLst>
          </p:cNvPr>
          <p:cNvSpPr>
            <a:spLocks noGrp="1"/>
          </p:cNvSpPr>
          <p:nvPr>
            <p:ph type="sldNum" sz="quarter" idx="4"/>
          </p:nvPr>
        </p:nvSpPr>
        <p:spPr>
          <a:xfrm>
            <a:off x="216001" y="216000"/>
            <a:ext cx="622200" cy="365125"/>
          </a:xfrm>
          <a:prstGeom prst="rect">
            <a:avLst/>
          </a:prstGeom>
        </p:spPr>
        <p:txBody>
          <a:bodyPr vert="horz" lIns="0" tIns="0" rIns="0" bIns="0" rtlCol="0" anchor="ctr"/>
          <a:lstStyle>
            <a:lvl1pPr algn="l">
              <a:defRPr sz="2400">
                <a:solidFill>
                  <a:schemeClr val="tx1"/>
                </a:solidFill>
              </a:defRPr>
            </a:lvl1pPr>
          </a:lstStyle>
          <a:p>
            <a:fld id="{CE21FDA0-9B75-FD4B-8974-211DAFD3C1D2}" type="slidenum">
              <a:rPr lang="da-DK" smtClean="0"/>
              <a:pPr/>
              <a:t>‹#›</a:t>
            </a:fld>
            <a:endParaRPr lang="da-DK" dirty="0"/>
          </a:p>
        </p:txBody>
      </p:sp>
      <p:pic>
        <p:nvPicPr>
          <p:cNvPr id="7" name="Graphic 6">
            <a:extLst>
              <a:ext uri="{FF2B5EF4-FFF2-40B4-BE49-F238E27FC236}">
                <a16:creationId xmlns:a16="http://schemas.microsoft.com/office/drawing/2014/main" id="{AD01D1C6-6883-B271-72B8-59CD5EFFAB07}"/>
              </a:ext>
            </a:extLst>
          </p:cNvPr>
          <p:cNvPicPr>
            <a:picLocks noChangeAspect="1"/>
          </p:cNvPicPr>
          <p:nvPr userDrawn="1"/>
        </p:nvPicPr>
        <p:blipFill>
          <a:blip r:embed="rId23">
            <a:extLst>
              <a:ext uri="{96DAC541-7B7A-43D3-8B79-37D633B846F1}">
                <asvg:svgBlip xmlns:asvg="http://schemas.microsoft.com/office/drawing/2016/SVG/main" r:embed="rId24"/>
              </a:ext>
            </a:extLst>
          </a:blip>
          <a:srcRect/>
          <a:stretch/>
        </p:blipFill>
        <p:spPr>
          <a:xfrm>
            <a:off x="11555148" y="229550"/>
            <a:ext cx="450000" cy="450000"/>
          </a:xfrm>
          <a:prstGeom prst="rect">
            <a:avLst/>
          </a:prstGeom>
        </p:spPr>
      </p:pic>
      <p:pic>
        <p:nvPicPr>
          <p:cNvPr id="8" name="Object 4" descr="preencoded.png">
            <a:extLst>
              <a:ext uri="{FF2B5EF4-FFF2-40B4-BE49-F238E27FC236}">
                <a16:creationId xmlns:a16="http://schemas.microsoft.com/office/drawing/2014/main" id="{7D199010-5ECE-2600-3EDB-CF029BE0FDE3}"/>
              </a:ext>
            </a:extLst>
          </p:cNvPr>
          <p:cNvPicPr>
            <a:picLocks noChangeAspect="1"/>
          </p:cNvPicPr>
          <p:nvPr userDrawn="1"/>
        </p:nvPicPr>
        <p:blipFill>
          <a:blip r:embed="rId25">
            <a:extLst>
              <a:ext uri="{96DAC541-7B7A-43D3-8B79-37D633B846F1}">
                <asvg:svgBlip xmlns:asvg="http://schemas.microsoft.com/office/drawing/2016/SVG/main" r:embed="rId26"/>
              </a:ext>
            </a:extLst>
          </a:blip>
          <a:srcRect/>
          <a:stretch/>
        </p:blipFill>
        <p:spPr>
          <a:xfrm>
            <a:off x="838200" y="448200"/>
            <a:ext cx="10521953" cy="12700"/>
          </a:xfrm>
          <a:prstGeom prst="rect">
            <a:avLst/>
          </a:prstGeom>
        </p:spPr>
      </p:pic>
    </p:spTree>
    <p:extLst>
      <p:ext uri="{BB962C8B-B14F-4D97-AF65-F5344CB8AC3E}">
        <p14:creationId xmlns:p14="http://schemas.microsoft.com/office/powerpoint/2010/main" val="1648071855"/>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0" r:id="rId3"/>
    <p:sldLayoutId id="2147483659" r:id="rId4"/>
    <p:sldLayoutId id="2147483661" r:id="rId5"/>
    <p:sldLayoutId id="2147483652" r:id="rId6"/>
    <p:sldLayoutId id="2147483653" r:id="rId7"/>
    <p:sldLayoutId id="2147483665" r:id="rId8"/>
    <p:sldLayoutId id="2147483671" r:id="rId9"/>
    <p:sldLayoutId id="2147483663" r:id="rId10"/>
    <p:sldLayoutId id="2147483654" r:id="rId11"/>
    <p:sldLayoutId id="2147483655" r:id="rId12"/>
    <p:sldLayoutId id="2147483660" r:id="rId13"/>
    <p:sldLayoutId id="2147483664" r:id="rId14"/>
    <p:sldLayoutId id="2147483658" r:id="rId15"/>
    <p:sldLayoutId id="2147483667" r:id="rId16"/>
    <p:sldLayoutId id="2147483656" r:id="rId17"/>
    <p:sldLayoutId id="2147483669" r:id="rId18"/>
    <p:sldLayoutId id="2147483670" r:id="rId19"/>
    <p:sldLayoutId id="2147483657" r:id="rId20"/>
    <p:sldLayoutId id="2147483668" r:id="rId21"/>
  </p:sldLayoutIdLst>
  <p:hf hdr="0" ftr="0" dt="0"/>
  <p:txStyles>
    <p:title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p:titleStyle>
    <p:body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userDrawn="1">
          <p15:clr>
            <a:srgbClr val="F26B43"/>
          </p15:clr>
        </p15:guide>
        <p15:guide id="2" pos="7151"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content.talentech.com/fi/pulssikyselyiden-vaatimukset" TargetMode="External"/><Relationship Id="rId2" Type="http://schemas.openxmlformats.org/officeDocument/2006/relationships/notesSlide" Target="../notesSlides/notesSlide4.xml"/><Relationship Id="rId1" Type="http://schemas.openxmlformats.org/officeDocument/2006/relationships/slideLayout" Target="../slideLayouts/slideLayout20.xml"/><Relationship Id="rId4" Type="http://schemas.openxmlformats.org/officeDocument/2006/relationships/image" Target="../media/image44.png"/></Relationships>
</file>

<file path=ppt/slides/_rels/slide23.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content.talentech.com/fi/demo"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41.png"/><Relationship Id="rId4" Type="http://schemas.openxmlformats.org/officeDocument/2006/relationships/image" Target="../media/image40.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901858D5-F328-AB42-A762-6193941EB24E}"/>
              </a:ext>
            </a:extLst>
          </p:cNvPr>
          <p:cNvSpPr>
            <a:spLocks noGrp="1"/>
          </p:cNvSpPr>
          <p:nvPr>
            <p:ph type="sldNum" sz="quarter" idx="12"/>
          </p:nvPr>
        </p:nvSpPr>
        <p:spPr/>
        <p:txBody>
          <a:bodyPr/>
          <a:lstStyle/>
          <a:p>
            <a:fld id="{CE21FDA0-9B75-FD4B-8974-211DAFD3C1D2}" type="slidenum">
              <a:rPr lang="da-DK" smtClean="0"/>
              <a:t>1</a:t>
            </a:fld>
            <a:endParaRPr lang="da-DK"/>
          </a:p>
        </p:txBody>
      </p:sp>
      <p:sp>
        <p:nvSpPr>
          <p:cNvPr id="4" name="Subtitle 2">
            <a:extLst>
              <a:ext uri="{FF2B5EF4-FFF2-40B4-BE49-F238E27FC236}">
                <a16:creationId xmlns:a16="http://schemas.microsoft.com/office/drawing/2014/main" id="{5FB07686-B415-1B4C-B4A7-8B8D59744FFB}"/>
              </a:ext>
            </a:extLst>
          </p:cNvPr>
          <p:cNvSpPr txBox="1">
            <a:spLocks/>
          </p:cNvSpPr>
          <p:nvPr/>
        </p:nvSpPr>
        <p:spPr>
          <a:xfrm>
            <a:off x="838201" y="3526927"/>
            <a:ext cx="9144000" cy="111714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GB" sz="4800" dirty="0">
                <a:solidFill>
                  <a:srgbClr val="26253E"/>
                </a:solidFill>
                <a:latin typeface="Telegraf" pitchFamily="2" charset="77"/>
              </a:rPr>
              <a:t>Your one click pitch template</a:t>
            </a:r>
          </a:p>
        </p:txBody>
      </p:sp>
      <p:sp>
        <p:nvSpPr>
          <p:cNvPr id="5" name="Text Placeholder 5">
            <a:extLst>
              <a:ext uri="{FF2B5EF4-FFF2-40B4-BE49-F238E27FC236}">
                <a16:creationId xmlns:a16="http://schemas.microsoft.com/office/drawing/2014/main" id="{8483035A-7587-1443-BABD-033F09F398C0}"/>
              </a:ext>
            </a:extLst>
          </p:cNvPr>
          <p:cNvSpPr txBox="1">
            <a:spLocks/>
          </p:cNvSpPr>
          <p:nvPr/>
        </p:nvSpPr>
        <p:spPr>
          <a:xfrm>
            <a:off x="7606723" y="5949659"/>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fi-FI" sz="1800" dirty="0" err="1">
                <a:solidFill>
                  <a:srgbClr val="26253E"/>
                </a:solidFill>
                <a:latin typeface="Telegraf" pitchFamily="2" charset="77"/>
              </a:rPr>
              <a:t>Vakutetaan</a:t>
            </a:r>
            <a:r>
              <a:rPr lang="fi-FI" sz="1800" dirty="0">
                <a:solidFill>
                  <a:srgbClr val="26253E"/>
                </a:solidFill>
                <a:latin typeface="Telegraf" pitchFamily="2" charset="77"/>
              </a:rPr>
              <a:t> pomosi yhdessä</a:t>
            </a:r>
          </a:p>
        </p:txBody>
      </p:sp>
      <p:sp>
        <p:nvSpPr>
          <p:cNvPr id="6" name="Title 1">
            <a:extLst>
              <a:ext uri="{FF2B5EF4-FFF2-40B4-BE49-F238E27FC236}">
                <a16:creationId xmlns:a16="http://schemas.microsoft.com/office/drawing/2014/main" id="{2994E3BC-0699-5A4D-86E1-BA4B0539C944}"/>
              </a:ext>
            </a:extLst>
          </p:cNvPr>
          <p:cNvSpPr txBox="1">
            <a:spLocks/>
          </p:cNvSpPr>
          <p:nvPr/>
        </p:nvSpPr>
        <p:spPr>
          <a:xfrm>
            <a:off x="933940" y="2926073"/>
            <a:ext cx="1062886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r>
              <a:rPr lang="fi-FI" sz="4800" b="1" dirty="0">
                <a:solidFill>
                  <a:srgbClr val="26253E"/>
                </a:solidFill>
                <a:latin typeface="Telegraf" pitchFamily="2" charset="77"/>
              </a:rPr>
              <a:t>Henkilöstön pulssikyselyt </a:t>
            </a:r>
          </a:p>
        </p:txBody>
      </p:sp>
    </p:spTree>
    <p:extLst>
      <p:ext uri="{BB962C8B-B14F-4D97-AF65-F5344CB8AC3E}">
        <p14:creationId xmlns:p14="http://schemas.microsoft.com/office/powerpoint/2010/main" val="331092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985103"/>
            <a:ext cx="9259687" cy="1686910"/>
          </a:xfrm>
        </p:spPr>
        <p:txBody>
          <a:bodyPr/>
          <a:lstStyle/>
          <a:p>
            <a:pPr lvl="0"/>
            <a:r>
              <a:rPr lang="fi-FI" dirty="0"/>
              <a:t>Sitoutuneet tiimit ovat jopa 21 % tuottavampia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10</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92370" y="1913083"/>
            <a:ext cx="2561920"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21%</a:t>
            </a:r>
          </a:p>
        </p:txBody>
      </p:sp>
    </p:spTree>
    <p:extLst>
      <p:ext uri="{BB962C8B-B14F-4D97-AF65-F5344CB8AC3E}">
        <p14:creationId xmlns:p14="http://schemas.microsoft.com/office/powerpoint/2010/main" val="2733625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886480"/>
            <a:ext cx="10517711" cy="1585051"/>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fi-FI" sz="4000" dirty="0">
                <a:latin typeface="Telegraf" pitchFamily="2" charset="77"/>
              </a:rPr>
              <a:t>Vahva työnantajabrändi </a:t>
            </a:r>
          </a:p>
          <a:p>
            <a:r>
              <a:rPr lang="fi-FI" sz="4000" dirty="0">
                <a:latin typeface="Telegraf" pitchFamily="2" charset="77"/>
              </a:rPr>
              <a:t>ja kulttuuri </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4"/>
            <a:ext cx="6050410" cy="2875795"/>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fi-FI" sz="2000" dirty="0">
                <a:latin typeface="Telegraf" pitchFamily="2" charset="77"/>
              </a:rPr>
              <a:t>Pulssikyselyiden avulla saamme oivalluksia </a:t>
            </a:r>
            <a:r>
              <a:rPr lang="fi-FI" sz="2000" dirty="0" err="1">
                <a:latin typeface="Telegraf" pitchFamily="2" charset="77"/>
              </a:rPr>
              <a:t>psykososiaalisesta</a:t>
            </a:r>
            <a:r>
              <a:rPr lang="fi-FI" sz="2000" dirty="0">
                <a:latin typeface="Telegraf" pitchFamily="2" charset="77"/>
              </a:rPr>
              <a:t> työympäristöstä joka viikko. Tämä antaa meille mahdollisuuden parantaa esimerkiksi johtamista, kulttuuria ja viestintää - faktojen perusteella ja ajoissa. Näin pystymme toimimaan ennakoivasti parantaaksemme työnantajabrändiämme ja työkulttuuriamme.</a:t>
            </a:r>
            <a:r>
              <a:rPr lang="en-US" sz="2000" dirty="0">
                <a:latin typeface="Telegraf" pitchFamily="2" charset="77"/>
              </a:rPr>
              <a:t>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11</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21853" y="1843950"/>
            <a:ext cx="1800004" cy="3170099"/>
          </a:xfrm>
          <a:prstGeom prst="rect">
            <a:avLst/>
          </a:prstGeom>
          <a:noFill/>
        </p:spPr>
        <p:txBody>
          <a:bodyPr wrap="square" rtlCol="0">
            <a:spAutoFit/>
          </a:bodyPr>
          <a:lstStyle/>
          <a:p>
            <a:r>
              <a:rPr lang="da-DK" sz="20000" dirty="0">
                <a:solidFill>
                  <a:srgbClr val="26253E"/>
                </a:solidFill>
                <a:latin typeface="Telegraf" pitchFamily="2" charset="77"/>
              </a:rPr>
              <a:t>2</a:t>
            </a:r>
          </a:p>
        </p:txBody>
      </p:sp>
    </p:spTree>
    <p:extLst>
      <p:ext uri="{BB962C8B-B14F-4D97-AF65-F5344CB8AC3E}">
        <p14:creationId xmlns:p14="http://schemas.microsoft.com/office/powerpoint/2010/main" val="2146231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57476" y="3429000"/>
            <a:ext cx="7657403" cy="2192187"/>
          </a:xfrm>
        </p:spPr>
        <p:txBody>
          <a:bodyPr/>
          <a:lstStyle/>
          <a:p>
            <a:pPr lvl="0"/>
            <a:r>
              <a:rPr lang="fi-FI" dirty="0"/>
              <a:t>53 % työntekijöistä asettaa todennäköisemmin hyvinvoinnin työn edelle </a:t>
            </a:r>
            <a:r>
              <a:rPr lang="en-US" dirty="0"/>
              <a:t>
</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12</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53%</a:t>
            </a:r>
          </a:p>
        </p:txBody>
      </p:sp>
    </p:spTree>
    <p:extLst>
      <p:ext uri="{BB962C8B-B14F-4D97-AF65-F5344CB8AC3E}">
        <p14:creationId xmlns:p14="http://schemas.microsoft.com/office/powerpoint/2010/main" val="2356276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517418"/>
            <a:ext cx="8009176" cy="1795779"/>
          </a:xfrm>
        </p:spPr>
        <p:txBody>
          <a:bodyPr/>
          <a:lstStyle/>
          <a:p>
            <a:pPr lvl="1"/>
            <a:r>
              <a:rPr lang="fi-FI" sz="2800" b="1" dirty="0">
                <a:latin typeface="Telegraf" pitchFamily="2" charset="77"/>
              </a:rPr>
              <a:t>89 % suosittelee todennäköisesti työpaikkaansa hyväksi työpaikaksi, kun ilman johdon tukea luku jää vaan 17 prosenttiin </a:t>
            </a:r>
            <a:r>
              <a:rPr lang="en-US" sz="2800" b="1" dirty="0">
                <a:latin typeface="Telegraf" pitchFamily="2" charset="77"/>
              </a:rPr>
              <a:t>
</a:t>
            </a:r>
            <a:endParaRPr lang="da-DK" sz="2800" b="1" dirty="0">
              <a:latin typeface="Telegraf" pitchFamily="2" charset="77"/>
            </a:endParaRP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13</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70924"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89%</a:t>
            </a:r>
          </a:p>
        </p:txBody>
      </p:sp>
    </p:spTree>
    <p:extLst>
      <p:ext uri="{BB962C8B-B14F-4D97-AF65-F5344CB8AC3E}">
        <p14:creationId xmlns:p14="http://schemas.microsoft.com/office/powerpoint/2010/main" val="2591866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4" y="1894749"/>
            <a:ext cx="6260272" cy="1585050"/>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fi-FI" sz="4000" dirty="0">
                <a:latin typeface="Telegraf" pitchFamily="2" charset="77"/>
              </a:rPr>
              <a:t>Työntekijöiden </a:t>
            </a:r>
          </a:p>
          <a:p>
            <a:r>
              <a:rPr lang="fi-FI" sz="4000" dirty="0">
                <a:latin typeface="Telegraf" pitchFamily="2" charset="77"/>
              </a:rPr>
              <a:t>säilyvyys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14</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316799" y="1843950"/>
            <a:ext cx="1795684" cy="3170099"/>
          </a:xfrm>
          <a:prstGeom prst="rect">
            <a:avLst/>
          </a:prstGeom>
          <a:noFill/>
        </p:spPr>
        <p:txBody>
          <a:bodyPr wrap="none" rtlCol="0">
            <a:spAutoFit/>
          </a:bodyPr>
          <a:lstStyle/>
          <a:p>
            <a:r>
              <a:rPr lang="da-DK" sz="20000" dirty="0">
                <a:solidFill>
                  <a:srgbClr val="26253E"/>
                </a:solidFill>
                <a:latin typeface="Telegraf" pitchFamily="2" charset="77"/>
              </a:rPr>
              <a:t>3</a:t>
            </a:r>
          </a:p>
        </p:txBody>
      </p:sp>
      <p:sp>
        <p:nvSpPr>
          <p:cNvPr id="9" name="Pladsholder til indhold 2">
            <a:extLst>
              <a:ext uri="{FF2B5EF4-FFF2-40B4-BE49-F238E27FC236}">
                <a16:creationId xmlns:a16="http://schemas.microsoft.com/office/drawing/2014/main" id="{D48CB887-DED5-9C48-B5A3-603DE02EE662}"/>
              </a:ext>
            </a:extLst>
          </p:cNvPr>
          <p:cNvSpPr txBox="1">
            <a:spLocks/>
          </p:cNvSpPr>
          <p:nvPr/>
        </p:nvSpPr>
        <p:spPr>
          <a:xfrm>
            <a:off x="5207203" y="3550405"/>
            <a:ext cx="6260272" cy="2253491"/>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fi-FI" sz="2000" dirty="0">
                <a:latin typeface="Telegraf" pitchFamily="2" charset="77"/>
              </a:rPr>
              <a:t>Pulssikyselyiden avulla voimme olla jatkuvassa ja avoimessa viestinnässä suoraan työntekijöidemme kanssa ja saada arvokkaita oivalluksia, joiden avulla voimme toimia ennakoivasti johtamisemme, viestintämme, työnantajabrändimme ja työkulttuurimme mukaisesti ja parantaa niitä, jotka kaikki auttavat pitämään työntekijämme pidempään.</a:t>
            </a:r>
            <a:r>
              <a:rPr lang="en-US" sz="2000" dirty="0"/>
              <a:t>
</a:t>
            </a:r>
          </a:p>
        </p:txBody>
      </p:sp>
    </p:spTree>
    <p:extLst>
      <p:ext uri="{BB962C8B-B14F-4D97-AF65-F5344CB8AC3E}">
        <p14:creationId xmlns:p14="http://schemas.microsoft.com/office/powerpoint/2010/main" val="1829713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2753586"/>
            <a:ext cx="7657403" cy="2909454"/>
          </a:xfrm>
        </p:spPr>
        <p:txBody>
          <a:bodyPr/>
          <a:lstStyle/>
          <a:p>
            <a:pPr lvl="0"/>
            <a:r>
              <a:rPr lang="fi-FI" dirty="0"/>
              <a:t>Sitoutuneet työntekijät jättävät työnantajansa 87 % epätodennäköisemmin.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15</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38201" y="1951672"/>
            <a:ext cx="3613483"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87%</a:t>
            </a:r>
          </a:p>
        </p:txBody>
      </p:sp>
    </p:spTree>
    <p:extLst>
      <p:ext uri="{BB962C8B-B14F-4D97-AF65-F5344CB8AC3E}">
        <p14:creationId xmlns:p14="http://schemas.microsoft.com/office/powerpoint/2010/main" val="3658111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2537" y="2462646"/>
            <a:ext cx="7987363" cy="2644192"/>
          </a:xfrm>
        </p:spPr>
        <p:txBody>
          <a:bodyPr/>
          <a:lstStyle/>
          <a:p>
            <a:pPr lvl="0"/>
            <a:r>
              <a:rPr lang="fi-FI" dirty="0"/>
              <a:t>Sitoutuneissa tiimeissä vaihtuvuus on 59 % alhaisempaa</a:t>
            </a:r>
            <a:endParaRPr lang="da-DK"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16</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14439" y="1908808"/>
            <a:ext cx="2886074"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59%</a:t>
            </a:r>
          </a:p>
        </p:txBody>
      </p:sp>
    </p:spTree>
    <p:extLst>
      <p:ext uri="{BB962C8B-B14F-4D97-AF65-F5344CB8AC3E}">
        <p14:creationId xmlns:p14="http://schemas.microsoft.com/office/powerpoint/2010/main" val="713396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2985655"/>
            <a:ext cx="7657403" cy="3148446"/>
          </a:xfrm>
        </p:spPr>
        <p:txBody>
          <a:bodyPr/>
          <a:lstStyle/>
          <a:p>
            <a:pPr lvl="0"/>
            <a:r>
              <a:rPr lang="fi-FI" dirty="0"/>
              <a:t>Säännöllisesti työntekijöiden palautetta pyytävien yritysten vaihtuvuus on 14.9% pienempi verrattuna muihin yrityksiin</a:t>
            </a:r>
            <a:r>
              <a:rPr lang="da-DK" dirty="0"/>
              <a:t>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17</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38201" y="1951672"/>
            <a:ext cx="3613483"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14,9%</a:t>
            </a:r>
          </a:p>
        </p:txBody>
      </p:sp>
    </p:spTree>
    <p:extLst>
      <p:ext uri="{BB962C8B-B14F-4D97-AF65-F5344CB8AC3E}">
        <p14:creationId xmlns:p14="http://schemas.microsoft.com/office/powerpoint/2010/main" val="3061501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9DD725-F522-C04C-A7E8-4EE86DD7B689}"/>
              </a:ext>
            </a:extLst>
          </p:cNvPr>
          <p:cNvSpPr>
            <a:spLocks noGrp="1"/>
          </p:cNvSpPr>
          <p:nvPr>
            <p:ph type="title"/>
          </p:nvPr>
        </p:nvSpPr>
        <p:spPr>
          <a:xfrm>
            <a:off x="1692222" y="1507012"/>
            <a:ext cx="8988478" cy="4385787"/>
          </a:xfrm>
        </p:spPr>
        <p:txBody>
          <a:bodyPr/>
          <a:lstStyle/>
          <a:p>
            <a:r>
              <a:rPr lang="fi-FI" sz="4000" dirty="0"/>
              <a:t>Kerrataan vielä</a:t>
            </a:r>
            <a:br>
              <a:rPr lang="fi-FI" dirty="0"/>
            </a:br>
            <a:r>
              <a:rPr lang="fi-FI" b="0" dirty="0"/>
              <a:t>Säännöllisillä pulssikyselyillä voimme lisätä työntekijöiden sitoutumista ja työtyytyväisyyttä jatkuvan palautteen avulla. Pystymme parantamaan työnantajabrändiämme ja yrityskulttuuriamme kun saamme viikoittaisia oivalluksia, joiden avulla voimme kehittyä proaktiiviseksi työnantajaksi. Yhdessä tämä kaikki antaa meille mahdollisuuden lisätä työntekijöiden pysyvyyttä.</a:t>
            </a:r>
            <a:endParaRPr lang="fi-FI" dirty="0"/>
          </a:p>
        </p:txBody>
      </p:sp>
      <p:sp>
        <p:nvSpPr>
          <p:cNvPr id="3" name="Pladsholder til slidenummer 2">
            <a:extLst>
              <a:ext uri="{FF2B5EF4-FFF2-40B4-BE49-F238E27FC236}">
                <a16:creationId xmlns:a16="http://schemas.microsoft.com/office/drawing/2014/main" id="{E18A7D0E-6403-0E40-8297-5C320DEE0D4A}"/>
              </a:ext>
            </a:extLst>
          </p:cNvPr>
          <p:cNvSpPr>
            <a:spLocks noGrp="1"/>
          </p:cNvSpPr>
          <p:nvPr>
            <p:ph type="sldNum" sz="quarter" idx="12"/>
          </p:nvPr>
        </p:nvSpPr>
        <p:spPr/>
        <p:txBody>
          <a:bodyPr/>
          <a:lstStyle/>
          <a:p>
            <a:fld id="{CE21FDA0-9B75-FD4B-8974-211DAFD3C1D2}" type="slidenum">
              <a:rPr lang="da-DK" smtClean="0"/>
              <a:pPr/>
              <a:t>18</a:t>
            </a:fld>
            <a:endParaRPr lang="da-DK"/>
          </a:p>
        </p:txBody>
      </p:sp>
    </p:spTree>
    <p:extLst>
      <p:ext uri="{BB962C8B-B14F-4D97-AF65-F5344CB8AC3E}">
        <p14:creationId xmlns:p14="http://schemas.microsoft.com/office/powerpoint/2010/main" val="1741477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fi-FI" dirty="0"/>
              <a:t>…Ei siinä kaikki!</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19</a:t>
            </a:fld>
            <a:endParaRPr lang="da-DK"/>
          </a:p>
        </p:txBody>
      </p:sp>
    </p:spTree>
    <p:extLst>
      <p:ext uri="{BB962C8B-B14F-4D97-AF65-F5344CB8AC3E}">
        <p14:creationId xmlns:p14="http://schemas.microsoft.com/office/powerpoint/2010/main" val="275789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81F5-BDE8-3740-3AF0-B636D282407B}"/>
              </a:ext>
            </a:extLst>
          </p:cNvPr>
          <p:cNvSpPr>
            <a:spLocks noGrp="1"/>
          </p:cNvSpPr>
          <p:nvPr>
            <p:ph type="title" idx="4294967295"/>
          </p:nvPr>
        </p:nvSpPr>
        <p:spPr>
          <a:xfrm>
            <a:off x="1129150" y="2521953"/>
            <a:ext cx="9933700" cy="2699919"/>
          </a:xfrm>
        </p:spPr>
        <p:txBody>
          <a:bodyPr anchor="t">
            <a:noAutofit/>
          </a:bodyPr>
          <a:lstStyle/>
          <a:p>
            <a:pPr>
              <a:lnSpc>
                <a:spcPct val="100000"/>
              </a:lnSpc>
            </a:pPr>
            <a:r>
              <a:rPr lang="fi-FI" sz="5400" dirty="0">
                <a:latin typeface="Telegraf" pitchFamily="2" charset="77"/>
              </a:rPr>
              <a:t>Työntekijät priorisoivat terveyden ja hyvinvoinnin ennen töitä  </a:t>
            </a:r>
            <a:endParaRPr lang="fi-FI" sz="5400" b="0" dirty="0">
              <a:solidFill>
                <a:srgbClr val="26253E"/>
              </a:solidFill>
              <a:latin typeface="Telegraf" pitchFamily="2" charset="77"/>
            </a:endParaRPr>
          </a:p>
        </p:txBody>
      </p:sp>
      <p:sp>
        <p:nvSpPr>
          <p:cNvPr id="4" name="Slide Number Placeholder 3">
            <a:extLst>
              <a:ext uri="{FF2B5EF4-FFF2-40B4-BE49-F238E27FC236}">
                <a16:creationId xmlns:a16="http://schemas.microsoft.com/office/drawing/2014/main" id="{EDB57423-7EAF-B307-BA8A-8FA0B5659F81}"/>
              </a:ext>
            </a:extLst>
          </p:cNvPr>
          <p:cNvSpPr>
            <a:spLocks noGrp="1"/>
          </p:cNvSpPr>
          <p:nvPr>
            <p:ph type="sldNum" sz="quarter" idx="12"/>
          </p:nvPr>
        </p:nvSpPr>
        <p:spPr/>
        <p:txBody>
          <a:bodyPr/>
          <a:lstStyle/>
          <a:p>
            <a:r>
              <a:rPr lang="da-DK" dirty="0">
                <a:latin typeface="Telegraf" pitchFamily="2" charset="77"/>
              </a:rPr>
              <a:t>0</a:t>
            </a:r>
            <a:fld id="{CE21FDA0-9B75-FD4B-8974-211DAFD3C1D2}" type="slidenum">
              <a:rPr lang="da-DK" smtClean="0">
                <a:latin typeface="Telegraf" pitchFamily="2" charset="77"/>
              </a:rPr>
              <a:pPr/>
              <a:t>2</a:t>
            </a:fld>
            <a:endParaRPr lang="da-DK" dirty="0">
              <a:latin typeface="Telegraf" pitchFamily="2" charset="77"/>
            </a:endParaRPr>
          </a:p>
        </p:txBody>
      </p:sp>
    </p:spTree>
    <p:extLst>
      <p:ext uri="{BB962C8B-B14F-4D97-AF65-F5344CB8AC3E}">
        <p14:creationId xmlns:p14="http://schemas.microsoft.com/office/powerpoint/2010/main" val="11793499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834C3D12-C26B-7044-8123-D91CB0AE8E54}"/>
              </a:ext>
            </a:extLst>
          </p:cNvPr>
          <p:cNvSpPr>
            <a:spLocks noGrp="1"/>
          </p:cNvSpPr>
          <p:nvPr>
            <p:ph type="sldNum" sz="quarter" idx="12"/>
          </p:nvPr>
        </p:nvSpPr>
        <p:spPr/>
        <p:txBody>
          <a:bodyPr/>
          <a:lstStyle/>
          <a:p>
            <a:fld id="{CE21FDA0-9B75-FD4B-8974-211DAFD3C1D2}" type="slidenum">
              <a:rPr lang="da-DK" smtClean="0"/>
              <a:t>20</a:t>
            </a:fld>
            <a:endParaRPr lang="da-DK" dirty="0"/>
          </a:p>
        </p:txBody>
      </p:sp>
      <p:sp>
        <p:nvSpPr>
          <p:cNvPr id="3" name="Pladsholder til tekst 2">
            <a:extLst>
              <a:ext uri="{FF2B5EF4-FFF2-40B4-BE49-F238E27FC236}">
                <a16:creationId xmlns:a16="http://schemas.microsoft.com/office/drawing/2014/main" id="{DBB86DAF-F265-3D4D-8902-DBA4056B26C6}"/>
              </a:ext>
            </a:extLst>
          </p:cNvPr>
          <p:cNvSpPr>
            <a:spLocks noGrp="1"/>
          </p:cNvSpPr>
          <p:nvPr>
            <p:ph type="body" sz="quarter" idx="14"/>
          </p:nvPr>
        </p:nvSpPr>
        <p:spPr>
          <a:xfrm>
            <a:off x="5799320" y="2922811"/>
            <a:ext cx="5967959" cy="2945266"/>
          </a:xfrm>
        </p:spPr>
        <p:txBody>
          <a:bodyPr/>
          <a:lstStyle/>
          <a:p>
            <a:r>
              <a:rPr lang="fi-FI" sz="2400" dirty="0"/>
              <a:t>Digitaaliset ja automatisoidut prosessit vapauttavat sisäisiä resursseja </a:t>
            </a:r>
          </a:p>
          <a:p>
            <a:r>
              <a:rPr lang="fi-FI" sz="2400" dirty="0"/>
              <a:t>Et tarvitse omaa IT-osaajaa päivittäiseen ylläpitoon</a:t>
            </a:r>
          </a:p>
          <a:p>
            <a:r>
              <a:rPr lang="fi-FI" sz="2400" dirty="0"/>
              <a:t>Saat meiltä paikallista tukea joka arkipäivä klo 9-17</a:t>
            </a:r>
          </a:p>
          <a:p>
            <a:pPr lvl="0"/>
            <a:r>
              <a:rPr lang="fi-FI" sz="2400" dirty="0"/>
              <a:t>Konsultointia tarpeidesi mukaan </a:t>
            </a:r>
          </a:p>
        </p:txBody>
      </p:sp>
      <p:sp>
        <p:nvSpPr>
          <p:cNvPr id="11" name="Pladsholder til indhold 10">
            <a:extLst>
              <a:ext uri="{FF2B5EF4-FFF2-40B4-BE49-F238E27FC236}">
                <a16:creationId xmlns:a16="http://schemas.microsoft.com/office/drawing/2014/main" id="{02524477-3AC9-3B4B-81AC-7A9F202D3472}"/>
              </a:ext>
            </a:extLst>
          </p:cNvPr>
          <p:cNvSpPr>
            <a:spLocks noGrp="1"/>
          </p:cNvSpPr>
          <p:nvPr>
            <p:ph sz="quarter" idx="16"/>
          </p:nvPr>
        </p:nvSpPr>
        <p:spPr>
          <a:xfrm>
            <a:off x="838200" y="1372748"/>
            <a:ext cx="8681357" cy="758440"/>
          </a:xfrm>
        </p:spPr>
        <p:txBody>
          <a:bodyPr/>
          <a:lstStyle/>
          <a:p>
            <a:pPr>
              <a:lnSpc>
                <a:spcPct val="100000"/>
              </a:lnSpc>
            </a:pPr>
            <a:r>
              <a:rPr lang="fi-FI" sz="3600" b="1" dirty="0"/>
              <a:t>Kuin oma digitaalinen HR-assistentti</a:t>
            </a:r>
          </a:p>
        </p:txBody>
      </p:sp>
      <p:pic>
        <p:nvPicPr>
          <p:cNvPr id="17" name="Pladsholder til billede 16" descr="Et billede, der indeholder galleri, værelse, skærmbillede&#10;&#10;Automatisk genereret beskrivelse">
            <a:extLst>
              <a:ext uri="{FF2B5EF4-FFF2-40B4-BE49-F238E27FC236}">
                <a16:creationId xmlns:a16="http://schemas.microsoft.com/office/drawing/2014/main" id="{5B1E6A63-0443-B841-BEC9-238DFB5BC1E6}"/>
              </a:ext>
            </a:extLst>
          </p:cNvPr>
          <p:cNvPicPr>
            <a:picLocks noGrp="1" noChangeAspect="1"/>
          </p:cNvPicPr>
          <p:nvPr>
            <p:ph type="pic" sz="quarter" idx="15"/>
          </p:nvPr>
        </p:nvPicPr>
        <p:blipFill rotWithShape="1">
          <a:blip r:embed="rId2"/>
          <a:srcRect l="9594" r="10403"/>
          <a:stretch/>
        </p:blipFill>
        <p:spPr>
          <a:xfrm>
            <a:off x="838200" y="2922811"/>
            <a:ext cx="4182358" cy="2945266"/>
          </a:xfrm>
        </p:spPr>
      </p:pic>
    </p:spTree>
    <p:extLst>
      <p:ext uri="{BB962C8B-B14F-4D97-AF65-F5344CB8AC3E}">
        <p14:creationId xmlns:p14="http://schemas.microsoft.com/office/powerpoint/2010/main" val="4091800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36D6006F-D6C3-B644-BD7C-E3CC377B4E88}"/>
              </a:ext>
            </a:extLst>
          </p:cNvPr>
          <p:cNvSpPr>
            <a:spLocks noGrp="1"/>
          </p:cNvSpPr>
          <p:nvPr>
            <p:ph type="sldNum" sz="quarter" idx="12"/>
          </p:nvPr>
        </p:nvSpPr>
        <p:spPr/>
        <p:txBody>
          <a:bodyPr/>
          <a:lstStyle/>
          <a:p>
            <a:fld id="{CE21FDA0-9B75-FD4B-8974-211DAFD3C1D2}" type="slidenum">
              <a:rPr lang="da-DK" smtClean="0"/>
              <a:t>21</a:t>
            </a:fld>
            <a:endParaRPr lang="da-DK" dirty="0"/>
          </a:p>
        </p:txBody>
      </p:sp>
      <p:sp>
        <p:nvSpPr>
          <p:cNvPr id="3" name="Pladsholder til tekst 2">
            <a:extLst>
              <a:ext uri="{FF2B5EF4-FFF2-40B4-BE49-F238E27FC236}">
                <a16:creationId xmlns:a16="http://schemas.microsoft.com/office/drawing/2014/main" id="{B3D0893B-CDCE-8640-AE9E-4E98DD08D6CE}"/>
              </a:ext>
            </a:extLst>
          </p:cNvPr>
          <p:cNvSpPr>
            <a:spLocks noGrp="1"/>
          </p:cNvSpPr>
          <p:nvPr>
            <p:ph type="body" sz="quarter" idx="14"/>
          </p:nvPr>
        </p:nvSpPr>
        <p:spPr>
          <a:xfrm>
            <a:off x="838200" y="2112249"/>
            <a:ext cx="6491991" cy="3967076"/>
          </a:xfrm>
        </p:spPr>
        <p:txBody>
          <a:bodyPr/>
          <a:lstStyle/>
          <a:p>
            <a:pPr marL="0" indent="0">
              <a:buNone/>
            </a:pPr>
            <a:r>
              <a:rPr lang="fi-FI" b="1" dirty="0"/>
              <a:t>Kyllä, </a:t>
            </a:r>
          </a:p>
          <a:p>
            <a:pPr marL="0" indent="0">
              <a:buNone/>
            </a:pPr>
            <a:endParaRPr lang="da-DK" dirty="0"/>
          </a:p>
          <a:p>
            <a:r>
              <a:rPr lang="fi-FI" dirty="0"/>
              <a:t>100% GDPR-vaatimusten mukainen</a:t>
            </a:r>
          </a:p>
          <a:p>
            <a:pPr marL="0" indent="0">
              <a:buNone/>
            </a:pPr>
            <a:r>
              <a:rPr lang="en-GB" sz="100" dirty="0" err="1">
                <a:latin typeface="Telegraf" pitchFamily="2" charset="77"/>
              </a:rPr>
              <a:t>e’ll</a:t>
            </a:r>
            <a:r>
              <a:rPr lang="en-GB" sz="100" dirty="0">
                <a:latin typeface="Telegraf" pitchFamily="2" charset="77"/>
              </a:rPr>
              <a:t> always have candidate &amp; employee consent</a:t>
            </a:r>
          </a:p>
          <a:p>
            <a:pPr lvl="4"/>
            <a:r>
              <a:rPr lang="fi-FI" sz="1400" dirty="0">
                <a:latin typeface="Telegraf" pitchFamily="2" charset="77"/>
              </a:rPr>
              <a:t>Poistamiskäytännöt &amp; käyttäjän hallinta</a:t>
            </a:r>
          </a:p>
          <a:p>
            <a:pPr lvl="4"/>
            <a:r>
              <a:rPr lang="fi-FI" sz="1400" dirty="0">
                <a:latin typeface="Telegraf" pitchFamily="2" charset="77"/>
              </a:rPr>
              <a:t>Ulkoiset IT toimijat tarkastavat toimintaa</a:t>
            </a:r>
          </a:p>
          <a:p>
            <a:pPr lvl="4"/>
            <a:r>
              <a:rPr lang="fi-FI" sz="1400" dirty="0">
                <a:latin typeface="Telegraf" pitchFamily="2" charset="77"/>
              </a:rPr>
              <a:t>Suojattu datan varastointi</a:t>
            </a:r>
          </a:p>
          <a:p>
            <a:pPr lvl="4"/>
            <a:r>
              <a:rPr lang="fi-FI" sz="1400" dirty="0">
                <a:latin typeface="Telegraf" pitchFamily="2" charset="77"/>
              </a:rPr>
              <a:t>Datan prosessointi on meille varmistettu</a:t>
            </a:r>
            <a:endParaRPr lang="da-DK" dirty="0"/>
          </a:p>
        </p:txBody>
      </p:sp>
      <p:pic>
        <p:nvPicPr>
          <p:cNvPr id="7" name="Pladsholder til billede 6" descr="Et billede, der indeholder vektorgrafik&#10;&#10;Automatisk genereret beskrivelse">
            <a:extLst>
              <a:ext uri="{FF2B5EF4-FFF2-40B4-BE49-F238E27FC236}">
                <a16:creationId xmlns:a16="http://schemas.microsoft.com/office/drawing/2014/main" id="{1922DAE0-BB04-D443-B9CE-F8FD1E290741}"/>
              </a:ext>
            </a:extLst>
          </p:cNvPr>
          <p:cNvPicPr>
            <a:picLocks noGrp="1" noChangeAspect="1"/>
          </p:cNvPicPr>
          <p:nvPr>
            <p:ph type="pic" sz="quarter" idx="15"/>
          </p:nvPr>
        </p:nvPicPr>
        <p:blipFill rotWithShape="1">
          <a:blip r:embed="rId2"/>
          <a:srcRect t="2092" b="2092"/>
          <a:stretch>
            <a:fillRect/>
          </a:stretch>
        </p:blipFill>
        <p:spPr>
          <a:xfrm>
            <a:off x="6596743" y="1718159"/>
            <a:ext cx="4757057" cy="4755256"/>
          </a:xfrm>
        </p:spPr>
      </p:pic>
      <p:sp>
        <p:nvSpPr>
          <p:cNvPr id="5" name="Pladsholder til indhold 4">
            <a:extLst>
              <a:ext uri="{FF2B5EF4-FFF2-40B4-BE49-F238E27FC236}">
                <a16:creationId xmlns:a16="http://schemas.microsoft.com/office/drawing/2014/main" id="{95D78F61-9C21-1446-BA7C-5378644E7FB2}"/>
              </a:ext>
            </a:extLst>
          </p:cNvPr>
          <p:cNvSpPr>
            <a:spLocks noGrp="1"/>
          </p:cNvSpPr>
          <p:nvPr>
            <p:ph sz="quarter" idx="16"/>
          </p:nvPr>
        </p:nvSpPr>
        <p:spPr>
          <a:xfrm>
            <a:off x="838200" y="1403040"/>
            <a:ext cx="6983413" cy="630237"/>
          </a:xfrm>
        </p:spPr>
        <p:txBody>
          <a:bodyPr/>
          <a:lstStyle/>
          <a:p>
            <a:pPr>
              <a:lnSpc>
                <a:spcPct val="100000"/>
              </a:lnSpc>
            </a:pPr>
            <a:r>
              <a:rPr lang="fi-FI" b="1" dirty="0"/>
              <a:t>Jos vielä mietit…</a:t>
            </a:r>
          </a:p>
        </p:txBody>
      </p:sp>
    </p:spTree>
    <p:extLst>
      <p:ext uri="{BB962C8B-B14F-4D97-AF65-F5344CB8AC3E}">
        <p14:creationId xmlns:p14="http://schemas.microsoft.com/office/powerpoint/2010/main" val="4160994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79A3D5-26DB-C84B-B316-EA9318ABFE27}"/>
              </a:ext>
            </a:extLst>
          </p:cNvPr>
          <p:cNvSpPr>
            <a:spLocks noGrp="1"/>
          </p:cNvSpPr>
          <p:nvPr>
            <p:ph type="title"/>
          </p:nvPr>
        </p:nvSpPr>
        <p:spPr>
          <a:xfrm>
            <a:off x="870858" y="3156653"/>
            <a:ext cx="5397207" cy="2554200"/>
          </a:xfrm>
        </p:spPr>
        <p:txBody>
          <a:bodyPr/>
          <a:lstStyle/>
          <a:p>
            <a:br>
              <a:rPr lang="en-US" dirty="0">
                <a:latin typeface="Telegraf" pitchFamily="2" charset="77"/>
              </a:rPr>
            </a:br>
            <a:r>
              <a:rPr lang="fi-FI" dirty="0">
                <a:latin typeface="Telegraf" pitchFamily="2" charset="77"/>
              </a:rPr>
              <a:t>Teimme sinulle kaiken valmiiksi – listasimme myös  järjestelmän vaatimusmäärittelyt sinun vapaaseen käyttöösi</a:t>
            </a:r>
            <a:br>
              <a:rPr lang="en-US" dirty="0">
                <a:latin typeface="Telegraf" pitchFamily="2" charset="77"/>
              </a:rPr>
            </a:br>
            <a:br>
              <a:rPr lang="en-US" dirty="0">
                <a:latin typeface="Telegraf" pitchFamily="2" charset="77"/>
              </a:rPr>
            </a:br>
            <a:r>
              <a:rPr lang="en-US" sz="2000" b="0" u="sng" dirty="0">
                <a:latin typeface="Telegraf" pitchFamily="2" charset="77"/>
                <a:hlinkClick r:id="rId3" tooltip="Katso tästä"/>
              </a:rPr>
              <a:t>Katso tästä</a:t>
            </a:r>
            <a:br>
              <a:rPr lang="da-DK" dirty="0">
                <a:latin typeface="Telegraf" pitchFamily="2" charset="77"/>
              </a:rPr>
            </a:br>
            <a:endParaRPr lang="da-DK" dirty="0">
              <a:latin typeface="Telegraf" pitchFamily="2" charset="77"/>
            </a:endParaRPr>
          </a:p>
        </p:txBody>
      </p:sp>
      <p:sp>
        <p:nvSpPr>
          <p:cNvPr id="5" name="Pladsholder til slidenummer 4">
            <a:extLst>
              <a:ext uri="{FF2B5EF4-FFF2-40B4-BE49-F238E27FC236}">
                <a16:creationId xmlns:a16="http://schemas.microsoft.com/office/drawing/2014/main" id="{5DAFA328-6388-D746-AC59-0E696201F8BC}"/>
              </a:ext>
            </a:extLst>
          </p:cNvPr>
          <p:cNvSpPr>
            <a:spLocks noGrp="1"/>
          </p:cNvSpPr>
          <p:nvPr>
            <p:ph type="sldNum" sz="quarter" idx="12"/>
          </p:nvPr>
        </p:nvSpPr>
        <p:spPr/>
        <p:txBody>
          <a:bodyPr/>
          <a:lstStyle/>
          <a:p>
            <a:fld id="{CE21FDA0-9B75-FD4B-8974-211DAFD3C1D2}" type="slidenum">
              <a:rPr lang="da-DK" smtClean="0"/>
              <a:t>22</a:t>
            </a:fld>
            <a:endParaRPr lang="da-DK"/>
          </a:p>
        </p:txBody>
      </p:sp>
      <p:pic>
        <p:nvPicPr>
          <p:cNvPr id="12" name="Pladsholder til billede 11" descr="Et billede, der indeholder tekst, shoji, krydsord&#10;&#10;Automatisk genereret beskrivelse">
            <a:extLst>
              <a:ext uri="{FF2B5EF4-FFF2-40B4-BE49-F238E27FC236}">
                <a16:creationId xmlns:a16="http://schemas.microsoft.com/office/drawing/2014/main" id="{3C6150A6-8105-C843-A28A-C388985CD01C}"/>
              </a:ext>
            </a:extLst>
          </p:cNvPr>
          <p:cNvPicPr>
            <a:picLocks noGrp="1" noChangeAspect="1"/>
          </p:cNvPicPr>
          <p:nvPr>
            <p:ph type="pic" idx="1"/>
          </p:nvPr>
        </p:nvPicPr>
        <p:blipFill rotWithShape="1">
          <a:blip r:embed="rId4">
            <a:alphaModFix/>
          </a:blip>
          <a:srcRect t="13746" b="13746"/>
          <a:stretch>
            <a:fillRect/>
          </a:stretch>
        </p:blipFill>
        <p:spPr>
          <a:xfrm>
            <a:off x="6950529" y="1807569"/>
            <a:ext cx="3761014" cy="3903284"/>
          </a:xfrm>
          <a:noFill/>
        </p:spPr>
      </p:pic>
    </p:spTree>
    <p:extLst>
      <p:ext uri="{BB962C8B-B14F-4D97-AF65-F5344CB8AC3E}">
        <p14:creationId xmlns:p14="http://schemas.microsoft.com/office/powerpoint/2010/main" val="2485433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23</a:t>
            </a:fld>
            <a:endParaRPr lang="da-DK" dirty="0"/>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a:xfrm>
            <a:off x="838200" y="1185863"/>
            <a:ext cx="10363200" cy="630237"/>
          </a:xfrm>
        </p:spPr>
        <p:txBody>
          <a:bodyPr/>
          <a:lstStyle/>
          <a:p>
            <a:r>
              <a:rPr lang="fi-FI" b="1" dirty="0"/>
              <a:t>Olemme sanoneet mitä halusimme..</a:t>
            </a:r>
          </a:p>
        </p:txBody>
      </p:sp>
      <p:pic>
        <p:nvPicPr>
          <p:cNvPr id="13" name="Pladsholder til billede 12">
            <a:extLst>
              <a:ext uri="{FF2B5EF4-FFF2-40B4-BE49-F238E27FC236}">
                <a16:creationId xmlns:a16="http://schemas.microsoft.com/office/drawing/2014/main" id="{E73076EA-B9C9-1140-A054-A4DE9E413CBC}"/>
              </a:ext>
            </a:extLst>
          </p:cNvPr>
          <p:cNvPicPr>
            <a:picLocks noGrp="1" noChangeAspect="1"/>
          </p:cNvPicPr>
          <p:nvPr>
            <p:ph type="pic" sz="quarter" idx="15"/>
          </p:nvPr>
        </p:nvPicPr>
        <p:blipFill rotWithShape="1">
          <a:blip r:embed="rId2"/>
          <a:srcRect l="4271" r="4271"/>
          <a:stretch>
            <a:fillRect/>
          </a:stretch>
        </p:blipFill>
        <p:spPr/>
      </p:pic>
      <p:sp>
        <p:nvSpPr>
          <p:cNvPr id="10" name="Pladsholder til tekst 2">
            <a:extLst>
              <a:ext uri="{FF2B5EF4-FFF2-40B4-BE49-F238E27FC236}">
                <a16:creationId xmlns:a16="http://schemas.microsoft.com/office/drawing/2014/main" id="{3C3FA34C-EB50-F54C-8D24-1D2564D395C2}"/>
              </a:ext>
            </a:extLst>
          </p:cNvPr>
          <p:cNvSpPr>
            <a:spLocks noGrp="1"/>
          </p:cNvSpPr>
          <p:nvPr>
            <p:ph type="body" sz="quarter" idx="14"/>
          </p:nvPr>
        </p:nvSpPr>
        <p:spPr>
          <a:xfrm>
            <a:off x="5600088" y="2124805"/>
            <a:ext cx="5838542" cy="3967076"/>
          </a:xfrm>
        </p:spPr>
        <p:txBody>
          <a:bodyPr/>
          <a:lstStyle/>
          <a:p>
            <a:pPr lvl="0"/>
            <a:r>
              <a:rPr lang="fi-FI" sz="2000" dirty="0"/>
              <a:t>Haluamme sitoutuneita työntekijöitä!</a:t>
            </a:r>
            <a:br>
              <a:rPr lang="fi-FI" sz="2000" dirty="0"/>
            </a:br>
            <a:endParaRPr lang="fi-FI" sz="2000" dirty="0"/>
          </a:p>
          <a:p>
            <a:pPr lvl="0"/>
            <a:r>
              <a:rPr lang="fi-FI" sz="2000" dirty="0"/>
              <a:t>Haluamme korkean työtyytyväisyyden kaikille työntekijöille!</a:t>
            </a:r>
            <a:br>
              <a:rPr lang="fi-FI" sz="2000" dirty="0"/>
            </a:br>
            <a:endParaRPr lang="fi-FI" sz="2000" dirty="0"/>
          </a:p>
          <a:p>
            <a:pPr lvl="0"/>
            <a:r>
              <a:rPr lang="fi-FI" sz="2000" dirty="0"/>
              <a:t>Haluamme lisätä pysyvyyttä!</a:t>
            </a:r>
            <a:br>
              <a:rPr lang="fi-FI" sz="2000" dirty="0"/>
            </a:br>
            <a:endParaRPr lang="fi-FI" sz="2000" dirty="0"/>
          </a:p>
          <a:p>
            <a:pPr lvl="0"/>
            <a:r>
              <a:rPr lang="fi-FI" sz="2000" dirty="0"/>
              <a:t>Haluamme tietää kaikki ongelmat ajallaan ja reagoida niihin ennaltaehkäisevästi!</a:t>
            </a:r>
          </a:p>
        </p:txBody>
      </p:sp>
      <p:sp>
        <p:nvSpPr>
          <p:cNvPr id="11" name="Pladsholder til tekst 2">
            <a:extLst>
              <a:ext uri="{FF2B5EF4-FFF2-40B4-BE49-F238E27FC236}">
                <a16:creationId xmlns:a16="http://schemas.microsoft.com/office/drawing/2014/main" id="{D9526712-A0A0-834E-B0D9-50D0231EDDB8}"/>
              </a:ext>
            </a:extLst>
          </p:cNvPr>
          <p:cNvSpPr txBox="1">
            <a:spLocks/>
          </p:cNvSpPr>
          <p:nvPr/>
        </p:nvSpPr>
        <p:spPr>
          <a:xfrm>
            <a:off x="5612788" y="2581777"/>
            <a:ext cx="6154989" cy="3349638"/>
          </a:xfrm>
          <a:prstGeom prst="rect">
            <a:avLst/>
          </a:prstGeom>
        </p:spPr>
        <p:txBody>
          <a:bodyPr vert="horz" lIns="0" tIns="0" rIns="0" bIns="0" rtlCol="0" anchor="ctr">
            <a:noAutofit/>
          </a:bodyPr>
          <a:lstStyle>
            <a:lvl1pPr marL="457200" indent="-457200" algn="l" defTabSz="914400" rtl="0" eaLnBrk="1" latinLnBrk="0" hangingPunct="1">
              <a:lnSpc>
                <a:spcPct val="100000"/>
              </a:lnSpc>
              <a:spcBef>
                <a:spcPts val="0"/>
              </a:spcBef>
              <a:buFont typeface="Wingdings" pitchFamily="2" charset="2"/>
              <a:buChar char="q"/>
              <a:defRPr sz="2800" kern="1200" spc="20" baseline="0">
                <a:solidFill>
                  <a:schemeClr val="tx1"/>
                </a:solidFill>
                <a:latin typeface="Telegraf" pitchFamily="2" charset="77"/>
                <a:ea typeface="+mn-ea"/>
                <a:cs typeface="+mn-cs"/>
              </a:defRPr>
            </a:lvl1pPr>
            <a:lvl2pPr marL="33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2pPr>
            <a:lvl3pPr marL="444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3pPr>
            <a:lvl4pPr marL="552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4pPr>
            <a:lvl5pPr marL="696600" indent="-228600" algn="l" defTabSz="914400" rtl="0" eaLnBrk="1" latinLnBrk="0" hangingPunct="1">
              <a:lnSpc>
                <a:spcPts val="1800"/>
              </a:lnSpc>
              <a:spcBef>
                <a:spcPts val="0"/>
              </a:spcBef>
              <a:buFont typeface="Wingdings" pitchFamily="2" charset="2"/>
              <a:buChar char="q"/>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Char char="ü"/>
            </a:pPr>
            <a:r>
              <a:rPr lang="en-US" sz="2000" dirty="0"/>
              <a:t> </a:t>
            </a:r>
          </a:p>
          <a:p>
            <a:pPr marL="0" indent="0">
              <a:buNone/>
            </a:pPr>
            <a:endParaRPr lang="en-US" sz="2000" dirty="0"/>
          </a:p>
          <a:p>
            <a:pPr>
              <a:buFont typeface="Wingdings" pitchFamily="2" charset="2"/>
              <a:buChar char="ü"/>
            </a:pPr>
            <a:r>
              <a:rPr lang="en-US" sz="2000" dirty="0"/>
              <a:t> </a:t>
            </a:r>
          </a:p>
          <a:p>
            <a:pPr marL="0" indent="0">
              <a:buNone/>
            </a:pPr>
            <a:endParaRPr lang="en-US" sz="2000" dirty="0"/>
          </a:p>
          <a:p>
            <a:pPr>
              <a:buFont typeface="Wingdings" pitchFamily="2" charset="2"/>
              <a:buChar char="ü"/>
            </a:pPr>
            <a:endParaRPr lang="en-US" sz="2000" dirty="0"/>
          </a:p>
          <a:p>
            <a:pPr>
              <a:buFont typeface="Wingdings" pitchFamily="2" charset="2"/>
              <a:buChar char="ü"/>
            </a:pPr>
            <a:r>
              <a:rPr lang="en-US" sz="2000" dirty="0"/>
              <a:t> </a:t>
            </a:r>
          </a:p>
          <a:p>
            <a:pPr>
              <a:buFont typeface="Wingdings" pitchFamily="2" charset="2"/>
              <a:buChar char="ü"/>
            </a:pPr>
            <a:endParaRPr lang="en-US" sz="2000" dirty="0"/>
          </a:p>
          <a:p>
            <a:pPr>
              <a:buFont typeface="Wingdings" pitchFamily="2" charset="2"/>
              <a:buChar char="ü"/>
            </a:pPr>
            <a:r>
              <a:rPr lang="en-US" sz="2000" dirty="0"/>
              <a:t> </a:t>
            </a:r>
          </a:p>
          <a:p>
            <a:pPr marL="0" indent="0">
              <a:buNone/>
            </a:pPr>
            <a:r>
              <a:rPr lang="en-US" sz="2000" dirty="0"/>
              <a:t> </a:t>
            </a:r>
            <a:br>
              <a:rPr lang="en-US" sz="2000" dirty="0"/>
            </a:br>
            <a:r>
              <a:rPr lang="en-US" sz="2000" dirty="0"/>
              <a:t> </a:t>
            </a:r>
            <a:endParaRPr lang="da-DK" sz="2000" dirty="0"/>
          </a:p>
        </p:txBody>
      </p:sp>
    </p:spTree>
    <p:extLst>
      <p:ext uri="{BB962C8B-B14F-4D97-AF65-F5344CB8AC3E}">
        <p14:creationId xmlns:p14="http://schemas.microsoft.com/office/powerpoint/2010/main" val="3233913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iterate type="wd">
                                    <p:tmAbs val="500"/>
                                  </p:iterate>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500"/>
                                  </p:stCondLst>
                                  <p:iterate type="wd">
                                    <p:tmAbs val="500"/>
                                  </p:iterate>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500"/>
                                  </p:stCondLst>
                                  <p:iterate type="wd">
                                    <p:tmAbs val="500"/>
                                  </p:iterate>
                                  <p:childTnLst>
                                    <p:set>
                                      <p:cBhvr>
                                        <p:cTn id="14"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500"/>
                                  </p:stCondLst>
                                  <p:iterate type="wd">
                                    <p:tmAbs val="500"/>
                                  </p:iterate>
                                  <p:childTnLst>
                                    <p:set>
                                      <p:cBhvr>
                                        <p:cTn id="18"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bldLvl="5"/>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FEFF3"/>
        </a:solidFill>
        <a:effectLst/>
      </p:bgPr>
    </p:bg>
    <p:spTree>
      <p:nvGrpSpPr>
        <p:cNvPr id="1" name=""/>
        <p:cNvGrpSpPr/>
        <p:nvPr/>
      </p:nvGrpSpPr>
      <p:grpSpPr>
        <a:xfrm>
          <a:off x="0" y="0"/>
          <a:ext cx="0" cy="0"/>
          <a:chOff x="0" y="0"/>
          <a:chExt cx="0" cy="0"/>
        </a:xfrm>
      </p:grpSpPr>
      <p:sp>
        <p:nvSpPr>
          <p:cNvPr id="3" name="Pladsholder til slidenummer 2">
            <a:extLst>
              <a:ext uri="{FF2B5EF4-FFF2-40B4-BE49-F238E27FC236}">
                <a16:creationId xmlns:a16="http://schemas.microsoft.com/office/drawing/2014/main" id="{B98254FC-D84B-864C-BF2E-6D7FD942A6E3}"/>
              </a:ext>
            </a:extLst>
          </p:cNvPr>
          <p:cNvSpPr>
            <a:spLocks noGrp="1"/>
          </p:cNvSpPr>
          <p:nvPr>
            <p:ph type="sldNum" sz="quarter" idx="12"/>
          </p:nvPr>
        </p:nvSpPr>
        <p:spPr/>
        <p:txBody>
          <a:bodyPr/>
          <a:lstStyle/>
          <a:p>
            <a:fld id="{CE21FDA0-9B75-FD4B-8974-211DAFD3C1D2}" type="slidenum">
              <a:rPr lang="da-DK" smtClean="0">
                <a:solidFill>
                  <a:srgbClr val="26253E"/>
                </a:solidFill>
              </a:rPr>
              <a:pPr/>
              <a:t>24</a:t>
            </a:fld>
            <a:endParaRPr lang="da-DK" dirty="0">
              <a:solidFill>
                <a:srgbClr val="26253E"/>
              </a:solidFill>
            </a:endParaRPr>
          </a:p>
        </p:txBody>
      </p:sp>
      <p:sp>
        <p:nvSpPr>
          <p:cNvPr id="7" name="Text Placeholder 5">
            <a:extLst>
              <a:ext uri="{FF2B5EF4-FFF2-40B4-BE49-F238E27FC236}">
                <a16:creationId xmlns:a16="http://schemas.microsoft.com/office/drawing/2014/main" id="{C17E8138-C078-F747-91F2-D91EFB269793}"/>
              </a:ext>
            </a:extLst>
          </p:cNvPr>
          <p:cNvSpPr txBox="1">
            <a:spLocks/>
          </p:cNvSpPr>
          <p:nvPr/>
        </p:nvSpPr>
        <p:spPr>
          <a:xfrm>
            <a:off x="8978323" y="5779302"/>
            <a:ext cx="4027083" cy="365125"/>
          </a:xfrm>
          <a:prstGeom prst="rect">
            <a:avLst/>
          </a:prstGeom>
        </p:spPr>
        <p:txBody>
          <a:bodyPr vert="horz" lIns="0" tIns="0" rIns="0" bIns="0" rtlCol="0" anchor="ctr" anchorCtr="0">
            <a:noAutofit/>
          </a:bodyPr>
          <a:lstStyle>
            <a:lvl1pPr marL="0" indent="0" algn="l" defTabSz="914400" rtl="0" eaLnBrk="1" latinLnBrk="0" hangingPunct="1">
              <a:lnSpc>
                <a:spcPts val="1050"/>
              </a:lnSpc>
              <a:spcBef>
                <a:spcPts val="0"/>
              </a:spcBef>
              <a:buFont typeface="Arial" panose="020B0604020202020204" pitchFamily="34" charset="0"/>
              <a:buNone/>
              <a:defRPr sz="750" kern="1200" spc="20" baseline="0">
                <a:solidFill>
                  <a:schemeClr val="bg1"/>
                </a:solidFill>
                <a:latin typeface="+mn-lt"/>
                <a:ea typeface="+mn-ea"/>
                <a:cs typeface="+mn-cs"/>
              </a:defRPr>
            </a:lvl1pPr>
            <a:lvl2pPr marL="144000" indent="0" algn="l" defTabSz="914400" rtl="0" eaLnBrk="1" latinLnBrk="0" hangingPunct="1">
              <a:lnSpc>
                <a:spcPts val="1200"/>
              </a:lnSpc>
              <a:spcBef>
                <a:spcPts val="0"/>
              </a:spcBef>
              <a:buFont typeface="Arial" panose="020B0604020202020204" pitchFamily="34" charset="0"/>
              <a:buNone/>
              <a:defRPr sz="800" kern="1200" spc="20" baseline="0">
                <a:solidFill>
                  <a:schemeClr val="bg1"/>
                </a:solidFill>
                <a:latin typeface="+mn-lt"/>
                <a:ea typeface="+mn-ea"/>
                <a:cs typeface="+mn-cs"/>
              </a:defRPr>
            </a:lvl2pPr>
            <a:lvl3pPr marL="324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3pPr>
            <a:lvl4pPr marL="432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4pPr>
            <a:lvl5pPr marL="576000" indent="-108000" algn="l" defTabSz="914400" rtl="0" eaLnBrk="1" latinLnBrk="0" hangingPunct="1">
              <a:lnSpc>
                <a:spcPts val="1200"/>
              </a:lnSpc>
              <a:spcBef>
                <a:spcPts val="0"/>
              </a:spcBef>
              <a:buFont typeface="Arial" panose="020B0604020202020204" pitchFamily="34" charset="0"/>
              <a:buChar char="•"/>
              <a:defRPr sz="800" kern="1200" spc="20" baseline="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800"/>
              </a:lnSpc>
            </a:pPr>
            <a:r>
              <a:rPr lang="en-GB" sz="1800" dirty="0">
                <a:solidFill>
                  <a:srgbClr val="26253E"/>
                </a:solidFill>
                <a:latin typeface="Telegraf" pitchFamily="2" charset="77"/>
              </a:rPr>
              <a:t>&gt;&gt; </a:t>
            </a:r>
            <a:r>
              <a:rPr lang="fi-FI" sz="1800" dirty="0">
                <a:solidFill>
                  <a:srgbClr val="26253E"/>
                </a:solidFill>
                <a:latin typeface="Telegraf" pitchFamily="2" charset="77"/>
                <a:hlinkClick r:id="rId2"/>
              </a:rPr>
              <a:t>Aloitetaan yhdessä</a:t>
            </a:r>
            <a:endParaRPr lang="fi-FI" sz="1800" dirty="0">
              <a:solidFill>
                <a:srgbClr val="26253E"/>
              </a:solidFill>
              <a:latin typeface="Telegraf" pitchFamily="2" charset="77"/>
            </a:endParaRPr>
          </a:p>
        </p:txBody>
      </p:sp>
      <p:sp>
        <p:nvSpPr>
          <p:cNvPr id="5" name="Title 1">
            <a:extLst>
              <a:ext uri="{FF2B5EF4-FFF2-40B4-BE49-F238E27FC236}">
                <a16:creationId xmlns:a16="http://schemas.microsoft.com/office/drawing/2014/main" id="{4A9B628F-D8AA-B140-B480-AE51346DC8BC}"/>
              </a:ext>
            </a:extLst>
          </p:cNvPr>
          <p:cNvSpPr txBox="1">
            <a:spLocks/>
          </p:cNvSpPr>
          <p:nvPr/>
        </p:nvSpPr>
        <p:spPr>
          <a:xfrm>
            <a:off x="919846" y="2975013"/>
            <a:ext cx="11048999" cy="810000"/>
          </a:xfrm>
          <a:prstGeom prst="rect">
            <a:avLst/>
          </a:prstGeom>
        </p:spPr>
        <p:txBody>
          <a:bodyPr vert="horz" lIns="0" tIns="0" rIns="0" bIns="0" rtlCol="0" anchor="ctr" anchorCtr="0">
            <a:noAutofit/>
          </a:bodyPr>
          <a:lstStyle>
            <a:lvl1pPr algn="l" defTabSz="914400" rtl="0" eaLnBrk="1" latinLnBrk="0" hangingPunct="1">
              <a:lnSpc>
                <a:spcPts val="4000"/>
              </a:lnSpc>
              <a:spcBef>
                <a:spcPct val="0"/>
              </a:spcBef>
              <a:buNone/>
              <a:defRPr sz="3200" b="0" i="0" kern="1200" baseline="0">
                <a:solidFill>
                  <a:schemeClr val="bg1"/>
                </a:solidFill>
                <a:latin typeface="+mn-lt"/>
                <a:ea typeface="+mj-ea"/>
                <a:cs typeface="Arial" panose="020B0604020202020204" pitchFamily="34" charset="0"/>
              </a:defRPr>
            </a:lvl1pPr>
          </a:lstStyle>
          <a:p>
            <a:pPr>
              <a:lnSpc>
                <a:spcPct val="100000"/>
              </a:lnSpc>
            </a:pPr>
            <a:r>
              <a:rPr lang="fi-FI" sz="5400" b="1" dirty="0">
                <a:solidFill>
                  <a:srgbClr val="26253E"/>
                </a:solidFill>
                <a:latin typeface="Telegraf" pitchFamily="2" charset="77"/>
              </a:rPr>
              <a:t>Työskennellään proaktiivisesti ja vahvistetaan tyytyväisyyttä!</a:t>
            </a:r>
          </a:p>
        </p:txBody>
      </p:sp>
    </p:spTree>
    <p:extLst>
      <p:ext uri="{BB962C8B-B14F-4D97-AF65-F5344CB8AC3E}">
        <p14:creationId xmlns:p14="http://schemas.microsoft.com/office/powerpoint/2010/main" val="51821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196DB1BE-92DE-6741-84BC-A71C4A6A2FE0}"/>
              </a:ext>
            </a:extLst>
          </p:cNvPr>
          <p:cNvSpPr>
            <a:spLocks noGrp="1"/>
          </p:cNvSpPr>
          <p:nvPr>
            <p:ph type="sldNum" sz="quarter" idx="12"/>
          </p:nvPr>
        </p:nvSpPr>
        <p:spPr/>
        <p:txBody>
          <a:bodyPr/>
          <a:lstStyle/>
          <a:p>
            <a:fld id="{CE21FDA0-9B75-FD4B-8974-211DAFD3C1D2}" type="slidenum">
              <a:rPr lang="da-DK" smtClean="0"/>
              <a:pPr/>
              <a:t>3</a:t>
            </a:fld>
            <a:endParaRPr lang="da-DK" dirty="0"/>
          </a:p>
        </p:txBody>
      </p:sp>
      <p:sp>
        <p:nvSpPr>
          <p:cNvPr id="4" name="Pladsholder til tekst 3">
            <a:extLst>
              <a:ext uri="{FF2B5EF4-FFF2-40B4-BE49-F238E27FC236}">
                <a16:creationId xmlns:a16="http://schemas.microsoft.com/office/drawing/2014/main" id="{75F219A4-3D92-C24B-850C-556356D4EF64}"/>
              </a:ext>
            </a:extLst>
          </p:cNvPr>
          <p:cNvSpPr>
            <a:spLocks noGrp="1"/>
          </p:cNvSpPr>
          <p:nvPr>
            <p:ph type="body" sz="quarter" idx="15"/>
          </p:nvPr>
        </p:nvSpPr>
        <p:spPr>
          <a:xfrm>
            <a:off x="5569526" y="1698896"/>
            <a:ext cx="5902038" cy="3965712"/>
          </a:xfrm>
        </p:spPr>
        <p:txBody>
          <a:bodyPr anchor="ctr"/>
          <a:lstStyle/>
          <a:p>
            <a:pPr marL="0" indent="0">
              <a:lnSpc>
                <a:spcPct val="100000"/>
              </a:lnSpc>
              <a:buNone/>
            </a:pPr>
            <a:r>
              <a:rPr lang="fi-FI" sz="2000" dirty="0"/>
              <a:t>Tänä päivänä työnhakijat pitävät työn ja yksityiselämän välistä tasapainoa tärkeimpänä tekijänä työpaikkaa valittaessa. Kun työntekijöiden hyvinvointi ja terveys on asetettu etusijalle työntekijät suoriutuvat paremmin, ovat tyytyväisempiä, pysyvät pidempään yrityksessä ja suosittelevat todennäköisemmin työnantajaansa myös muille.</a:t>
            </a:r>
          </a:p>
          <a:p>
            <a:pPr marL="0" indent="0">
              <a:lnSpc>
                <a:spcPct val="100000"/>
              </a:lnSpc>
              <a:buNone/>
            </a:pPr>
            <a:r>
              <a:rPr lang="fi-FI" sz="2000" dirty="0"/>
              <a:t>
Eikä siinä vielä kaikki. Vuonna 2023 meillä ja kaikilla muilla yrityksillä on velvollisuus tarjota työntekijöille kanava anonyymiin viestintään ja häirintäilmoituksiin. </a:t>
            </a:r>
            <a:r>
              <a:rPr lang="en-US" sz="2000" dirty="0"/>
              <a:t>
</a:t>
            </a:r>
            <a:endParaRPr lang="da-DK" sz="2000" dirty="0"/>
          </a:p>
        </p:txBody>
      </p:sp>
      <p:pic>
        <p:nvPicPr>
          <p:cNvPr id="7" name="Pladsholder til billede 6">
            <a:extLst>
              <a:ext uri="{FF2B5EF4-FFF2-40B4-BE49-F238E27FC236}">
                <a16:creationId xmlns:a16="http://schemas.microsoft.com/office/drawing/2014/main" id="{E0C9A07C-088E-5A44-89CD-B2898A76AFDC}"/>
              </a:ext>
            </a:extLst>
          </p:cNvPr>
          <p:cNvPicPr>
            <a:picLocks noGrp="1" noChangeAspect="1"/>
          </p:cNvPicPr>
          <p:nvPr>
            <p:ph type="pic" sz="quarter" idx="14"/>
          </p:nvPr>
        </p:nvPicPr>
        <p:blipFill rotWithShape="1">
          <a:blip r:embed="rId2"/>
          <a:srcRect t="129" b="129"/>
          <a:stretch>
            <a:fillRect/>
          </a:stretch>
        </p:blipFill>
        <p:spPr/>
      </p:pic>
    </p:spTree>
    <p:extLst>
      <p:ext uri="{BB962C8B-B14F-4D97-AF65-F5344CB8AC3E}">
        <p14:creationId xmlns:p14="http://schemas.microsoft.com/office/powerpoint/2010/main" val="3665891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a:extLst>
              <a:ext uri="{FF2B5EF4-FFF2-40B4-BE49-F238E27FC236}">
                <a16:creationId xmlns:a16="http://schemas.microsoft.com/office/drawing/2014/main" id="{6BEA9509-ED66-1540-8EF8-875A56E1A320}"/>
              </a:ext>
            </a:extLst>
          </p:cNvPr>
          <p:cNvSpPr>
            <a:spLocks noGrp="1"/>
          </p:cNvSpPr>
          <p:nvPr>
            <p:ph type="sldNum" sz="quarter" idx="12"/>
          </p:nvPr>
        </p:nvSpPr>
        <p:spPr/>
        <p:txBody>
          <a:bodyPr/>
          <a:lstStyle/>
          <a:p>
            <a:fld id="{CE21FDA0-9B75-FD4B-8974-211DAFD3C1D2}" type="slidenum">
              <a:rPr lang="da-DK" smtClean="0"/>
              <a:t>4</a:t>
            </a:fld>
            <a:endParaRPr lang="da-DK" dirty="0"/>
          </a:p>
        </p:txBody>
      </p:sp>
      <p:sp>
        <p:nvSpPr>
          <p:cNvPr id="3" name="Pladsholder til tekst 2">
            <a:extLst>
              <a:ext uri="{FF2B5EF4-FFF2-40B4-BE49-F238E27FC236}">
                <a16:creationId xmlns:a16="http://schemas.microsoft.com/office/drawing/2014/main" id="{921C3081-395B-3F4B-ABD7-C4B132EA1560}"/>
              </a:ext>
            </a:extLst>
          </p:cNvPr>
          <p:cNvSpPr>
            <a:spLocks noGrp="1"/>
          </p:cNvSpPr>
          <p:nvPr>
            <p:ph type="body" sz="quarter" idx="14"/>
          </p:nvPr>
        </p:nvSpPr>
        <p:spPr>
          <a:xfrm>
            <a:off x="5600088" y="2124805"/>
            <a:ext cx="5838542" cy="3967076"/>
          </a:xfrm>
        </p:spPr>
        <p:txBody>
          <a:bodyPr/>
          <a:lstStyle/>
          <a:p>
            <a:pPr lvl="0"/>
            <a:r>
              <a:rPr lang="fi-FI" sz="2000" dirty="0"/>
              <a:t>Haluammeko sitouttaa työntekijöitä?</a:t>
            </a:r>
            <a:br>
              <a:rPr lang="fi-FI" sz="2000" dirty="0"/>
            </a:br>
            <a:endParaRPr lang="fi-FI" sz="2000" dirty="0"/>
          </a:p>
          <a:p>
            <a:pPr lvl="0"/>
            <a:r>
              <a:rPr lang="fi-FI" sz="2000" dirty="0"/>
              <a:t>Haluammeko parantaa työntekijätyytyväisyyttä?</a:t>
            </a:r>
            <a:br>
              <a:rPr lang="fi-FI" sz="2000" dirty="0"/>
            </a:br>
            <a:endParaRPr lang="fi-FI" sz="2000" dirty="0"/>
          </a:p>
          <a:p>
            <a:pPr lvl="0"/>
            <a:r>
              <a:rPr lang="fi-FI" sz="2000" dirty="0"/>
              <a:t>Haluammeko vahvistaa työntekijöiden säilyvyyttä?</a:t>
            </a:r>
            <a:br>
              <a:rPr lang="fi-FI" sz="2000" dirty="0"/>
            </a:br>
            <a:endParaRPr lang="fi-FI" sz="2000" dirty="0"/>
          </a:p>
          <a:p>
            <a:pPr lvl="0"/>
            <a:r>
              <a:rPr lang="fi-FI" sz="2000" dirty="0"/>
              <a:t>Haluammeko pystyä ennakoimaan mahdolliset ongelmat ja reagoida niihin ajallaan?</a:t>
            </a:r>
          </a:p>
        </p:txBody>
      </p:sp>
      <p:sp>
        <p:nvSpPr>
          <p:cNvPr id="5" name="Pladsholder til indhold 4">
            <a:extLst>
              <a:ext uri="{FF2B5EF4-FFF2-40B4-BE49-F238E27FC236}">
                <a16:creationId xmlns:a16="http://schemas.microsoft.com/office/drawing/2014/main" id="{89D7FF69-487D-034B-928C-38620383DBA0}"/>
              </a:ext>
            </a:extLst>
          </p:cNvPr>
          <p:cNvSpPr>
            <a:spLocks noGrp="1"/>
          </p:cNvSpPr>
          <p:nvPr>
            <p:ph sz="quarter" idx="16"/>
          </p:nvPr>
        </p:nvSpPr>
        <p:spPr/>
        <p:txBody>
          <a:bodyPr/>
          <a:lstStyle/>
          <a:p>
            <a:r>
              <a:rPr lang="fi-FI" b="1" dirty="0"/>
              <a:t>Käännetään kaikki ympäri…</a:t>
            </a:r>
          </a:p>
        </p:txBody>
      </p:sp>
      <p:pic>
        <p:nvPicPr>
          <p:cNvPr id="12" name="Pladsholder til billede 11" descr="Et billede, der indeholder tekst, linjetegning&#10;&#10;Automatisk genereret beskrivelse">
            <a:extLst>
              <a:ext uri="{FF2B5EF4-FFF2-40B4-BE49-F238E27FC236}">
                <a16:creationId xmlns:a16="http://schemas.microsoft.com/office/drawing/2014/main" id="{E9FE9A47-834D-9947-8322-B3BE7B2E48DF}"/>
              </a:ext>
            </a:extLst>
          </p:cNvPr>
          <p:cNvPicPr>
            <a:picLocks noGrp="1" noChangeAspect="1"/>
          </p:cNvPicPr>
          <p:nvPr>
            <p:ph type="pic" sz="quarter" idx="15"/>
          </p:nvPr>
        </p:nvPicPr>
        <p:blipFill rotWithShape="1">
          <a:blip r:embed="rId2"/>
          <a:srcRect t="150" b="150"/>
          <a:stretch>
            <a:fillRect/>
          </a:stretch>
        </p:blipFill>
        <p:spPr>
          <a:xfrm>
            <a:off x="708454" y="2124805"/>
            <a:ext cx="3968578" cy="3967076"/>
          </a:xfrm>
        </p:spPr>
      </p:pic>
    </p:spTree>
    <p:extLst>
      <p:ext uri="{BB962C8B-B14F-4D97-AF65-F5344CB8AC3E}">
        <p14:creationId xmlns:p14="http://schemas.microsoft.com/office/powerpoint/2010/main" val="192301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27C374-1ED1-7145-9C50-00A24A2FBB29}"/>
              </a:ext>
            </a:extLst>
          </p:cNvPr>
          <p:cNvSpPr>
            <a:spLocks noGrp="1"/>
          </p:cNvSpPr>
          <p:nvPr>
            <p:ph type="title"/>
          </p:nvPr>
        </p:nvSpPr>
        <p:spPr>
          <a:xfrm>
            <a:off x="837143" y="1368001"/>
            <a:ext cx="7663389" cy="1732612"/>
          </a:xfrm>
        </p:spPr>
        <p:txBody>
          <a:bodyPr/>
          <a:lstStyle/>
          <a:p>
            <a:r>
              <a:rPr lang="fi-FI" sz="3200" dirty="0"/>
              <a:t>Näin voimme vahvistaa </a:t>
            </a:r>
            <a:br>
              <a:rPr lang="fi-FI" sz="3200" dirty="0"/>
            </a:br>
            <a:r>
              <a:rPr lang="fi-FI" sz="3200" dirty="0"/>
              <a:t>sitoutumista jatkossa</a:t>
            </a:r>
          </a:p>
        </p:txBody>
      </p:sp>
      <p:sp>
        <p:nvSpPr>
          <p:cNvPr id="3" name="Pladsholder til indhold 2">
            <a:extLst>
              <a:ext uri="{FF2B5EF4-FFF2-40B4-BE49-F238E27FC236}">
                <a16:creationId xmlns:a16="http://schemas.microsoft.com/office/drawing/2014/main" id="{0311A742-8208-8E44-B036-6A660FB3741C}"/>
              </a:ext>
            </a:extLst>
          </p:cNvPr>
          <p:cNvSpPr>
            <a:spLocks noGrp="1"/>
          </p:cNvSpPr>
          <p:nvPr>
            <p:ph sz="half" idx="1"/>
          </p:nvPr>
        </p:nvSpPr>
        <p:spPr>
          <a:xfrm>
            <a:off x="1590582" y="4165378"/>
            <a:ext cx="4623951" cy="2032221"/>
          </a:xfrm>
        </p:spPr>
        <p:txBody>
          <a:bodyPr/>
          <a:lstStyle/>
          <a:p>
            <a:pPr marL="0" indent="0">
              <a:buNone/>
            </a:pPr>
            <a:r>
              <a:rPr lang="fi-FI" b="0" i="0" u="none" strike="noStrike" dirty="0">
                <a:solidFill>
                  <a:srgbClr val="000000"/>
                </a:solidFill>
                <a:effectLst/>
              </a:rPr>
              <a:t>Säännöllisten pulssikyselyiden avulla voimme antaa äänen kaikille työntekijöillemme, jotta he voivat ilmaista, mitä he ajattelevat työtilanteestaan, esimiehestään, kollegoistaan, </a:t>
            </a:r>
            <a:r>
              <a:rPr lang="fi-FI" dirty="0">
                <a:solidFill>
                  <a:srgbClr val="000000"/>
                </a:solidFill>
              </a:rPr>
              <a:t>yrityskulttuurista</a:t>
            </a:r>
            <a:r>
              <a:rPr lang="fi-FI" b="0" i="0" u="none" strike="noStrike" dirty="0">
                <a:solidFill>
                  <a:srgbClr val="000000"/>
                </a:solidFill>
                <a:effectLst/>
              </a:rPr>
              <a:t> ja muusta. Se saa heidät tuntemaan tulleensa kuulluiksi ja arvostetuiksi, ja edistää tietysti </a:t>
            </a:r>
            <a:r>
              <a:rPr lang="fi-FI" dirty="0">
                <a:solidFill>
                  <a:srgbClr val="000000"/>
                </a:solidFill>
              </a:rPr>
              <a:t>työ</a:t>
            </a:r>
            <a:r>
              <a:rPr lang="fi-FI" b="0" i="0" u="none" strike="noStrike" dirty="0">
                <a:solidFill>
                  <a:srgbClr val="000000"/>
                </a:solidFill>
                <a:effectLst/>
              </a:rPr>
              <a:t>hyvinvointia.</a:t>
            </a:r>
            <a:endParaRPr lang="fi-FI" dirty="0"/>
          </a:p>
        </p:txBody>
      </p:sp>
      <p:sp>
        <p:nvSpPr>
          <p:cNvPr id="5" name="Pladsholder til slidenummer 4">
            <a:extLst>
              <a:ext uri="{FF2B5EF4-FFF2-40B4-BE49-F238E27FC236}">
                <a16:creationId xmlns:a16="http://schemas.microsoft.com/office/drawing/2014/main" id="{68EC968A-A1B4-EB42-A9AC-000AC9B28FE6}"/>
              </a:ext>
            </a:extLst>
          </p:cNvPr>
          <p:cNvSpPr>
            <a:spLocks noGrp="1"/>
          </p:cNvSpPr>
          <p:nvPr>
            <p:ph type="sldNum" sz="quarter" idx="12"/>
          </p:nvPr>
        </p:nvSpPr>
        <p:spPr/>
        <p:txBody>
          <a:bodyPr/>
          <a:lstStyle/>
          <a:p>
            <a:fld id="{CE21FDA0-9B75-FD4B-8974-211DAFD3C1D2}" type="slidenum">
              <a:rPr lang="da-DK" smtClean="0"/>
              <a:pPr/>
              <a:t>5</a:t>
            </a:fld>
            <a:endParaRPr lang="da-DK"/>
          </a:p>
        </p:txBody>
      </p:sp>
      <p:sp>
        <p:nvSpPr>
          <p:cNvPr id="7" name="Pladsholder til tekst 6">
            <a:extLst>
              <a:ext uri="{FF2B5EF4-FFF2-40B4-BE49-F238E27FC236}">
                <a16:creationId xmlns:a16="http://schemas.microsoft.com/office/drawing/2014/main" id="{8DD65667-E928-6949-9083-91891C7B6575}"/>
              </a:ext>
            </a:extLst>
          </p:cNvPr>
          <p:cNvSpPr>
            <a:spLocks noGrp="1"/>
          </p:cNvSpPr>
          <p:nvPr>
            <p:ph type="body" idx="18"/>
          </p:nvPr>
        </p:nvSpPr>
        <p:spPr>
          <a:xfrm>
            <a:off x="1589384" y="3553381"/>
            <a:ext cx="4259547" cy="463070"/>
          </a:xfrm>
        </p:spPr>
        <p:txBody>
          <a:bodyPr/>
          <a:lstStyle/>
          <a:p>
            <a:r>
              <a:rPr lang="fi-FI" dirty="0"/>
              <a:t>Pulssikyselytyökalu</a:t>
            </a:r>
          </a:p>
        </p:txBody>
      </p:sp>
      <p:pic>
        <p:nvPicPr>
          <p:cNvPr id="24" name="Pladsholder til indhold 23" descr="Badge Tick1 kontur">
            <a:extLst>
              <a:ext uri="{FF2B5EF4-FFF2-40B4-BE49-F238E27FC236}">
                <a16:creationId xmlns:a16="http://schemas.microsoft.com/office/drawing/2014/main" id="{B7EB32EE-337D-A74A-8584-D97C1D3B19FA}"/>
              </a:ext>
            </a:extLst>
          </p:cNvPr>
          <p:cNvPicPr>
            <a:picLocks noGrp="1" noChangeAspect="1"/>
          </p:cNvPicPr>
          <p:nvPr>
            <p:ph sz="quarter" idx="26"/>
          </p:nvPr>
        </p:nvPicPr>
        <p:blipFill>
          <a:blip r:embed="rId3">
            <a:extLst>
              <a:ext uri="{96DAC541-7B7A-43D3-8B79-37D633B846F1}">
                <asvg:svgBlip xmlns:asvg="http://schemas.microsoft.com/office/drawing/2016/SVG/main" r:embed="rId4"/>
              </a:ext>
            </a:extLst>
          </a:blip>
          <a:stretch>
            <a:fillRect/>
          </a:stretch>
        </p:blipFill>
        <p:spPr>
          <a:xfrm>
            <a:off x="827088" y="3637422"/>
            <a:ext cx="527050" cy="527050"/>
          </a:xfrm>
        </p:spPr>
      </p:pic>
      <p:pic>
        <p:nvPicPr>
          <p:cNvPr id="47" name="Pladsholder til indhold 46" descr="Et billede, der indeholder vektorgrafik&#10;&#10;Automatisk genereret beskrivelse">
            <a:extLst>
              <a:ext uri="{FF2B5EF4-FFF2-40B4-BE49-F238E27FC236}">
                <a16:creationId xmlns:a16="http://schemas.microsoft.com/office/drawing/2014/main" id="{DB7F3444-D290-BF42-B90F-A5894B971C6E}"/>
              </a:ext>
            </a:extLst>
          </p:cNvPr>
          <p:cNvPicPr>
            <a:picLocks noGrp="1" noChangeAspect="1"/>
          </p:cNvPicPr>
          <p:nvPr>
            <p:ph sz="half" idx="16"/>
          </p:nvPr>
        </p:nvPicPr>
        <p:blipFill>
          <a:blip r:embed="rId5"/>
          <a:stretch>
            <a:fillRect/>
          </a:stretch>
        </p:blipFill>
        <p:spPr>
          <a:xfrm>
            <a:off x="7429500" y="2303139"/>
            <a:ext cx="3935413" cy="3504260"/>
          </a:xfrm>
        </p:spPr>
      </p:pic>
    </p:spTree>
    <p:extLst>
      <p:ext uri="{BB962C8B-B14F-4D97-AF65-F5344CB8AC3E}">
        <p14:creationId xmlns:p14="http://schemas.microsoft.com/office/powerpoint/2010/main" val="3428072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77A63-C345-B047-81C6-5DE8B0A4A0B0}"/>
              </a:ext>
            </a:extLst>
          </p:cNvPr>
          <p:cNvSpPr>
            <a:spLocks noGrp="1"/>
          </p:cNvSpPr>
          <p:nvPr>
            <p:ph type="title"/>
          </p:nvPr>
        </p:nvSpPr>
        <p:spPr>
          <a:xfrm>
            <a:off x="838201" y="2628900"/>
            <a:ext cx="10609287" cy="1600200"/>
          </a:xfrm>
        </p:spPr>
        <p:txBody>
          <a:bodyPr/>
          <a:lstStyle/>
          <a:p>
            <a:pPr>
              <a:lnSpc>
                <a:spcPct val="100000"/>
              </a:lnSpc>
            </a:pPr>
            <a:r>
              <a:rPr lang="fi-FI" dirty="0"/>
              <a:t>Mitä voimme saavuttaa?</a:t>
            </a:r>
          </a:p>
        </p:txBody>
      </p:sp>
      <p:sp>
        <p:nvSpPr>
          <p:cNvPr id="3" name="Pladsholder til slidenummer 2">
            <a:extLst>
              <a:ext uri="{FF2B5EF4-FFF2-40B4-BE49-F238E27FC236}">
                <a16:creationId xmlns:a16="http://schemas.microsoft.com/office/drawing/2014/main" id="{75A0F803-726A-2348-97E9-670168A2859E}"/>
              </a:ext>
            </a:extLst>
          </p:cNvPr>
          <p:cNvSpPr>
            <a:spLocks noGrp="1"/>
          </p:cNvSpPr>
          <p:nvPr>
            <p:ph type="sldNum" sz="quarter" idx="12"/>
          </p:nvPr>
        </p:nvSpPr>
        <p:spPr/>
        <p:txBody>
          <a:bodyPr/>
          <a:lstStyle/>
          <a:p>
            <a:fld id="{CE21FDA0-9B75-FD4B-8974-211DAFD3C1D2}" type="slidenum">
              <a:rPr lang="da-DK" smtClean="0"/>
              <a:pPr/>
              <a:t>6</a:t>
            </a:fld>
            <a:endParaRPr lang="da-DK"/>
          </a:p>
        </p:txBody>
      </p:sp>
    </p:spTree>
    <p:extLst>
      <p:ext uri="{BB962C8B-B14F-4D97-AF65-F5344CB8AC3E}">
        <p14:creationId xmlns:p14="http://schemas.microsoft.com/office/powerpoint/2010/main" val="3685524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5D631C-3C39-6F46-8A18-BE4136A12480}"/>
              </a:ext>
            </a:extLst>
          </p:cNvPr>
          <p:cNvSpPr txBox="1">
            <a:spLocks/>
          </p:cNvSpPr>
          <p:nvPr/>
        </p:nvSpPr>
        <p:spPr>
          <a:xfrm>
            <a:off x="5207203" y="1442377"/>
            <a:ext cx="5782530" cy="1532467"/>
          </a:xfrm>
          <a:prstGeom prst="rect">
            <a:avLst/>
          </a:prstGeom>
        </p:spPr>
        <p:txBody>
          <a:bodyPr/>
          <a:lstStyle>
            <a:lvl1pPr algn="l" defTabSz="914400" rtl="0" eaLnBrk="1" latinLnBrk="0" hangingPunct="1">
              <a:lnSpc>
                <a:spcPts val="4100"/>
              </a:lnSpc>
              <a:spcBef>
                <a:spcPct val="0"/>
              </a:spcBef>
              <a:buNone/>
              <a:defRPr sz="3500" b="1" i="0" kern="1200" baseline="0">
                <a:solidFill>
                  <a:schemeClr val="tx1"/>
                </a:solidFill>
                <a:latin typeface="Arial" panose="020B0604020202020204" pitchFamily="34" charset="0"/>
                <a:ea typeface="+mj-ea"/>
                <a:cs typeface="Arial" panose="020B0604020202020204" pitchFamily="34" charset="0"/>
              </a:defRPr>
            </a:lvl1pPr>
          </a:lstStyle>
          <a:p>
            <a:r>
              <a:rPr lang="fi-FI" sz="4000" dirty="0">
                <a:latin typeface="Telegraf" pitchFamily="2" charset="77"/>
              </a:rPr>
              <a:t>Vahvistetaan sitoutumista ja tyytyväisyyttä</a:t>
            </a:r>
          </a:p>
        </p:txBody>
      </p:sp>
      <p:sp>
        <p:nvSpPr>
          <p:cNvPr id="3" name="Pladsholder til indhold 2">
            <a:extLst>
              <a:ext uri="{FF2B5EF4-FFF2-40B4-BE49-F238E27FC236}">
                <a16:creationId xmlns:a16="http://schemas.microsoft.com/office/drawing/2014/main" id="{BCAABE05-85B2-0F4C-99EA-1A00769E0A62}"/>
              </a:ext>
            </a:extLst>
          </p:cNvPr>
          <p:cNvSpPr txBox="1">
            <a:spLocks/>
          </p:cNvSpPr>
          <p:nvPr/>
        </p:nvSpPr>
        <p:spPr>
          <a:xfrm>
            <a:off x="5207203" y="3550405"/>
            <a:ext cx="6260272" cy="2139193"/>
          </a:xfrm>
          <a:prstGeom prst="rect">
            <a:avLst/>
          </a:prstGeom>
        </p:spPr>
        <p:txBody>
          <a:bodyPr/>
          <a:lstStyle>
            <a:lvl1pPr marL="108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1pPr>
            <a:lvl2pPr marL="21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2pPr>
            <a:lvl3pPr marL="324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3pPr>
            <a:lvl4pPr marL="432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4pPr>
            <a:lvl5pPr marL="576000" indent="-108000" algn="l" defTabSz="914400" rtl="0" eaLnBrk="1" latinLnBrk="0" hangingPunct="1">
              <a:lnSpc>
                <a:spcPts val="1800"/>
              </a:lnSpc>
              <a:spcBef>
                <a:spcPts val="0"/>
              </a:spcBef>
              <a:buFont typeface="Arial" panose="020B0604020202020204" pitchFamily="34" charset="0"/>
              <a:buChar char="•"/>
              <a:defRPr sz="12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fi-FI" sz="2000" dirty="0">
                <a:latin typeface="Telegraf" pitchFamily="2" charset="77"/>
              </a:rPr>
              <a:t>Pulssikyselyiden avulla voimme lisätä työntekijöiden sitoutumista ja tyytyväisyyttä. Nyt voimme varmistaa avoimen ja nimettömän viestinnän, jotta kaikki työntekijät voivat kertoa mielipiteensä siitä, mitä he ajattelevat työtilanteestaan. </a:t>
            </a:r>
            <a:r>
              <a:rPr lang="en-US" sz="2000" dirty="0">
                <a:latin typeface="Telegraf" pitchFamily="2" charset="77"/>
              </a:rPr>
              <a:t>
</a:t>
            </a:r>
          </a:p>
        </p:txBody>
      </p:sp>
      <p:sp>
        <p:nvSpPr>
          <p:cNvPr id="4" name="Pladsholder til slidenummer 4">
            <a:extLst>
              <a:ext uri="{FF2B5EF4-FFF2-40B4-BE49-F238E27FC236}">
                <a16:creationId xmlns:a16="http://schemas.microsoft.com/office/drawing/2014/main" id="{A34BE51F-6064-2F47-B3B0-B1593E2533EA}"/>
              </a:ext>
            </a:extLst>
          </p:cNvPr>
          <p:cNvSpPr txBox="1">
            <a:spLocks/>
          </p:cNvSpPr>
          <p:nvPr/>
        </p:nvSpPr>
        <p:spPr>
          <a:xfrm>
            <a:off x="216001" y="216000"/>
            <a:ext cx="622200" cy="365125"/>
          </a:xfrm>
          <a:prstGeom prst="rect">
            <a:avLst/>
          </a:prstGeom>
        </p:spPr>
        <p:txBody>
          <a:bodyPr/>
          <a:ls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21FDA0-9B75-FD4B-8974-211DAFD3C1D2}" type="slidenum">
              <a:rPr lang="da-DK" smtClean="0"/>
              <a:pPr/>
              <a:t>7</a:t>
            </a:fld>
            <a:endParaRPr lang="da-DK"/>
          </a:p>
        </p:txBody>
      </p:sp>
      <p:cxnSp>
        <p:nvCxnSpPr>
          <p:cNvPr id="5" name="Lige forbindelse 4">
            <a:extLst>
              <a:ext uri="{FF2B5EF4-FFF2-40B4-BE49-F238E27FC236}">
                <a16:creationId xmlns:a16="http://schemas.microsoft.com/office/drawing/2014/main" id="{13452485-035D-1846-AD98-968F75EBE2A6}"/>
              </a:ext>
            </a:extLst>
          </p:cNvPr>
          <p:cNvCxnSpPr/>
          <p:nvPr/>
        </p:nvCxnSpPr>
        <p:spPr>
          <a:xfrm>
            <a:off x="5207204" y="3262624"/>
            <a:ext cx="1181227"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 name="Rektangel 5">
            <a:extLst>
              <a:ext uri="{FF2B5EF4-FFF2-40B4-BE49-F238E27FC236}">
                <a16:creationId xmlns:a16="http://schemas.microsoft.com/office/drawing/2014/main" id="{AB100F4E-D066-624B-8C7E-501BA969523D}"/>
              </a:ext>
            </a:extLst>
          </p:cNvPr>
          <p:cNvSpPr/>
          <p:nvPr/>
        </p:nvSpPr>
        <p:spPr>
          <a:xfrm>
            <a:off x="0" y="0"/>
            <a:ext cx="4443710" cy="6858000"/>
          </a:xfrm>
          <a:prstGeom prst="rect">
            <a:avLst/>
          </a:prstGeom>
          <a:solidFill>
            <a:srgbClr val="EFEF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7" name="Tekstfelt 6">
            <a:extLst>
              <a:ext uri="{FF2B5EF4-FFF2-40B4-BE49-F238E27FC236}">
                <a16:creationId xmlns:a16="http://schemas.microsoft.com/office/drawing/2014/main" id="{F8170938-215F-7843-9A5E-E5386DF97BDC}"/>
              </a:ext>
            </a:extLst>
          </p:cNvPr>
          <p:cNvSpPr txBox="1"/>
          <p:nvPr/>
        </p:nvSpPr>
        <p:spPr>
          <a:xfrm>
            <a:off x="1528396" y="1677574"/>
            <a:ext cx="1386918" cy="3170099"/>
          </a:xfrm>
          <a:prstGeom prst="rect">
            <a:avLst/>
          </a:prstGeom>
          <a:noFill/>
        </p:spPr>
        <p:txBody>
          <a:bodyPr wrap="none" rtlCol="0">
            <a:spAutoFit/>
          </a:bodyPr>
          <a:lstStyle/>
          <a:p>
            <a:r>
              <a:rPr lang="da-DK" sz="20000" dirty="0">
                <a:solidFill>
                  <a:srgbClr val="26253E"/>
                </a:solidFill>
                <a:latin typeface="Telegraf" pitchFamily="2" charset="77"/>
              </a:rPr>
              <a:t>1</a:t>
            </a:r>
          </a:p>
        </p:txBody>
      </p:sp>
    </p:spTree>
    <p:extLst>
      <p:ext uri="{BB962C8B-B14F-4D97-AF65-F5344CB8AC3E}">
        <p14:creationId xmlns:p14="http://schemas.microsoft.com/office/powerpoint/2010/main" val="380036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644942" y="3370100"/>
            <a:ext cx="8144525" cy="2635432"/>
          </a:xfrm>
        </p:spPr>
        <p:txBody>
          <a:bodyPr/>
          <a:lstStyle/>
          <a:p>
            <a:pPr lvl="1"/>
            <a:r>
              <a:rPr lang="fi-FI" sz="2800" b="1" dirty="0">
                <a:latin typeface="Telegraf" pitchFamily="2" charset="77"/>
              </a:rPr>
              <a:t>91 % työntekijöistä on motivoituneempia ja tyytyväisempiä työhönsä, kun johtajat haluavat heidän voivan hyvin. Toisaalta luku on vain 30 prosenttia kun johtajat eivät ole kiinnostuneet hyvinvoinnista </a:t>
            </a:r>
            <a:r>
              <a:rPr lang="en-US" sz="2800" b="1" dirty="0"/>
              <a:t>
</a:t>
            </a:r>
            <a:endParaRPr lang="da-DK" sz="2400" b="1" dirty="0"/>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8</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849722" y="1898795"/>
            <a:ext cx="3601961" cy="1477328"/>
          </a:xfrm>
          <a:prstGeom prst="rect">
            <a:avLst/>
          </a:prstGeom>
          <a:noFill/>
        </p:spPr>
        <p:txBody>
          <a:bodyPr wrap="square" rtlCol="0">
            <a:spAutoFit/>
          </a:bodyPr>
          <a:lstStyle/>
          <a:p>
            <a:pPr algn="ctr"/>
            <a:r>
              <a:rPr lang="da-DK" sz="9000" b="1" dirty="0">
                <a:solidFill>
                  <a:srgbClr val="26253E">
                    <a:alpha val="20000"/>
                  </a:srgbClr>
                </a:solidFill>
                <a:latin typeface="Telegraf" pitchFamily="2" charset="77"/>
              </a:rPr>
              <a:t>91%</a:t>
            </a:r>
          </a:p>
        </p:txBody>
      </p:sp>
    </p:spTree>
    <p:extLst>
      <p:ext uri="{BB962C8B-B14F-4D97-AF65-F5344CB8AC3E}">
        <p14:creationId xmlns:p14="http://schemas.microsoft.com/office/powerpoint/2010/main" val="238508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a:extLst>
              <a:ext uri="{FF2B5EF4-FFF2-40B4-BE49-F238E27FC236}">
                <a16:creationId xmlns:a16="http://schemas.microsoft.com/office/drawing/2014/main" id="{3E2C69FF-277D-924E-A13C-2D658FC6F716}"/>
              </a:ext>
            </a:extLst>
          </p:cNvPr>
          <p:cNvSpPr/>
          <p:nvPr/>
        </p:nvSpPr>
        <p:spPr>
          <a:xfrm>
            <a:off x="838200" y="1322205"/>
            <a:ext cx="3613484" cy="3610742"/>
          </a:xfrm>
          <a:prstGeom prst="ellipse">
            <a:avLst/>
          </a:prstGeom>
          <a:solidFill>
            <a:srgbClr val="D8D8E4">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a:extLst>
              <a:ext uri="{FF2B5EF4-FFF2-40B4-BE49-F238E27FC236}">
                <a16:creationId xmlns:a16="http://schemas.microsoft.com/office/drawing/2014/main" id="{9BB369E3-347A-B642-A993-66E3112B6AFA}"/>
              </a:ext>
            </a:extLst>
          </p:cNvPr>
          <p:cNvSpPr>
            <a:spLocks noGrp="1"/>
          </p:cNvSpPr>
          <p:nvPr>
            <p:ph type="title"/>
          </p:nvPr>
        </p:nvSpPr>
        <p:spPr>
          <a:xfrm>
            <a:off x="2459071" y="2859227"/>
            <a:ext cx="8894729" cy="2186972"/>
          </a:xfrm>
        </p:spPr>
        <p:txBody>
          <a:bodyPr/>
          <a:lstStyle/>
          <a:p>
            <a:pPr lvl="0"/>
            <a:r>
              <a:rPr lang="fi-FI" dirty="0"/>
              <a:t>74 % työntekijöistä kokee olevansa tehokkaampia kun he tuntevat tulleensa kuulluksi </a:t>
            </a:r>
          </a:p>
        </p:txBody>
      </p:sp>
      <p:sp>
        <p:nvSpPr>
          <p:cNvPr id="3" name="Pladsholder til slidenummer 2">
            <a:extLst>
              <a:ext uri="{FF2B5EF4-FFF2-40B4-BE49-F238E27FC236}">
                <a16:creationId xmlns:a16="http://schemas.microsoft.com/office/drawing/2014/main" id="{3BEF59FB-E5FF-D84D-B131-956561B264B5}"/>
              </a:ext>
            </a:extLst>
          </p:cNvPr>
          <p:cNvSpPr>
            <a:spLocks noGrp="1"/>
          </p:cNvSpPr>
          <p:nvPr>
            <p:ph type="sldNum" sz="quarter" idx="12"/>
          </p:nvPr>
        </p:nvSpPr>
        <p:spPr/>
        <p:txBody>
          <a:bodyPr/>
          <a:lstStyle/>
          <a:p>
            <a:fld id="{CE21FDA0-9B75-FD4B-8974-211DAFD3C1D2}" type="slidenum">
              <a:rPr lang="da-DK" smtClean="0"/>
              <a:pPr/>
              <a:t>9</a:t>
            </a:fld>
            <a:endParaRPr lang="da-DK"/>
          </a:p>
        </p:txBody>
      </p:sp>
      <p:sp>
        <p:nvSpPr>
          <p:cNvPr id="11" name="Tekstfelt 10">
            <a:extLst>
              <a:ext uri="{FF2B5EF4-FFF2-40B4-BE49-F238E27FC236}">
                <a16:creationId xmlns:a16="http://schemas.microsoft.com/office/drawing/2014/main" id="{1054FE1B-5AD8-BF47-B3F7-F0097A167993}"/>
              </a:ext>
            </a:extLst>
          </p:cNvPr>
          <p:cNvSpPr txBox="1"/>
          <p:nvPr/>
        </p:nvSpPr>
        <p:spPr>
          <a:xfrm>
            <a:off x="1263794" y="1898795"/>
            <a:ext cx="2622834" cy="1477328"/>
          </a:xfrm>
          <a:prstGeom prst="rect">
            <a:avLst/>
          </a:prstGeom>
          <a:noFill/>
        </p:spPr>
        <p:txBody>
          <a:bodyPr wrap="none" rtlCol="0">
            <a:spAutoFit/>
          </a:bodyPr>
          <a:lstStyle/>
          <a:p>
            <a:r>
              <a:rPr lang="da-DK" sz="9000" b="1" dirty="0">
                <a:solidFill>
                  <a:srgbClr val="26253E">
                    <a:alpha val="20000"/>
                  </a:srgbClr>
                </a:solidFill>
                <a:latin typeface="Telegraf" pitchFamily="2" charset="77"/>
              </a:rPr>
              <a:t>74%</a:t>
            </a:r>
          </a:p>
        </p:txBody>
      </p:sp>
    </p:spTree>
    <p:extLst>
      <p:ext uri="{BB962C8B-B14F-4D97-AF65-F5344CB8AC3E}">
        <p14:creationId xmlns:p14="http://schemas.microsoft.com/office/powerpoint/2010/main" val="3495133176"/>
      </p:ext>
    </p:extLst>
  </p:cSld>
  <p:clrMapOvr>
    <a:masterClrMapping/>
  </p:clrMapOvr>
</p:sld>
</file>

<file path=ppt/theme/theme1.xml><?xml version="1.0" encoding="utf-8"?>
<a:theme xmlns:a="http://schemas.openxmlformats.org/drawingml/2006/main" name="Office Theme">
  <a:themeElements>
    <a:clrScheme name="Talentech">
      <a:dk1>
        <a:srgbClr val="26243E"/>
      </a:dk1>
      <a:lt1>
        <a:srgbClr val="FFFFFF"/>
      </a:lt1>
      <a:dk2>
        <a:srgbClr val="26243E"/>
      </a:dk2>
      <a:lt2>
        <a:srgbClr val="E7E6E6"/>
      </a:lt2>
      <a:accent1>
        <a:srgbClr val="26243E"/>
      </a:accent1>
      <a:accent2>
        <a:srgbClr val="FFCFCD"/>
      </a:accent2>
      <a:accent3>
        <a:srgbClr val="E7E6E6"/>
      </a:accent3>
      <a:accent4>
        <a:srgbClr val="FFC870"/>
      </a:accent4>
      <a:accent5>
        <a:srgbClr val="3FC3B3"/>
      </a:accent5>
      <a:accent6>
        <a:srgbClr val="D04348"/>
      </a:accent6>
      <a:hlink>
        <a:srgbClr val="41405E"/>
      </a:hlink>
      <a:folHlink>
        <a:srgbClr val="26243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72380</TotalTime>
  <Words>607</Words>
  <Application>Microsoft Macintosh PowerPoint</Application>
  <PresentationFormat>Widescreen</PresentationFormat>
  <Paragraphs>103</Paragraphs>
  <Slides>24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Telegraf</vt:lpstr>
      <vt:lpstr>Wingdings</vt:lpstr>
      <vt:lpstr>Office Theme</vt:lpstr>
      <vt:lpstr>PowerPoint Presentation</vt:lpstr>
      <vt:lpstr>Työntekijät priorisoivat terveyden ja hyvinvoinnin ennen töitä  </vt:lpstr>
      <vt:lpstr>PowerPoint Presentation</vt:lpstr>
      <vt:lpstr>PowerPoint Presentation</vt:lpstr>
      <vt:lpstr>Näin voimme vahvistaa  sitoutumista jatkossa</vt:lpstr>
      <vt:lpstr>Mitä voimme saavuttaa?</vt:lpstr>
      <vt:lpstr>PowerPoint Presentation</vt:lpstr>
      <vt:lpstr>91 % työntekijöistä on motivoituneempia ja tyytyväisempiä työhönsä, kun johtajat haluavat heidän voivan hyvin. Toisaalta luku on vain 30 prosenttia kun johtajat eivät ole kiinnostuneet hyvinvoinnista 
</vt:lpstr>
      <vt:lpstr>74 % työntekijöistä kokee olevansa tehokkaampia kun he tuntevat tulleensa kuulluksi </vt:lpstr>
      <vt:lpstr>Sitoutuneet tiimit ovat jopa 21 % tuottavampia </vt:lpstr>
      <vt:lpstr>PowerPoint Presentation</vt:lpstr>
      <vt:lpstr>53 % työntekijöistä asettaa todennäköisemmin hyvinvoinnin työn edelle 
</vt:lpstr>
      <vt:lpstr>89 % suosittelee todennäköisesti työpaikkaansa hyväksi työpaikaksi, kun ilman johdon tukea luku jää vaan 17 prosenttiin 
</vt:lpstr>
      <vt:lpstr>PowerPoint Presentation</vt:lpstr>
      <vt:lpstr>Sitoutuneet työntekijät jättävät työnantajansa 87 % epätodennäköisemmin.
</vt:lpstr>
      <vt:lpstr>Sitoutuneissa tiimeissä vaihtuvuus on 59 % alhaisempaa</vt:lpstr>
      <vt:lpstr>Säännöllisesti työntekijöiden palautetta pyytävien yritysten vaihtuvuus on 14.9% pienempi verrattuna muihin yrityksiin
</vt:lpstr>
      <vt:lpstr>Kerrataan vielä Säännöllisillä pulssikyselyillä voimme lisätä työntekijöiden sitoutumista ja työtyytyväisyyttä jatkuvan palautteen avulla. Pystymme parantamaan työnantajabrändiämme ja yrityskulttuuriamme kun saamme viikoittaisia oivalluksia, joiden avulla voimme kehittyä proaktiiviseksi työnantajaksi. Yhdessä tämä kaikki antaa meille mahdollisuuden lisätä työntekijöiden pysyvyyttä.</vt:lpstr>
      <vt:lpstr>…Ei siinä kaikki!</vt:lpstr>
      <vt:lpstr>PowerPoint Presentation</vt:lpstr>
      <vt:lpstr>PowerPoint Presentation</vt:lpstr>
      <vt:lpstr> Teimme sinulle kaiken valmiiksi – listasimme myös  järjestelmän vaatimusmäärittelyt sinun vapaaseen käyttöösi  Katso tästä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Anette Larsen</dc:creator>
  <cp:lastModifiedBy>Angelika Toivanen</cp:lastModifiedBy>
  <cp:revision>356</cp:revision>
  <dcterms:created xsi:type="dcterms:W3CDTF">2022-07-05T19:57:09Z</dcterms:created>
  <dcterms:modified xsi:type="dcterms:W3CDTF">2022-11-10T13:57:32Z</dcterms:modified>
</cp:coreProperties>
</file>