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26"/>
  </p:notesMasterIdLst>
  <p:sldIdLst>
    <p:sldId id="402" r:id="rId2"/>
    <p:sldId id="403" r:id="rId3"/>
    <p:sldId id="404" r:id="rId4"/>
    <p:sldId id="405" r:id="rId5"/>
    <p:sldId id="506" r:id="rId6"/>
    <p:sldId id="507" r:id="rId7"/>
    <p:sldId id="502" r:id="rId8"/>
    <p:sldId id="413" r:id="rId9"/>
    <p:sldId id="408" r:id="rId10"/>
    <p:sldId id="409" r:id="rId11"/>
    <p:sldId id="505" r:id="rId12"/>
    <p:sldId id="410" r:id="rId13"/>
    <p:sldId id="414" r:id="rId14"/>
    <p:sldId id="503" r:id="rId15"/>
    <p:sldId id="509" r:id="rId16"/>
    <p:sldId id="508" r:id="rId17"/>
    <p:sldId id="511" r:id="rId18"/>
    <p:sldId id="512" r:id="rId19"/>
    <p:sldId id="415" r:id="rId20"/>
    <p:sldId id="469" r:id="rId21"/>
    <p:sldId id="470" r:id="rId22"/>
    <p:sldId id="418" r:id="rId23"/>
    <p:sldId id="419" r:id="rId24"/>
    <p:sldId id="420" r:id="rId25"/>
  </p:sldIdLst>
  <p:sldSz cx="12192000" cy="6858000"/>
  <p:notesSz cx="6858000" cy="9144000"/>
  <p:defaultTextStyle>
    <a:defPPr>
      <a:defRPr lang="en-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39" userDrawn="1">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6253E"/>
    <a:srgbClr val="EFEFF3"/>
    <a:srgbClr val="FFCFCD"/>
    <a:srgbClr val="41405E"/>
    <a:srgbClr val="6C6A9A"/>
    <a:srgbClr val="D8D8E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740"/>
    <p:restoredTop sz="96190"/>
  </p:normalViewPr>
  <p:slideViewPr>
    <p:cSldViewPr snapToGrid="0" snapToObjects="1">
      <p:cViewPr varScale="1">
        <p:scale>
          <a:sx n="123" d="100"/>
          <a:sy n="123" d="100"/>
        </p:scale>
        <p:origin x="624" y="184"/>
      </p:cViewPr>
      <p:guideLst>
        <p:guide orient="horz" pos="3339"/>
        <p:guide pos="3840"/>
      </p:guideLst>
    </p:cSldViewPr>
  </p:slideViewPr>
  <p:outlineViewPr>
    <p:cViewPr>
      <p:scale>
        <a:sx n="33" d="100"/>
        <a:sy n="33" d="100"/>
      </p:scale>
      <p:origin x="0" y="-1056"/>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b="0" i="0">
                <a:latin typeface="Arial" panose="020B0604020202020204" pitchFamily="34" charset="0"/>
              </a:defRPr>
            </a:lvl1pPr>
          </a:lstStyle>
          <a:p>
            <a:endParaRPr lang="da-DK"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b="0" i="0">
                <a:latin typeface="Arial" panose="020B0604020202020204" pitchFamily="34" charset="0"/>
              </a:defRPr>
            </a:lvl1pPr>
          </a:lstStyle>
          <a:p>
            <a:fld id="{D305F1BF-D95E-674F-B7F7-F89C67676273}" type="datetimeFigureOut">
              <a:rPr lang="da-DK" smtClean="0"/>
              <a:pPr/>
              <a:t>08/10/2022</a:t>
            </a:fld>
            <a:endParaRPr lang="da-DK"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a-DK"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da-DK" dirty="0"/>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b="0" i="0">
                <a:latin typeface="Arial" panose="020B0604020202020204" pitchFamily="34" charset="0"/>
              </a:defRPr>
            </a:lvl1pPr>
          </a:lstStyle>
          <a:p>
            <a:endParaRPr lang="da-DK"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b="0" i="0">
                <a:latin typeface="Arial" panose="020B0604020202020204" pitchFamily="34" charset="0"/>
              </a:defRPr>
            </a:lvl1pPr>
          </a:lstStyle>
          <a:p>
            <a:fld id="{06664583-91AC-C64B-92D1-012FADAB7886}" type="slidenum">
              <a:rPr lang="da-DK" smtClean="0"/>
              <a:pPr/>
              <a:t>‹nr.›</a:t>
            </a:fld>
            <a:endParaRPr lang="da-DK" dirty="0"/>
          </a:p>
        </p:txBody>
      </p:sp>
    </p:spTree>
    <p:extLst>
      <p:ext uri="{BB962C8B-B14F-4D97-AF65-F5344CB8AC3E}">
        <p14:creationId xmlns:p14="http://schemas.microsoft.com/office/powerpoint/2010/main" val="3420371523"/>
      </p:ext>
    </p:extLst>
  </p:cSld>
  <p:clrMap bg1="lt1" tx1="dk1" bg2="lt2" tx2="dk2" accent1="accent1" accent2="accent2" accent3="accent3" accent4="accent4" accent5="accent5" accent6="accent6" hlink="hlink" folHlink="folHlink"/>
  <p:notesStyle>
    <a:lvl1pPr marL="0" algn="l" defTabSz="914400" rtl="0" eaLnBrk="1" latinLnBrk="0" hangingPunct="1">
      <a:defRPr sz="1200" b="0" i="0" kern="1200">
        <a:solidFill>
          <a:schemeClr val="tx1"/>
        </a:solidFill>
        <a:latin typeface="Arial" panose="020B0604020202020204" pitchFamily="34" charset="0"/>
        <a:ea typeface="+mn-ea"/>
        <a:cs typeface="+mn-cs"/>
      </a:defRPr>
    </a:lvl1pPr>
    <a:lvl2pPr marL="457200" algn="l" defTabSz="914400" rtl="0" eaLnBrk="1" latinLnBrk="0" hangingPunct="1">
      <a:defRPr sz="1200" b="0" i="0" kern="1200">
        <a:solidFill>
          <a:schemeClr val="tx1"/>
        </a:solidFill>
        <a:latin typeface="Arial" panose="020B0604020202020204" pitchFamily="34" charset="0"/>
        <a:ea typeface="+mn-ea"/>
        <a:cs typeface="+mn-cs"/>
      </a:defRPr>
    </a:lvl2pPr>
    <a:lvl3pPr marL="914400" algn="l" defTabSz="914400" rtl="0" eaLnBrk="1" latinLnBrk="0" hangingPunct="1">
      <a:defRPr sz="1200" b="0" i="0" kern="1200">
        <a:solidFill>
          <a:schemeClr val="tx1"/>
        </a:solidFill>
        <a:latin typeface="Arial" panose="020B0604020202020204" pitchFamily="34" charset="0"/>
        <a:ea typeface="+mn-ea"/>
        <a:cs typeface="+mn-cs"/>
      </a:defRPr>
    </a:lvl3pPr>
    <a:lvl4pPr marL="1371600" algn="l" defTabSz="914400" rtl="0" eaLnBrk="1" latinLnBrk="0" hangingPunct="1">
      <a:defRPr sz="1200" b="0" i="0" kern="1200">
        <a:solidFill>
          <a:schemeClr val="tx1"/>
        </a:solidFill>
        <a:latin typeface="Arial" panose="020B0604020202020204" pitchFamily="34" charset="0"/>
        <a:ea typeface="+mn-ea"/>
        <a:cs typeface="+mn-cs"/>
      </a:defRPr>
    </a:lvl4pPr>
    <a:lvl5pPr marL="1828800" algn="l" defTabSz="914400" rtl="0" eaLnBrk="1" latinLnBrk="0" hangingPunct="1">
      <a:defRPr sz="1200" b="0" i="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 Id="rId5" Type="http://schemas.openxmlformats.org/officeDocument/2006/relationships/image" Target="../media/image8.svg"/><Relationship Id="rId4" Type="http://schemas.openxmlformats.org/officeDocument/2006/relationships/image" Target="../media/image7.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8.svg"/><Relationship Id="rId7" Type="http://schemas.openxmlformats.org/officeDocument/2006/relationships/image" Target="../media/image28.png"/><Relationship Id="rId2" Type="http://schemas.openxmlformats.org/officeDocument/2006/relationships/image" Target="../media/image7.png"/><Relationship Id="rId1" Type="http://schemas.openxmlformats.org/officeDocument/2006/relationships/slideMaster" Target="../slideMasters/slideMaster1.xml"/><Relationship Id="rId6" Type="http://schemas.openxmlformats.org/officeDocument/2006/relationships/image" Target="../media/image27.png"/><Relationship Id="rId5" Type="http://schemas.openxmlformats.org/officeDocument/2006/relationships/image" Target="../media/image26.svg"/><Relationship Id="rId4" Type="http://schemas.openxmlformats.org/officeDocument/2006/relationships/image" Target="../media/image25.png"/></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0.svg"/><Relationship Id="rId2" Type="http://schemas.openxmlformats.org/officeDocument/2006/relationships/image" Target="../media/image29.png"/><Relationship Id="rId1" Type="http://schemas.openxmlformats.org/officeDocument/2006/relationships/slideMaster" Target="../slideMasters/slideMaster1.xml"/><Relationship Id="rId5" Type="http://schemas.openxmlformats.org/officeDocument/2006/relationships/image" Target="../media/image32.svg"/><Relationship Id="rId4" Type="http://schemas.openxmlformats.org/officeDocument/2006/relationships/image" Target="../media/image31.png"/></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Master" Target="../slideMasters/slideMaster1.xml"/><Relationship Id="rId5" Type="http://schemas.openxmlformats.org/officeDocument/2006/relationships/image" Target="../media/image26.svg"/><Relationship Id="rId4" Type="http://schemas.openxmlformats.org/officeDocument/2006/relationships/image" Target="../media/image25.png"/></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4.svg"/><Relationship Id="rId2" Type="http://schemas.openxmlformats.org/officeDocument/2006/relationships/image" Target="../media/image33.png"/><Relationship Id="rId1" Type="http://schemas.openxmlformats.org/officeDocument/2006/relationships/slideMaster" Target="../slideMasters/slideMaster1.xml"/><Relationship Id="rId5" Type="http://schemas.openxmlformats.org/officeDocument/2006/relationships/image" Target="../media/image36.svg"/><Relationship Id="rId4" Type="http://schemas.openxmlformats.org/officeDocument/2006/relationships/image" Target="../media/image35.png"/></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8" Type="http://schemas.openxmlformats.org/officeDocument/2006/relationships/image" Target="../media/image15.png"/><Relationship Id="rId13" Type="http://schemas.openxmlformats.org/officeDocument/2006/relationships/image" Target="../media/image20.svg"/><Relationship Id="rId18" Type="http://schemas.openxmlformats.org/officeDocument/2006/relationships/image" Target="../media/image7.png"/><Relationship Id="rId3" Type="http://schemas.openxmlformats.org/officeDocument/2006/relationships/image" Target="../media/image10.svg"/><Relationship Id="rId21" Type="http://schemas.openxmlformats.org/officeDocument/2006/relationships/image" Target="../media/image26.svg"/><Relationship Id="rId7" Type="http://schemas.openxmlformats.org/officeDocument/2006/relationships/image" Target="../media/image14.svg"/><Relationship Id="rId12" Type="http://schemas.openxmlformats.org/officeDocument/2006/relationships/image" Target="../media/image19.png"/><Relationship Id="rId17" Type="http://schemas.openxmlformats.org/officeDocument/2006/relationships/image" Target="../media/image24.svg"/><Relationship Id="rId2" Type="http://schemas.openxmlformats.org/officeDocument/2006/relationships/image" Target="../media/image9.png"/><Relationship Id="rId16" Type="http://schemas.openxmlformats.org/officeDocument/2006/relationships/image" Target="../media/image23.png"/><Relationship Id="rId20" Type="http://schemas.openxmlformats.org/officeDocument/2006/relationships/image" Target="../media/image25.png"/><Relationship Id="rId1" Type="http://schemas.openxmlformats.org/officeDocument/2006/relationships/slideMaster" Target="../slideMasters/slideMaster1.xml"/><Relationship Id="rId6" Type="http://schemas.openxmlformats.org/officeDocument/2006/relationships/image" Target="../media/image13.png"/><Relationship Id="rId11" Type="http://schemas.openxmlformats.org/officeDocument/2006/relationships/image" Target="../media/image18.svg"/><Relationship Id="rId5" Type="http://schemas.openxmlformats.org/officeDocument/2006/relationships/image" Target="../media/image12.svg"/><Relationship Id="rId15" Type="http://schemas.openxmlformats.org/officeDocument/2006/relationships/image" Target="../media/image22.svg"/><Relationship Id="rId10" Type="http://schemas.openxmlformats.org/officeDocument/2006/relationships/image" Target="../media/image17.png"/><Relationship Id="rId19" Type="http://schemas.openxmlformats.org/officeDocument/2006/relationships/image" Target="../media/image8.svg"/><Relationship Id="rId4" Type="http://schemas.openxmlformats.org/officeDocument/2006/relationships/image" Target="../media/image11.png"/><Relationship Id="rId9" Type="http://schemas.openxmlformats.org/officeDocument/2006/relationships/image" Target="../media/image16.svg"/><Relationship Id="rId14" Type="http://schemas.openxmlformats.org/officeDocument/2006/relationships/image" Target="../media/image21.png"/></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Master" Target="../slideMasters/slideMaster1.xml"/><Relationship Id="rId5" Type="http://schemas.openxmlformats.org/officeDocument/2006/relationships/image" Target="../media/image6.svg"/><Relationship Id="rId4" Type="http://schemas.openxmlformats.org/officeDocument/2006/relationships/image" Target="../media/image5.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Master" Target="../slideMasters/slideMaster1.xml"/><Relationship Id="rId5" Type="http://schemas.openxmlformats.org/officeDocument/2006/relationships/image" Target="../media/image26.svg"/><Relationship Id="rId4" Type="http://schemas.openxmlformats.org/officeDocument/2006/relationships/image" Target="../media/image25.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Master" Target="../slideMasters/slideMaster1.xml"/><Relationship Id="rId5" Type="http://schemas.openxmlformats.org/officeDocument/2006/relationships/image" Target="../media/image26.svg"/><Relationship Id="rId4" Type="http://schemas.openxmlformats.org/officeDocument/2006/relationships/image" Target="../media/image25.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01_Title Slide">
    <p:bg>
      <p:bgPr>
        <a:solidFill>
          <a:schemeClr val="tx1"/>
        </a:solidFill>
        <a:effectLst/>
      </p:bgPr>
    </p:bg>
    <p:spTree>
      <p:nvGrpSpPr>
        <p:cNvPr id="1" name=""/>
        <p:cNvGrpSpPr/>
        <p:nvPr/>
      </p:nvGrpSpPr>
      <p:grpSpPr>
        <a:xfrm>
          <a:off x="0" y="0"/>
          <a:ext cx="0" cy="0"/>
          <a:chOff x="0" y="0"/>
          <a:chExt cx="0" cy="0"/>
        </a:xfrm>
      </p:grpSpPr>
      <p:pic>
        <p:nvPicPr>
          <p:cNvPr id="9" name="Graphic 8">
            <a:extLst>
              <a:ext uri="{FF2B5EF4-FFF2-40B4-BE49-F238E27FC236}">
                <a16:creationId xmlns:a16="http://schemas.microsoft.com/office/drawing/2014/main" id="{7528EF42-D08E-0F6D-D546-490B8FDDA4B0}"/>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7136976" y="977900"/>
            <a:ext cx="5055024" cy="5889186"/>
          </a:xfrm>
          <a:prstGeom prst="rect">
            <a:avLst/>
          </a:prstGeom>
        </p:spPr>
      </p:pic>
      <p:sp>
        <p:nvSpPr>
          <p:cNvPr id="2" name="Title 1">
            <a:extLst>
              <a:ext uri="{FF2B5EF4-FFF2-40B4-BE49-F238E27FC236}">
                <a16:creationId xmlns:a16="http://schemas.microsoft.com/office/drawing/2014/main" id="{9D3BBC25-42E0-4DC2-91FE-EFE49996E895}"/>
              </a:ext>
            </a:extLst>
          </p:cNvPr>
          <p:cNvSpPr>
            <a:spLocks noGrp="1"/>
          </p:cNvSpPr>
          <p:nvPr>
            <p:ph type="ctrTitle" hasCustomPrompt="1"/>
          </p:nvPr>
        </p:nvSpPr>
        <p:spPr>
          <a:xfrm>
            <a:off x="846000" y="2160000"/>
            <a:ext cx="9144000" cy="810000"/>
          </a:xfrm>
        </p:spPr>
        <p:txBody>
          <a:bodyPr anchor="t" anchorCtr="0">
            <a:noAutofit/>
          </a:bodyPr>
          <a:lstStyle>
            <a:lvl1pPr algn="l">
              <a:lnSpc>
                <a:spcPts val="7600"/>
              </a:lnSpc>
              <a:defRPr sz="7000" cap="all" baseline="0">
                <a:solidFill>
                  <a:schemeClr val="accent2"/>
                </a:solidFill>
                <a:latin typeface="Telegraf" pitchFamily="2" charset="77"/>
              </a:defRPr>
            </a:lvl1pPr>
          </a:lstStyle>
          <a:p>
            <a:r>
              <a:rPr lang="en-GB" dirty="0"/>
              <a:t>TALENTECH</a:t>
            </a:r>
            <a:endParaRPr lang="da-DK" dirty="0"/>
          </a:p>
        </p:txBody>
      </p:sp>
      <p:sp>
        <p:nvSpPr>
          <p:cNvPr id="3" name="Subtitle 2">
            <a:extLst>
              <a:ext uri="{FF2B5EF4-FFF2-40B4-BE49-F238E27FC236}">
                <a16:creationId xmlns:a16="http://schemas.microsoft.com/office/drawing/2014/main" id="{8C10B09E-C87A-8468-2977-760555E5E0E6}"/>
              </a:ext>
            </a:extLst>
          </p:cNvPr>
          <p:cNvSpPr>
            <a:spLocks noGrp="1"/>
          </p:cNvSpPr>
          <p:nvPr>
            <p:ph type="subTitle" idx="1" hasCustomPrompt="1"/>
          </p:nvPr>
        </p:nvSpPr>
        <p:spPr>
          <a:xfrm>
            <a:off x="846000" y="3060000"/>
            <a:ext cx="9144000" cy="810000"/>
          </a:xfrm>
        </p:spPr>
        <p:txBody>
          <a:bodyPr anchor="t" anchorCtr="0">
            <a:noAutofit/>
          </a:bodyPr>
          <a:lstStyle>
            <a:lvl1pPr marL="0" indent="0" algn="l">
              <a:lnSpc>
                <a:spcPts val="7600"/>
              </a:lnSpc>
              <a:buNone/>
              <a:defRPr sz="7000" b="1" i="0" cap="all" baseline="0">
                <a:solidFill>
                  <a:schemeClr val="bg1"/>
                </a:solidFill>
                <a:latin typeface="Telegraf" pitchFamily="2" charset="77"/>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INTRODUCTION</a:t>
            </a:r>
            <a:endParaRPr lang="da-DK" dirty="0"/>
          </a:p>
        </p:txBody>
      </p:sp>
      <p:sp>
        <p:nvSpPr>
          <p:cNvPr id="4" name="Date Placeholder 3">
            <a:extLst>
              <a:ext uri="{FF2B5EF4-FFF2-40B4-BE49-F238E27FC236}">
                <a16:creationId xmlns:a16="http://schemas.microsoft.com/office/drawing/2014/main" id="{EC53C6D0-B0A4-FC88-1B8B-9C336742A7C8}"/>
              </a:ext>
            </a:extLst>
          </p:cNvPr>
          <p:cNvSpPr>
            <a:spLocks noGrp="1"/>
          </p:cNvSpPr>
          <p:nvPr>
            <p:ph type="dt" sz="half" idx="10"/>
          </p:nvPr>
        </p:nvSpPr>
        <p:spPr/>
        <p:txBody>
          <a:bodyPr/>
          <a:lstStyle>
            <a:lvl1pPr>
              <a:defRPr>
                <a:latin typeface="Telegraf" pitchFamily="2" charset="77"/>
              </a:defRPr>
            </a:lvl1pPr>
          </a:lstStyle>
          <a:p>
            <a:fld id="{BBA8FECC-03A8-C541-B3A1-B18AC6B65B4E}" type="datetime2">
              <a:rPr lang="da-DK" smtClean="0"/>
              <a:pPr/>
              <a:t>8. oktober 2022</a:t>
            </a:fld>
            <a:endParaRPr lang="da-DK"/>
          </a:p>
        </p:txBody>
      </p:sp>
      <p:sp>
        <p:nvSpPr>
          <p:cNvPr id="5" name="Footer Placeholder 4">
            <a:extLst>
              <a:ext uri="{FF2B5EF4-FFF2-40B4-BE49-F238E27FC236}">
                <a16:creationId xmlns:a16="http://schemas.microsoft.com/office/drawing/2014/main" id="{CC151199-CBBB-FBFA-4DA0-4EB586E8B201}"/>
              </a:ext>
            </a:extLst>
          </p:cNvPr>
          <p:cNvSpPr>
            <a:spLocks noGrp="1"/>
          </p:cNvSpPr>
          <p:nvPr>
            <p:ph type="ftr" sz="quarter" idx="11"/>
          </p:nvPr>
        </p:nvSpPr>
        <p:spPr/>
        <p:txBody>
          <a:bodyPr/>
          <a:lstStyle/>
          <a:p>
            <a:endParaRPr lang="da-DK"/>
          </a:p>
        </p:txBody>
      </p:sp>
      <p:sp>
        <p:nvSpPr>
          <p:cNvPr id="6" name="Slide Number Placeholder 5">
            <a:extLst>
              <a:ext uri="{FF2B5EF4-FFF2-40B4-BE49-F238E27FC236}">
                <a16:creationId xmlns:a16="http://schemas.microsoft.com/office/drawing/2014/main" id="{0A237971-8166-5457-991B-4B03B13856C3}"/>
              </a:ext>
            </a:extLst>
          </p:cNvPr>
          <p:cNvSpPr>
            <a:spLocks noGrp="1"/>
          </p:cNvSpPr>
          <p:nvPr>
            <p:ph type="sldNum" sz="quarter" idx="12"/>
          </p:nvPr>
        </p:nvSpPr>
        <p:spPr/>
        <p:txBody>
          <a:bodyPr/>
          <a:lstStyle>
            <a:lvl1pPr>
              <a:defRPr>
                <a:solidFill>
                  <a:schemeClr val="bg1"/>
                </a:solidFill>
              </a:defRPr>
            </a:lvl1pPr>
          </a:lstStyle>
          <a:p>
            <a:fld id="{CE21FDA0-9B75-FD4B-8974-211DAFD3C1D2}" type="slidenum">
              <a:rPr lang="da-DK" smtClean="0"/>
              <a:pPr/>
              <a:t>‹nr.›</a:t>
            </a:fld>
            <a:endParaRPr lang="da-DK" dirty="0"/>
          </a:p>
        </p:txBody>
      </p:sp>
      <p:sp>
        <p:nvSpPr>
          <p:cNvPr id="28" name="Text Placeholder 27">
            <a:extLst>
              <a:ext uri="{FF2B5EF4-FFF2-40B4-BE49-F238E27FC236}">
                <a16:creationId xmlns:a16="http://schemas.microsoft.com/office/drawing/2014/main" id="{3886092F-862E-A5A5-3633-22F1513915B7}"/>
              </a:ext>
            </a:extLst>
          </p:cNvPr>
          <p:cNvSpPr>
            <a:spLocks noGrp="1"/>
          </p:cNvSpPr>
          <p:nvPr>
            <p:ph type="body" sz="quarter" idx="13" hasCustomPrompt="1"/>
          </p:nvPr>
        </p:nvSpPr>
        <p:spPr>
          <a:xfrm>
            <a:off x="846000" y="5040000"/>
            <a:ext cx="4027083" cy="365125"/>
          </a:xfrm>
        </p:spPr>
        <p:txBody>
          <a:bodyPr>
            <a:noAutofit/>
          </a:bodyPr>
          <a:lstStyle>
            <a:lvl1pPr marL="0" indent="0">
              <a:lnSpc>
                <a:spcPts val="2400"/>
              </a:lnSpc>
              <a:buNone/>
              <a:defRPr sz="2000" b="1" i="0" baseline="0">
                <a:solidFill>
                  <a:schemeClr val="bg1"/>
                </a:solidFill>
                <a:latin typeface="Telegraf" pitchFamily="2" charset="77"/>
                <a:cs typeface="Arial" panose="020B0604020202020204" pitchFamily="34" charset="0"/>
              </a:defRPr>
            </a:lvl1pPr>
            <a:lvl2pPr>
              <a:lnSpc>
                <a:spcPts val="2400"/>
              </a:lnSpc>
              <a:defRPr sz="2000" b="1" i="0" baseline="0">
                <a:solidFill>
                  <a:schemeClr val="bg1"/>
                </a:solidFill>
                <a:latin typeface="+mj-lt"/>
                <a:cs typeface="Arial" panose="020B0604020202020204" pitchFamily="34" charset="0"/>
              </a:defRPr>
            </a:lvl2pPr>
            <a:lvl3pPr>
              <a:lnSpc>
                <a:spcPts val="2400"/>
              </a:lnSpc>
              <a:defRPr sz="2000" b="1" i="0" baseline="0">
                <a:solidFill>
                  <a:schemeClr val="bg1"/>
                </a:solidFill>
                <a:latin typeface="+mj-lt"/>
                <a:cs typeface="Arial" panose="020B0604020202020204" pitchFamily="34" charset="0"/>
              </a:defRPr>
            </a:lvl3pPr>
            <a:lvl4pPr>
              <a:lnSpc>
                <a:spcPts val="2400"/>
              </a:lnSpc>
              <a:defRPr sz="2000" b="1" i="0" baseline="0">
                <a:solidFill>
                  <a:schemeClr val="bg1"/>
                </a:solidFill>
                <a:latin typeface="+mj-lt"/>
                <a:cs typeface="Arial" panose="020B0604020202020204" pitchFamily="34" charset="0"/>
              </a:defRPr>
            </a:lvl4pPr>
            <a:lvl5pPr>
              <a:lnSpc>
                <a:spcPts val="2400"/>
              </a:lnSpc>
              <a:defRPr sz="2000" b="1" i="0" baseline="0">
                <a:solidFill>
                  <a:schemeClr val="bg1"/>
                </a:solidFill>
                <a:latin typeface="+mj-lt"/>
                <a:cs typeface="Arial" panose="020B0604020202020204" pitchFamily="34" charset="0"/>
              </a:defRPr>
            </a:lvl5pPr>
          </a:lstStyle>
          <a:p>
            <a:pPr lvl="0"/>
            <a:r>
              <a:rPr lang="en-GB" dirty="0"/>
              <a:t>The Full Talent Journey Platform</a:t>
            </a:r>
            <a:endParaRPr lang="da-DK" dirty="0"/>
          </a:p>
        </p:txBody>
      </p:sp>
      <p:pic>
        <p:nvPicPr>
          <p:cNvPr id="8" name="Graphic 7">
            <a:extLst>
              <a:ext uri="{FF2B5EF4-FFF2-40B4-BE49-F238E27FC236}">
                <a16:creationId xmlns:a16="http://schemas.microsoft.com/office/drawing/2014/main" id="{E6EE5D55-9A92-3608-2BDB-5D9C469C86A5}"/>
              </a:ext>
            </a:extLst>
          </p:cNvPr>
          <p:cNvPicPr>
            <a:picLocks noChangeAspect="1"/>
          </p:cNvPicPr>
          <p:nvPr userDrawn="1"/>
        </p:nvPicPr>
        <p:blipFill>
          <a:blip r:embed="rId4">
            <a:extLst>
              <a:ext uri="{96DAC541-7B7A-43D3-8B79-37D633B846F1}">
                <asvg:svgBlip xmlns:asvg="http://schemas.microsoft.com/office/drawing/2016/SVG/main" r:embed="rId5"/>
              </a:ext>
            </a:extLst>
          </a:blip>
          <a:srcRect/>
          <a:stretch/>
        </p:blipFill>
        <p:spPr>
          <a:xfrm>
            <a:off x="11555148" y="229550"/>
            <a:ext cx="450000" cy="450000"/>
          </a:xfrm>
          <a:prstGeom prst="rect">
            <a:avLst/>
          </a:prstGeom>
        </p:spPr>
      </p:pic>
    </p:spTree>
    <p:extLst>
      <p:ext uri="{BB962C8B-B14F-4D97-AF65-F5344CB8AC3E}">
        <p14:creationId xmlns:p14="http://schemas.microsoft.com/office/powerpoint/2010/main" val="42352799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08_Three Content_pink">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A6D1D5-2C1B-86D2-84F8-BFB5633A1B0B}"/>
              </a:ext>
            </a:extLst>
          </p:cNvPr>
          <p:cNvSpPr>
            <a:spLocks noGrp="1"/>
          </p:cNvSpPr>
          <p:nvPr>
            <p:ph type="title"/>
          </p:nvPr>
        </p:nvSpPr>
        <p:spPr>
          <a:xfrm>
            <a:off x="837144" y="1368001"/>
            <a:ext cx="5181600" cy="1732612"/>
          </a:xfrm>
        </p:spPr>
        <p:txBody>
          <a:bodyPr/>
          <a:lstStyle/>
          <a:p>
            <a:r>
              <a:rPr lang="en-GB" dirty="0"/>
              <a:t>Click to edit Master title style</a:t>
            </a:r>
            <a:endParaRPr lang="da-DK" dirty="0"/>
          </a:p>
        </p:txBody>
      </p:sp>
      <p:sp>
        <p:nvSpPr>
          <p:cNvPr id="3" name="Content Placeholder 2">
            <a:extLst>
              <a:ext uri="{FF2B5EF4-FFF2-40B4-BE49-F238E27FC236}">
                <a16:creationId xmlns:a16="http://schemas.microsoft.com/office/drawing/2014/main" id="{A4CE18DF-FAEC-2DF3-A263-AFB3193E27A5}"/>
              </a:ext>
            </a:extLst>
          </p:cNvPr>
          <p:cNvSpPr>
            <a:spLocks noGrp="1"/>
          </p:cNvSpPr>
          <p:nvPr>
            <p:ph sz="half" idx="1"/>
          </p:nvPr>
        </p:nvSpPr>
        <p:spPr>
          <a:xfrm>
            <a:off x="1590582" y="4412569"/>
            <a:ext cx="4259547" cy="1440000"/>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da-DK" dirty="0"/>
          </a:p>
        </p:txBody>
      </p:sp>
      <p:sp>
        <p:nvSpPr>
          <p:cNvPr id="4" name="Content Placeholder 3">
            <a:extLst>
              <a:ext uri="{FF2B5EF4-FFF2-40B4-BE49-F238E27FC236}">
                <a16:creationId xmlns:a16="http://schemas.microsoft.com/office/drawing/2014/main" id="{754D11D2-846D-4724-570C-A8E5AA2C8E73}"/>
              </a:ext>
            </a:extLst>
          </p:cNvPr>
          <p:cNvSpPr>
            <a:spLocks noGrp="1"/>
          </p:cNvSpPr>
          <p:nvPr>
            <p:ph sz="half" idx="2"/>
          </p:nvPr>
        </p:nvSpPr>
        <p:spPr>
          <a:xfrm>
            <a:off x="7447628" y="4412570"/>
            <a:ext cx="3904585" cy="1440000"/>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da-DK" dirty="0"/>
          </a:p>
        </p:txBody>
      </p:sp>
      <p:sp>
        <p:nvSpPr>
          <p:cNvPr id="5" name="Date Placeholder 4">
            <a:extLst>
              <a:ext uri="{FF2B5EF4-FFF2-40B4-BE49-F238E27FC236}">
                <a16:creationId xmlns:a16="http://schemas.microsoft.com/office/drawing/2014/main" id="{05C6C0C5-59B1-16D2-BFBF-A38A9435395D}"/>
              </a:ext>
            </a:extLst>
          </p:cNvPr>
          <p:cNvSpPr>
            <a:spLocks noGrp="1"/>
          </p:cNvSpPr>
          <p:nvPr>
            <p:ph type="dt" sz="half" idx="10"/>
          </p:nvPr>
        </p:nvSpPr>
        <p:spPr/>
        <p:txBody>
          <a:bodyPr/>
          <a:lstStyle/>
          <a:p>
            <a:fld id="{ED177C36-2AF5-9944-8BA2-8F1728EE5FD7}" type="datetime2">
              <a:rPr lang="da-DK" smtClean="0"/>
              <a:t>8. oktober 2022</a:t>
            </a:fld>
            <a:endParaRPr lang="da-DK"/>
          </a:p>
        </p:txBody>
      </p:sp>
      <p:sp>
        <p:nvSpPr>
          <p:cNvPr id="6" name="Footer Placeholder 5">
            <a:extLst>
              <a:ext uri="{FF2B5EF4-FFF2-40B4-BE49-F238E27FC236}">
                <a16:creationId xmlns:a16="http://schemas.microsoft.com/office/drawing/2014/main" id="{8AB2E19B-FA8C-42EC-3656-E34D6F73C93C}"/>
              </a:ext>
            </a:extLst>
          </p:cNvPr>
          <p:cNvSpPr>
            <a:spLocks noGrp="1"/>
          </p:cNvSpPr>
          <p:nvPr>
            <p:ph type="ftr" sz="quarter" idx="11"/>
          </p:nvPr>
        </p:nvSpPr>
        <p:spPr/>
        <p:txBody>
          <a:bodyPr/>
          <a:lstStyle/>
          <a:p>
            <a:endParaRPr lang="da-DK"/>
          </a:p>
        </p:txBody>
      </p:sp>
      <p:sp>
        <p:nvSpPr>
          <p:cNvPr id="7" name="Slide Number Placeholder 6">
            <a:extLst>
              <a:ext uri="{FF2B5EF4-FFF2-40B4-BE49-F238E27FC236}">
                <a16:creationId xmlns:a16="http://schemas.microsoft.com/office/drawing/2014/main" id="{8E94DDFC-F5CD-B49D-517D-A55C644738F2}"/>
              </a:ext>
            </a:extLst>
          </p:cNvPr>
          <p:cNvSpPr>
            <a:spLocks noGrp="1"/>
          </p:cNvSpPr>
          <p:nvPr>
            <p:ph type="sldNum" sz="quarter" idx="12"/>
          </p:nvPr>
        </p:nvSpPr>
        <p:spPr/>
        <p:txBody>
          <a:bodyPr/>
          <a:lstStyle/>
          <a:p>
            <a:fld id="{CE21FDA0-9B75-FD4B-8974-211DAFD3C1D2}" type="slidenum">
              <a:rPr lang="da-DK" smtClean="0"/>
              <a:t>‹nr.›</a:t>
            </a:fld>
            <a:endParaRPr lang="da-DK"/>
          </a:p>
        </p:txBody>
      </p:sp>
      <p:sp>
        <p:nvSpPr>
          <p:cNvPr id="9" name="Text Placeholder 7">
            <a:extLst>
              <a:ext uri="{FF2B5EF4-FFF2-40B4-BE49-F238E27FC236}">
                <a16:creationId xmlns:a16="http://schemas.microsoft.com/office/drawing/2014/main" id="{EE32E6DB-C4BC-AAA0-77E8-4D9DDCA798DF}"/>
              </a:ext>
            </a:extLst>
          </p:cNvPr>
          <p:cNvSpPr>
            <a:spLocks noGrp="1"/>
          </p:cNvSpPr>
          <p:nvPr>
            <p:ph type="body" sz="quarter" idx="13" hasCustomPrompt="1"/>
          </p:nvPr>
        </p:nvSpPr>
        <p:spPr>
          <a:xfrm>
            <a:off x="839787" y="252000"/>
            <a:ext cx="3240000" cy="180000"/>
          </a:xfrm>
        </p:spPr>
        <p:txBody>
          <a:bodyPr anchor="ctr" anchorCtr="0"/>
          <a:lstStyle>
            <a:lvl1pPr marL="0" indent="0">
              <a:lnSpc>
                <a:spcPts val="1200"/>
              </a:lnSpc>
              <a:buNone/>
              <a:defRPr sz="750"/>
            </a:lvl1pPr>
          </a:lstStyle>
          <a:p>
            <a:pPr lvl="0"/>
            <a:r>
              <a:rPr lang="en-GB" dirty="0"/>
              <a:t>Type chapter name here</a:t>
            </a:r>
          </a:p>
        </p:txBody>
      </p:sp>
      <p:sp>
        <p:nvSpPr>
          <p:cNvPr id="8" name="Picture Placeholder 9">
            <a:extLst>
              <a:ext uri="{FF2B5EF4-FFF2-40B4-BE49-F238E27FC236}">
                <a16:creationId xmlns:a16="http://schemas.microsoft.com/office/drawing/2014/main" id="{6D73A8AC-58F2-B8F2-2F66-B9791EEBFE6D}"/>
              </a:ext>
            </a:extLst>
          </p:cNvPr>
          <p:cNvSpPr>
            <a:spLocks noGrp="1"/>
          </p:cNvSpPr>
          <p:nvPr>
            <p:ph type="pic" sz="quarter" idx="14"/>
          </p:nvPr>
        </p:nvSpPr>
        <p:spPr>
          <a:xfrm>
            <a:off x="839788" y="3796628"/>
            <a:ext cx="648000" cy="648000"/>
          </a:xfrm>
        </p:spPr>
        <p:txBody>
          <a:bodyPr/>
          <a:lstStyle/>
          <a:p>
            <a:endParaRPr lang="da-DK"/>
          </a:p>
        </p:txBody>
      </p:sp>
      <p:sp>
        <p:nvSpPr>
          <p:cNvPr id="10" name="Picture Placeholder 9">
            <a:extLst>
              <a:ext uri="{FF2B5EF4-FFF2-40B4-BE49-F238E27FC236}">
                <a16:creationId xmlns:a16="http://schemas.microsoft.com/office/drawing/2014/main" id="{916B31F0-57B1-E842-6C1A-DDE761E38EA7}"/>
              </a:ext>
            </a:extLst>
          </p:cNvPr>
          <p:cNvSpPr>
            <a:spLocks noGrp="1"/>
          </p:cNvSpPr>
          <p:nvPr>
            <p:ph type="pic" sz="quarter" idx="15"/>
          </p:nvPr>
        </p:nvSpPr>
        <p:spPr>
          <a:xfrm>
            <a:off x="6716504" y="3796628"/>
            <a:ext cx="648000" cy="648000"/>
          </a:xfrm>
        </p:spPr>
        <p:txBody>
          <a:bodyPr/>
          <a:lstStyle/>
          <a:p>
            <a:endParaRPr lang="da-DK"/>
          </a:p>
        </p:txBody>
      </p:sp>
      <p:sp>
        <p:nvSpPr>
          <p:cNvPr id="12" name="Content Placeholder 3">
            <a:extLst>
              <a:ext uri="{FF2B5EF4-FFF2-40B4-BE49-F238E27FC236}">
                <a16:creationId xmlns:a16="http://schemas.microsoft.com/office/drawing/2014/main" id="{24144CAB-617F-6897-B118-8AC236AF5278}"/>
              </a:ext>
            </a:extLst>
          </p:cNvPr>
          <p:cNvSpPr>
            <a:spLocks noGrp="1"/>
          </p:cNvSpPr>
          <p:nvPr>
            <p:ph sz="half" idx="16"/>
          </p:nvPr>
        </p:nvSpPr>
        <p:spPr>
          <a:xfrm>
            <a:off x="7447628" y="1965781"/>
            <a:ext cx="3904585" cy="1440000"/>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da-DK" dirty="0"/>
          </a:p>
        </p:txBody>
      </p:sp>
      <p:sp>
        <p:nvSpPr>
          <p:cNvPr id="13" name="Picture Placeholder 9">
            <a:extLst>
              <a:ext uri="{FF2B5EF4-FFF2-40B4-BE49-F238E27FC236}">
                <a16:creationId xmlns:a16="http://schemas.microsoft.com/office/drawing/2014/main" id="{AA0F8BE1-3DB3-9141-F17E-DDF201984650}"/>
              </a:ext>
            </a:extLst>
          </p:cNvPr>
          <p:cNvSpPr>
            <a:spLocks noGrp="1"/>
          </p:cNvSpPr>
          <p:nvPr>
            <p:ph type="pic" sz="quarter" idx="17"/>
          </p:nvPr>
        </p:nvSpPr>
        <p:spPr>
          <a:xfrm>
            <a:off x="6716504" y="1368001"/>
            <a:ext cx="648000" cy="648000"/>
          </a:xfrm>
        </p:spPr>
        <p:txBody>
          <a:bodyPr/>
          <a:lstStyle/>
          <a:p>
            <a:endParaRPr lang="da-DK"/>
          </a:p>
        </p:txBody>
      </p:sp>
      <p:sp>
        <p:nvSpPr>
          <p:cNvPr id="14" name="Text Placeholder 2">
            <a:extLst>
              <a:ext uri="{FF2B5EF4-FFF2-40B4-BE49-F238E27FC236}">
                <a16:creationId xmlns:a16="http://schemas.microsoft.com/office/drawing/2014/main" id="{DB28D7A6-CF37-96A2-EAB9-46538F7D9077}"/>
              </a:ext>
            </a:extLst>
          </p:cNvPr>
          <p:cNvSpPr>
            <a:spLocks noGrp="1"/>
          </p:cNvSpPr>
          <p:nvPr>
            <p:ph type="body" idx="18"/>
          </p:nvPr>
        </p:nvSpPr>
        <p:spPr>
          <a:xfrm>
            <a:off x="1589384" y="3800571"/>
            <a:ext cx="4259547" cy="463070"/>
          </a:xfrm>
        </p:spPr>
        <p:txBody>
          <a:bodyPr anchor="b"/>
          <a:lstStyle>
            <a:lvl1pPr marL="0" indent="0">
              <a:lnSpc>
                <a:spcPts val="2600"/>
              </a:lnSpc>
              <a:buNone/>
              <a:defRPr sz="1600" b="1"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dirty="0"/>
              <a:t>Click to edit Master text styles</a:t>
            </a:r>
          </a:p>
        </p:txBody>
      </p:sp>
      <p:sp>
        <p:nvSpPr>
          <p:cNvPr id="19" name="Text Placeholder 18">
            <a:extLst>
              <a:ext uri="{FF2B5EF4-FFF2-40B4-BE49-F238E27FC236}">
                <a16:creationId xmlns:a16="http://schemas.microsoft.com/office/drawing/2014/main" id="{1DCC9395-BDE4-48F9-0645-6045648A05E1}"/>
              </a:ext>
            </a:extLst>
          </p:cNvPr>
          <p:cNvSpPr>
            <a:spLocks noGrp="1"/>
          </p:cNvSpPr>
          <p:nvPr>
            <p:ph type="body" sz="quarter" idx="21"/>
          </p:nvPr>
        </p:nvSpPr>
        <p:spPr>
          <a:xfrm>
            <a:off x="7447629" y="1368001"/>
            <a:ext cx="3904584" cy="468476"/>
          </a:xfrm>
        </p:spPr>
        <p:txBody>
          <a:bodyPr anchor="b" anchorCtr="0"/>
          <a:lstStyle>
            <a:lvl1pPr marL="0" marR="0" indent="0" algn="l" defTabSz="914400" rtl="0" eaLnBrk="1" fontAlgn="auto" latinLnBrk="0" hangingPunct="1">
              <a:lnSpc>
                <a:spcPts val="2600"/>
              </a:lnSpc>
              <a:spcBef>
                <a:spcPts val="0"/>
              </a:spcBef>
              <a:spcAft>
                <a:spcPts val="0"/>
              </a:spcAft>
              <a:buClrTx/>
              <a:buSzTx/>
              <a:buFont typeface="Arial" panose="020B0604020202020204" pitchFamily="34" charset="0"/>
              <a:buNone/>
              <a:tabLst/>
              <a:defRPr sz="1600" b="1" i="0">
                <a:latin typeface="Arial" panose="020B0604020202020204" pitchFamily="34" charset="0"/>
                <a:cs typeface="Arial" panose="020B0604020202020204" pitchFamily="34" charset="0"/>
              </a:defRPr>
            </a:lvl1pPr>
            <a:lvl2pPr>
              <a:defRPr>
                <a:latin typeface="+mj-lt"/>
              </a:defRPr>
            </a:lvl2pPr>
            <a:lvl3pPr>
              <a:defRPr>
                <a:latin typeface="+mj-lt"/>
              </a:defRPr>
            </a:lvl3pPr>
            <a:lvl4pPr>
              <a:defRPr>
                <a:latin typeface="+mj-lt"/>
              </a:defRPr>
            </a:lvl4pPr>
            <a:lvl5pPr>
              <a:defRPr>
                <a:latin typeface="+mj-lt"/>
              </a:defRPr>
            </a:lvl5pPr>
          </a:lstStyle>
          <a:p>
            <a:pPr marL="0" marR="0" lvl="0" indent="0" algn="l" defTabSz="914400" rtl="0" eaLnBrk="1" fontAlgn="auto" latinLnBrk="0" hangingPunct="1">
              <a:lnSpc>
                <a:spcPts val="1800"/>
              </a:lnSpc>
              <a:spcBef>
                <a:spcPts val="0"/>
              </a:spcBef>
              <a:spcAft>
                <a:spcPts val="0"/>
              </a:spcAft>
              <a:buClrTx/>
              <a:buSzTx/>
              <a:buFont typeface="Arial" panose="020B0604020202020204" pitchFamily="34" charset="0"/>
              <a:buNone/>
              <a:tabLst/>
              <a:defRPr/>
            </a:pPr>
            <a:r>
              <a:rPr lang="en-GB" dirty="0"/>
              <a:t>Click to edit Master text styles</a:t>
            </a:r>
          </a:p>
        </p:txBody>
      </p:sp>
      <p:sp>
        <p:nvSpPr>
          <p:cNvPr id="21" name="Text Placeholder 20">
            <a:extLst>
              <a:ext uri="{FF2B5EF4-FFF2-40B4-BE49-F238E27FC236}">
                <a16:creationId xmlns:a16="http://schemas.microsoft.com/office/drawing/2014/main" id="{777E98E0-042A-11FE-F91F-EE0107A5615D}"/>
              </a:ext>
            </a:extLst>
          </p:cNvPr>
          <p:cNvSpPr>
            <a:spLocks noGrp="1"/>
          </p:cNvSpPr>
          <p:nvPr>
            <p:ph type="body" sz="quarter" idx="22"/>
          </p:nvPr>
        </p:nvSpPr>
        <p:spPr>
          <a:xfrm>
            <a:off x="7447629" y="3735403"/>
            <a:ext cx="3904583" cy="530226"/>
          </a:xfrm>
        </p:spPr>
        <p:txBody>
          <a:bodyPr anchor="b" anchorCtr="0"/>
          <a:lstStyle>
            <a:lvl1pPr marL="0" indent="0">
              <a:lnSpc>
                <a:spcPts val="2600"/>
              </a:lnSpc>
              <a:buNone/>
              <a:defRPr sz="1600" b="1" i="0" baseline="0"/>
            </a:lvl1pPr>
            <a:lvl2pPr>
              <a:lnSpc>
                <a:spcPts val="2600"/>
              </a:lnSpc>
              <a:defRPr sz="1600" b="1" i="0" baseline="0"/>
            </a:lvl2pPr>
            <a:lvl3pPr>
              <a:lnSpc>
                <a:spcPts val="2600"/>
              </a:lnSpc>
              <a:defRPr sz="1600" b="1" i="0" baseline="0"/>
            </a:lvl3pPr>
            <a:lvl4pPr>
              <a:lnSpc>
                <a:spcPts val="2600"/>
              </a:lnSpc>
              <a:defRPr sz="1600" b="1" i="0" baseline="0"/>
            </a:lvl4pPr>
            <a:lvl5pPr>
              <a:lnSpc>
                <a:spcPts val="2600"/>
              </a:lnSpc>
              <a:defRPr sz="1600" b="1" i="0" baseline="0"/>
            </a:lvl5pPr>
          </a:lstStyle>
          <a:p>
            <a:pPr lvl="0"/>
            <a:r>
              <a:rPr lang="en-GB" dirty="0"/>
              <a:t>Click to edit Master text style</a:t>
            </a:r>
          </a:p>
        </p:txBody>
      </p:sp>
    </p:spTree>
    <p:extLst>
      <p:ext uri="{BB962C8B-B14F-4D97-AF65-F5344CB8AC3E}">
        <p14:creationId xmlns:p14="http://schemas.microsoft.com/office/powerpoint/2010/main" val="40916265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09_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F5722C-CD0F-2FB9-10FC-26FCAA5BCBD1}"/>
              </a:ext>
            </a:extLst>
          </p:cNvPr>
          <p:cNvSpPr>
            <a:spLocks noGrp="1"/>
          </p:cNvSpPr>
          <p:nvPr>
            <p:ph type="title"/>
          </p:nvPr>
        </p:nvSpPr>
        <p:spPr/>
        <p:txBody>
          <a:bodyPr/>
          <a:lstStyle/>
          <a:p>
            <a:r>
              <a:rPr lang="en-GB"/>
              <a:t>Click to edit Master title style</a:t>
            </a:r>
            <a:endParaRPr lang="da-DK"/>
          </a:p>
        </p:txBody>
      </p:sp>
      <p:sp>
        <p:nvSpPr>
          <p:cNvPr id="3" name="Date Placeholder 2">
            <a:extLst>
              <a:ext uri="{FF2B5EF4-FFF2-40B4-BE49-F238E27FC236}">
                <a16:creationId xmlns:a16="http://schemas.microsoft.com/office/drawing/2014/main" id="{F6A16BDC-29A8-4197-725B-01D40B300385}"/>
              </a:ext>
            </a:extLst>
          </p:cNvPr>
          <p:cNvSpPr>
            <a:spLocks noGrp="1"/>
          </p:cNvSpPr>
          <p:nvPr>
            <p:ph type="dt" sz="half" idx="10"/>
          </p:nvPr>
        </p:nvSpPr>
        <p:spPr/>
        <p:txBody>
          <a:bodyPr/>
          <a:lstStyle/>
          <a:p>
            <a:fld id="{284A184C-98DD-754F-9387-58C3F2DFAA5D}" type="datetime2">
              <a:rPr lang="da-DK" smtClean="0"/>
              <a:t>8. oktober 2022</a:t>
            </a:fld>
            <a:endParaRPr lang="da-DK"/>
          </a:p>
        </p:txBody>
      </p:sp>
      <p:sp>
        <p:nvSpPr>
          <p:cNvPr id="4" name="Footer Placeholder 3">
            <a:extLst>
              <a:ext uri="{FF2B5EF4-FFF2-40B4-BE49-F238E27FC236}">
                <a16:creationId xmlns:a16="http://schemas.microsoft.com/office/drawing/2014/main" id="{35D65DB2-F17D-1536-6A69-0B8563C1611B}"/>
              </a:ext>
            </a:extLst>
          </p:cNvPr>
          <p:cNvSpPr>
            <a:spLocks noGrp="1"/>
          </p:cNvSpPr>
          <p:nvPr>
            <p:ph type="ftr" sz="quarter" idx="11"/>
          </p:nvPr>
        </p:nvSpPr>
        <p:spPr/>
        <p:txBody>
          <a:bodyPr/>
          <a:lstStyle/>
          <a:p>
            <a:endParaRPr lang="da-DK"/>
          </a:p>
        </p:txBody>
      </p:sp>
      <p:sp>
        <p:nvSpPr>
          <p:cNvPr id="5" name="Slide Number Placeholder 4">
            <a:extLst>
              <a:ext uri="{FF2B5EF4-FFF2-40B4-BE49-F238E27FC236}">
                <a16:creationId xmlns:a16="http://schemas.microsoft.com/office/drawing/2014/main" id="{554AA85C-C18B-3D60-E634-CE8B87718DCB}"/>
              </a:ext>
            </a:extLst>
          </p:cNvPr>
          <p:cNvSpPr>
            <a:spLocks noGrp="1"/>
          </p:cNvSpPr>
          <p:nvPr>
            <p:ph type="sldNum" sz="quarter" idx="12"/>
          </p:nvPr>
        </p:nvSpPr>
        <p:spPr/>
        <p:txBody>
          <a:bodyPr/>
          <a:lstStyle/>
          <a:p>
            <a:fld id="{CE21FDA0-9B75-FD4B-8974-211DAFD3C1D2}" type="slidenum">
              <a:rPr lang="da-DK" smtClean="0"/>
              <a:t>‹nr.›</a:t>
            </a:fld>
            <a:endParaRPr lang="da-DK"/>
          </a:p>
        </p:txBody>
      </p:sp>
      <p:sp>
        <p:nvSpPr>
          <p:cNvPr id="7" name="Text Placeholder 7">
            <a:extLst>
              <a:ext uri="{FF2B5EF4-FFF2-40B4-BE49-F238E27FC236}">
                <a16:creationId xmlns:a16="http://schemas.microsoft.com/office/drawing/2014/main" id="{F98D78EC-805D-1B81-E16D-F80A7229E4A6}"/>
              </a:ext>
            </a:extLst>
          </p:cNvPr>
          <p:cNvSpPr>
            <a:spLocks noGrp="1"/>
          </p:cNvSpPr>
          <p:nvPr>
            <p:ph type="body" sz="quarter" idx="13" hasCustomPrompt="1"/>
          </p:nvPr>
        </p:nvSpPr>
        <p:spPr>
          <a:xfrm>
            <a:off x="839787" y="252000"/>
            <a:ext cx="3240000" cy="180000"/>
          </a:xfrm>
        </p:spPr>
        <p:txBody>
          <a:bodyPr anchor="ctr" anchorCtr="0"/>
          <a:lstStyle>
            <a:lvl1pPr marL="0" indent="0">
              <a:lnSpc>
                <a:spcPts val="1200"/>
              </a:lnSpc>
              <a:buNone/>
              <a:defRPr sz="750"/>
            </a:lvl1pPr>
          </a:lstStyle>
          <a:p>
            <a:pPr lvl="0"/>
            <a:r>
              <a:rPr lang="en-GB" dirty="0"/>
              <a:t>Type chapter name here</a:t>
            </a:r>
          </a:p>
        </p:txBody>
      </p:sp>
    </p:spTree>
    <p:extLst>
      <p:ext uri="{BB962C8B-B14F-4D97-AF65-F5344CB8AC3E}">
        <p14:creationId xmlns:p14="http://schemas.microsoft.com/office/powerpoint/2010/main" val="18698649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0_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29988DA-15D6-0C0F-8E6B-1BC0DBE69BBF}"/>
              </a:ext>
            </a:extLst>
          </p:cNvPr>
          <p:cNvSpPr>
            <a:spLocks noGrp="1"/>
          </p:cNvSpPr>
          <p:nvPr>
            <p:ph type="dt" sz="half" idx="10"/>
          </p:nvPr>
        </p:nvSpPr>
        <p:spPr/>
        <p:txBody>
          <a:bodyPr/>
          <a:lstStyle/>
          <a:p>
            <a:fld id="{798B8A3A-B3BE-B147-8433-083925D49248}" type="datetime2">
              <a:rPr lang="da-DK" smtClean="0"/>
              <a:t>8. oktober 2022</a:t>
            </a:fld>
            <a:endParaRPr lang="da-DK"/>
          </a:p>
        </p:txBody>
      </p:sp>
      <p:sp>
        <p:nvSpPr>
          <p:cNvPr id="3" name="Footer Placeholder 2">
            <a:extLst>
              <a:ext uri="{FF2B5EF4-FFF2-40B4-BE49-F238E27FC236}">
                <a16:creationId xmlns:a16="http://schemas.microsoft.com/office/drawing/2014/main" id="{05755FC6-19D2-5284-22BE-41B26E20FD19}"/>
              </a:ext>
            </a:extLst>
          </p:cNvPr>
          <p:cNvSpPr>
            <a:spLocks noGrp="1"/>
          </p:cNvSpPr>
          <p:nvPr>
            <p:ph type="ftr" sz="quarter" idx="11"/>
          </p:nvPr>
        </p:nvSpPr>
        <p:spPr/>
        <p:txBody>
          <a:bodyPr/>
          <a:lstStyle/>
          <a:p>
            <a:endParaRPr lang="da-DK"/>
          </a:p>
        </p:txBody>
      </p:sp>
      <p:sp>
        <p:nvSpPr>
          <p:cNvPr id="4" name="Slide Number Placeholder 3">
            <a:extLst>
              <a:ext uri="{FF2B5EF4-FFF2-40B4-BE49-F238E27FC236}">
                <a16:creationId xmlns:a16="http://schemas.microsoft.com/office/drawing/2014/main" id="{02C27223-812B-239C-A4FB-5672FD89E5D7}"/>
              </a:ext>
            </a:extLst>
          </p:cNvPr>
          <p:cNvSpPr>
            <a:spLocks noGrp="1"/>
          </p:cNvSpPr>
          <p:nvPr>
            <p:ph type="sldNum" sz="quarter" idx="12"/>
          </p:nvPr>
        </p:nvSpPr>
        <p:spPr/>
        <p:txBody>
          <a:bodyPr/>
          <a:lstStyle/>
          <a:p>
            <a:fld id="{CE21FDA0-9B75-FD4B-8974-211DAFD3C1D2}" type="slidenum">
              <a:rPr lang="da-DK" smtClean="0"/>
              <a:t>‹nr.›</a:t>
            </a:fld>
            <a:endParaRPr lang="da-DK"/>
          </a:p>
        </p:txBody>
      </p:sp>
      <p:sp>
        <p:nvSpPr>
          <p:cNvPr id="5" name="Text Placeholder 7">
            <a:extLst>
              <a:ext uri="{FF2B5EF4-FFF2-40B4-BE49-F238E27FC236}">
                <a16:creationId xmlns:a16="http://schemas.microsoft.com/office/drawing/2014/main" id="{964DF9E3-E81E-83B4-AB90-1D51A89402EA}"/>
              </a:ext>
            </a:extLst>
          </p:cNvPr>
          <p:cNvSpPr>
            <a:spLocks noGrp="1"/>
          </p:cNvSpPr>
          <p:nvPr>
            <p:ph type="body" sz="quarter" idx="13" hasCustomPrompt="1"/>
          </p:nvPr>
        </p:nvSpPr>
        <p:spPr>
          <a:xfrm>
            <a:off x="839787" y="252000"/>
            <a:ext cx="3240000" cy="180000"/>
          </a:xfrm>
        </p:spPr>
        <p:txBody>
          <a:bodyPr anchor="ctr" anchorCtr="0"/>
          <a:lstStyle>
            <a:lvl1pPr marL="0" indent="0">
              <a:lnSpc>
                <a:spcPts val="1200"/>
              </a:lnSpc>
              <a:buNone/>
              <a:defRPr sz="750"/>
            </a:lvl1pPr>
          </a:lstStyle>
          <a:p>
            <a:pPr lvl="0"/>
            <a:r>
              <a:rPr lang="en-GB" dirty="0"/>
              <a:t>Type chapter name here</a:t>
            </a:r>
          </a:p>
        </p:txBody>
      </p:sp>
    </p:spTree>
    <p:extLst>
      <p:ext uri="{BB962C8B-B14F-4D97-AF65-F5344CB8AC3E}">
        <p14:creationId xmlns:p14="http://schemas.microsoft.com/office/powerpoint/2010/main" val="369639795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1_Talentech">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4BE37E-6DFF-2C9B-C833-632AEE3FA959}"/>
              </a:ext>
            </a:extLst>
          </p:cNvPr>
          <p:cNvSpPr>
            <a:spLocks noGrp="1"/>
          </p:cNvSpPr>
          <p:nvPr>
            <p:ph type="title"/>
          </p:nvPr>
        </p:nvSpPr>
        <p:spPr/>
        <p:txBody>
          <a:bodyPr/>
          <a:lstStyle>
            <a:lvl1pPr>
              <a:defRPr>
                <a:solidFill>
                  <a:schemeClr val="bg1"/>
                </a:solidFill>
              </a:defRPr>
            </a:lvl1pPr>
          </a:lstStyle>
          <a:p>
            <a:r>
              <a:rPr lang="en-GB" dirty="0"/>
              <a:t>Click to edit Master title style</a:t>
            </a:r>
            <a:endParaRPr lang="da-DK" dirty="0"/>
          </a:p>
        </p:txBody>
      </p:sp>
      <p:sp>
        <p:nvSpPr>
          <p:cNvPr id="3" name="Content Placeholder 2">
            <a:extLst>
              <a:ext uri="{FF2B5EF4-FFF2-40B4-BE49-F238E27FC236}">
                <a16:creationId xmlns:a16="http://schemas.microsoft.com/office/drawing/2014/main" id="{2AB9CE7E-FB90-8138-F632-7FAC6B5ABABB}"/>
              </a:ext>
            </a:extLst>
          </p:cNvPr>
          <p:cNvSpPr>
            <a:spLocks noGrp="1"/>
          </p:cNvSpPr>
          <p:nvPr>
            <p:ph idx="1"/>
          </p:nvPr>
        </p:nvSpPr>
        <p:spPr>
          <a:xfrm>
            <a:off x="847344" y="3356429"/>
            <a:ext cx="10504869" cy="2820534"/>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da-DK"/>
          </a:p>
        </p:txBody>
      </p:sp>
      <p:sp>
        <p:nvSpPr>
          <p:cNvPr id="4" name="Date Placeholder 3">
            <a:extLst>
              <a:ext uri="{FF2B5EF4-FFF2-40B4-BE49-F238E27FC236}">
                <a16:creationId xmlns:a16="http://schemas.microsoft.com/office/drawing/2014/main" id="{23E5D589-4888-F171-46C1-A0122699E418}"/>
              </a:ext>
            </a:extLst>
          </p:cNvPr>
          <p:cNvSpPr>
            <a:spLocks noGrp="1"/>
          </p:cNvSpPr>
          <p:nvPr>
            <p:ph type="dt" sz="half" idx="10"/>
          </p:nvPr>
        </p:nvSpPr>
        <p:spPr/>
        <p:txBody>
          <a:bodyPr/>
          <a:lstStyle/>
          <a:p>
            <a:fld id="{0D173060-BBCA-B94B-A1F3-D762D58B8B2C}" type="datetime2">
              <a:rPr lang="da-DK" smtClean="0"/>
              <a:t>8. oktober 2022</a:t>
            </a:fld>
            <a:endParaRPr lang="da-DK"/>
          </a:p>
        </p:txBody>
      </p:sp>
      <p:sp>
        <p:nvSpPr>
          <p:cNvPr id="5" name="Footer Placeholder 4">
            <a:extLst>
              <a:ext uri="{FF2B5EF4-FFF2-40B4-BE49-F238E27FC236}">
                <a16:creationId xmlns:a16="http://schemas.microsoft.com/office/drawing/2014/main" id="{8FDED45F-EA74-FFA4-556C-C3DBE65553D8}"/>
              </a:ext>
            </a:extLst>
          </p:cNvPr>
          <p:cNvSpPr>
            <a:spLocks noGrp="1"/>
          </p:cNvSpPr>
          <p:nvPr>
            <p:ph type="ftr" sz="quarter" idx="11"/>
          </p:nvPr>
        </p:nvSpPr>
        <p:spPr/>
        <p:txBody>
          <a:bodyPr/>
          <a:lstStyle/>
          <a:p>
            <a:endParaRPr lang="da-DK"/>
          </a:p>
        </p:txBody>
      </p:sp>
      <p:sp>
        <p:nvSpPr>
          <p:cNvPr id="6" name="Slide Number Placeholder 5">
            <a:extLst>
              <a:ext uri="{FF2B5EF4-FFF2-40B4-BE49-F238E27FC236}">
                <a16:creationId xmlns:a16="http://schemas.microsoft.com/office/drawing/2014/main" id="{C7530931-9D5E-018F-E114-495C273BDE51}"/>
              </a:ext>
            </a:extLst>
          </p:cNvPr>
          <p:cNvSpPr>
            <a:spLocks noGrp="1"/>
          </p:cNvSpPr>
          <p:nvPr>
            <p:ph type="sldNum" sz="quarter" idx="12"/>
          </p:nvPr>
        </p:nvSpPr>
        <p:spPr/>
        <p:txBody>
          <a:bodyPr/>
          <a:lstStyle>
            <a:lvl1pPr>
              <a:defRPr>
                <a:solidFill>
                  <a:schemeClr val="bg1"/>
                </a:solidFill>
              </a:defRPr>
            </a:lvl1pPr>
          </a:lstStyle>
          <a:p>
            <a:fld id="{CE21FDA0-9B75-FD4B-8974-211DAFD3C1D2}" type="slidenum">
              <a:rPr lang="da-DK" smtClean="0"/>
              <a:pPr/>
              <a:t>‹nr.›</a:t>
            </a:fld>
            <a:endParaRPr lang="da-DK" dirty="0"/>
          </a:p>
        </p:txBody>
      </p:sp>
      <p:pic>
        <p:nvPicPr>
          <p:cNvPr id="7" name="Graphic 6">
            <a:extLst>
              <a:ext uri="{FF2B5EF4-FFF2-40B4-BE49-F238E27FC236}">
                <a16:creationId xmlns:a16="http://schemas.microsoft.com/office/drawing/2014/main" id="{505BB0EF-A6CE-7C60-6C22-6B149772B9BA}"/>
              </a:ext>
            </a:extLst>
          </p:cNvPr>
          <p:cNvPicPr>
            <a:picLocks noChangeAspect="1"/>
          </p:cNvPicPr>
          <p:nvPr userDrawn="1"/>
        </p:nvPicPr>
        <p:blipFill>
          <a:blip r:embed="rId2">
            <a:extLst>
              <a:ext uri="{96DAC541-7B7A-43D3-8B79-37D633B846F1}">
                <asvg:svgBlip xmlns:asvg="http://schemas.microsoft.com/office/drawing/2016/SVG/main" r:embed="rId3"/>
              </a:ext>
            </a:extLst>
          </a:blip>
          <a:srcRect/>
          <a:stretch/>
        </p:blipFill>
        <p:spPr>
          <a:xfrm>
            <a:off x="11555148" y="229550"/>
            <a:ext cx="450000" cy="450000"/>
          </a:xfrm>
          <a:prstGeom prst="rect">
            <a:avLst/>
          </a:prstGeom>
        </p:spPr>
      </p:pic>
      <p:pic>
        <p:nvPicPr>
          <p:cNvPr id="8" name="Object 4" descr="preencoded.png">
            <a:extLst>
              <a:ext uri="{FF2B5EF4-FFF2-40B4-BE49-F238E27FC236}">
                <a16:creationId xmlns:a16="http://schemas.microsoft.com/office/drawing/2014/main" id="{6F08B55C-1E69-E53E-4930-47928C245A3B}"/>
              </a:ext>
            </a:extLst>
          </p:cNvPr>
          <p:cNvPicPr>
            <a:picLocks noChangeAspect="1"/>
          </p:cNvPicPr>
          <p:nvPr userDrawn="1"/>
        </p:nvPicPr>
        <p:blipFill>
          <a:blip r:embed="rId4">
            <a:extLst>
              <a:ext uri="{96DAC541-7B7A-43D3-8B79-37D633B846F1}">
                <asvg:svgBlip xmlns:asvg="http://schemas.microsoft.com/office/drawing/2016/SVG/main" r:embed="rId5"/>
              </a:ext>
            </a:extLst>
          </a:blip>
          <a:srcRect/>
          <a:stretch/>
        </p:blipFill>
        <p:spPr>
          <a:xfrm>
            <a:off x="838200" y="448200"/>
            <a:ext cx="10521953" cy="12700"/>
          </a:xfrm>
          <a:prstGeom prst="rect">
            <a:avLst/>
          </a:prstGeom>
        </p:spPr>
      </p:pic>
      <p:sp>
        <p:nvSpPr>
          <p:cNvPr id="9" name="Text Placeholder 7">
            <a:extLst>
              <a:ext uri="{FF2B5EF4-FFF2-40B4-BE49-F238E27FC236}">
                <a16:creationId xmlns:a16="http://schemas.microsoft.com/office/drawing/2014/main" id="{64435615-B97B-6969-1ACB-1602ACFF77BD}"/>
              </a:ext>
            </a:extLst>
          </p:cNvPr>
          <p:cNvSpPr>
            <a:spLocks noGrp="1"/>
          </p:cNvSpPr>
          <p:nvPr>
            <p:ph type="body" sz="quarter" idx="13" hasCustomPrompt="1"/>
          </p:nvPr>
        </p:nvSpPr>
        <p:spPr>
          <a:xfrm>
            <a:off x="839787" y="252000"/>
            <a:ext cx="3240000" cy="180000"/>
          </a:xfrm>
        </p:spPr>
        <p:txBody>
          <a:bodyPr anchor="ctr" anchorCtr="0"/>
          <a:lstStyle>
            <a:lvl1pPr marL="0" indent="0">
              <a:lnSpc>
                <a:spcPts val="1200"/>
              </a:lnSpc>
              <a:buNone/>
              <a:defRPr sz="750">
                <a:solidFill>
                  <a:schemeClr val="bg1"/>
                </a:solidFill>
              </a:defRPr>
            </a:lvl1pPr>
          </a:lstStyle>
          <a:p>
            <a:pPr lvl="0"/>
            <a:r>
              <a:rPr lang="en-GB" dirty="0"/>
              <a:t>Type chapter name here</a:t>
            </a:r>
          </a:p>
        </p:txBody>
      </p:sp>
      <p:pic>
        <p:nvPicPr>
          <p:cNvPr id="10" name="Object 1" descr="preencoded.png">
            <a:extLst>
              <a:ext uri="{FF2B5EF4-FFF2-40B4-BE49-F238E27FC236}">
                <a16:creationId xmlns:a16="http://schemas.microsoft.com/office/drawing/2014/main" id="{46F17E49-3D75-C6A3-8ABF-DAA8F8B0F0BD}"/>
              </a:ext>
            </a:extLst>
          </p:cNvPr>
          <p:cNvPicPr>
            <a:picLocks noChangeAspect="1"/>
          </p:cNvPicPr>
          <p:nvPr userDrawn="1"/>
        </p:nvPicPr>
        <p:blipFill>
          <a:blip r:embed="rId6"/>
          <a:srcRect/>
          <a:stretch/>
        </p:blipFill>
        <p:spPr>
          <a:xfrm>
            <a:off x="6374296" y="1040296"/>
            <a:ext cx="5817704" cy="5817704"/>
          </a:xfrm>
          <a:prstGeom prst="rect">
            <a:avLst/>
          </a:prstGeom>
        </p:spPr>
      </p:pic>
      <p:pic>
        <p:nvPicPr>
          <p:cNvPr id="11" name="Object 2" descr="preencoded.png">
            <a:extLst>
              <a:ext uri="{FF2B5EF4-FFF2-40B4-BE49-F238E27FC236}">
                <a16:creationId xmlns:a16="http://schemas.microsoft.com/office/drawing/2014/main" id="{2F1432EF-E572-5C0F-5A5E-4A0BDD2A5D1F}"/>
              </a:ext>
            </a:extLst>
          </p:cNvPr>
          <p:cNvPicPr>
            <a:picLocks noChangeAspect="1"/>
          </p:cNvPicPr>
          <p:nvPr userDrawn="1"/>
        </p:nvPicPr>
        <p:blipFill>
          <a:blip r:embed="rId7"/>
          <a:srcRect/>
          <a:stretch/>
        </p:blipFill>
        <p:spPr>
          <a:xfrm>
            <a:off x="9399012" y="4110281"/>
            <a:ext cx="187863" cy="236344"/>
          </a:xfrm>
          <a:prstGeom prst="rect">
            <a:avLst/>
          </a:prstGeom>
        </p:spPr>
      </p:pic>
      <p:pic>
        <p:nvPicPr>
          <p:cNvPr id="12" name="Object 3" descr="preencoded.png">
            <a:extLst>
              <a:ext uri="{FF2B5EF4-FFF2-40B4-BE49-F238E27FC236}">
                <a16:creationId xmlns:a16="http://schemas.microsoft.com/office/drawing/2014/main" id="{E7E56F32-9E22-BF66-CD0A-869AE7948470}"/>
              </a:ext>
            </a:extLst>
          </p:cNvPr>
          <p:cNvPicPr>
            <a:picLocks noChangeAspect="1"/>
          </p:cNvPicPr>
          <p:nvPr userDrawn="1"/>
        </p:nvPicPr>
        <p:blipFill>
          <a:blip r:embed="rId7"/>
          <a:srcRect/>
          <a:stretch/>
        </p:blipFill>
        <p:spPr>
          <a:xfrm>
            <a:off x="9202824" y="3414600"/>
            <a:ext cx="187863" cy="236344"/>
          </a:xfrm>
          <a:prstGeom prst="rect">
            <a:avLst/>
          </a:prstGeom>
        </p:spPr>
      </p:pic>
      <p:pic>
        <p:nvPicPr>
          <p:cNvPr id="13" name="Object 4" descr="preencoded.png">
            <a:extLst>
              <a:ext uri="{FF2B5EF4-FFF2-40B4-BE49-F238E27FC236}">
                <a16:creationId xmlns:a16="http://schemas.microsoft.com/office/drawing/2014/main" id="{40D90785-FB3D-D652-C682-347F23241C94}"/>
              </a:ext>
            </a:extLst>
          </p:cNvPr>
          <p:cNvPicPr>
            <a:picLocks noChangeAspect="1"/>
          </p:cNvPicPr>
          <p:nvPr userDrawn="1"/>
        </p:nvPicPr>
        <p:blipFill>
          <a:blip r:embed="rId7"/>
          <a:srcRect/>
          <a:stretch/>
        </p:blipFill>
        <p:spPr>
          <a:xfrm>
            <a:off x="9846987" y="3475031"/>
            <a:ext cx="187863" cy="236344"/>
          </a:xfrm>
          <a:prstGeom prst="rect">
            <a:avLst/>
          </a:prstGeom>
        </p:spPr>
      </p:pic>
      <p:pic>
        <p:nvPicPr>
          <p:cNvPr id="14" name="Object 5" descr="preencoded.png">
            <a:extLst>
              <a:ext uri="{FF2B5EF4-FFF2-40B4-BE49-F238E27FC236}">
                <a16:creationId xmlns:a16="http://schemas.microsoft.com/office/drawing/2014/main" id="{D69E5B81-38D2-E687-72B9-AE4512F4AFEF}"/>
              </a:ext>
            </a:extLst>
          </p:cNvPr>
          <p:cNvPicPr>
            <a:picLocks noChangeAspect="1"/>
          </p:cNvPicPr>
          <p:nvPr userDrawn="1"/>
        </p:nvPicPr>
        <p:blipFill>
          <a:blip r:embed="rId7"/>
          <a:srcRect/>
          <a:stretch/>
        </p:blipFill>
        <p:spPr>
          <a:xfrm>
            <a:off x="10337487" y="3214256"/>
            <a:ext cx="187863" cy="236344"/>
          </a:xfrm>
          <a:prstGeom prst="rect">
            <a:avLst/>
          </a:prstGeom>
        </p:spPr>
      </p:pic>
      <p:pic>
        <p:nvPicPr>
          <p:cNvPr id="15" name="Object 6" descr="preencoded.png">
            <a:extLst>
              <a:ext uri="{FF2B5EF4-FFF2-40B4-BE49-F238E27FC236}">
                <a16:creationId xmlns:a16="http://schemas.microsoft.com/office/drawing/2014/main" id="{F7552CC0-9C48-3AE6-46E8-FC2FD27059DD}"/>
              </a:ext>
            </a:extLst>
          </p:cNvPr>
          <p:cNvPicPr>
            <a:picLocks noChangeAspect="1"/>
          </p:cNvPicPr>
          <p:nvPr userDrawn="1"/>
        </p:nvPicPr>
        <p:blipFill>
          <a:blip r:embed="rId7"/>
          <a:srcRect/>
          <a:stretch/>
        </p:blipFill>
        <p:spPr>
          <a:xfrm>
            <a:off x="8669787" y="4587431"/>
            <a:ext cx="187863" cy="236344"/>
          </a:xfrm>
          <a:prstGeom prst="rect">
            <a:avLst/>
          </a:prstGeom>
        </p:spPr>
      </p:pic>
    </p:spTree>
    <p:extLst>
      <p:ext uri="{BB962C8B-B14F-4D97-AF65-F5344CB8AC3E}">
        <p14:creationId xmlns:p14="http://schemas.microsoft.com/office/powerpoint/2010/main" val="5636328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200"/>
                                  </p:stCondLst>
                                  <p:childTnLst>
                                    <p:set>
                                      <p:cBhvr>
                                        <p:cTn id="6" dur="1" fill="hold">
                                          <p:stCondLst>
                                            <p:cond delay="0"/>
                                          </p:stCondLst>
                                        </p:cTn>
                                        <p:tgtEl>
                                          <p:spTgt spid="11"/>
                                        </p:tgtEl>
                                        <p:attrNameLst>
                                          <p:attrName>style.visibility</p:attrName>
                                        </p:attrNameLst>
                                      </p:cBhvr>
                                      <p:to>
                                        <p:strVal val="visible"/>
                                      </p:to>
                                    </p:set>
                                  </p:childTnLst>
                                </p:cTn>
                              </p:par>
                              <p:par>
                                <p:cTn id="7" presetID="1" presetClass="entr" presetSubtype="0" fill="hold" nodeType="withEffect">
                                  <p:stCondLst>
                                    <p:cond delay="400"/>
                                  </p:stCondLst>
                                  <p:childTnLst>
                                    <p:set>
                                      <p:cBhvr>
                                        <p:cTn id="8" dur="1" fill="hold">
                                          <p:stCondLst>
                                            <p:cond delay="0"/>
                                          </p:stCondLst>
                                        </p:cTn>
                                        <p:tgtEl>
                                          <p:spTgt spid="12"/>
                                        </p:tgtEl>
                                        <p:attrNameLst>
                                          <p:attrName>style.visibility</p:attrName>
                                        </p:attrNameLst>
                                      </p:cBhvr>
                                      <p:to>
                                        <p:strVal val="visible"/>
                                      </p:to>
                                    </p:set>
                                  </p:childTnLst>
                                </p:cTn>
                              </p:par>
                              <p:par>
                                <p:cTn id="9" presetID="1" presetClass="entr" presetSubtype="0" fill="hold" nodeType="withEffect">
                                  <p:stCondLst>
                                    <p:cond delay="600"/>
                                  </p:stCondLst>
                                  <p:childTnLst>
                                    <p:set>
                                      <p:cBhvr>
                                        <p:cTn id="10" dur="1" fill="hold">
                                          <p:stCondLst>
                                            <p:cond delay="0"/>
                                          </p:stCondLst>
                                        </p:cTn>
                                        <p:tgtEl>
                                          <p:spTgt spid="13"/>
                                        </p:tgtEl>
                                        <p:attrNameLst>
                                          <p:attrName>style.visibility</p:attrName>
                                        </p:attrNameLst>
                                      </p:cBhvr>
                                      <p:to>
                                        <p:strVal val="visible"/>
                                      </p:to>
                                    </p:set>
                                  </p:childTnLst>
                                </p:cTn>
                              </p:par>
                              <p:par>
                                <p:cTn id="11" presetID="1" presetClass="entr" presetSubtype="0" fill="hold" nodeType="withEffect">
                                  <p:stCondLst>
                                    <p:cond delay="800"/>
                                  </p:stCondLst>
                                  <p:childTnLst>
                                    <p:set>
                                      <p:cBhvr>
                                        <p:cTn id="12" dur="1" fill="hold">
                                          <p:stCondLst>
                                            <p:cond delay="0"/>
                                          </p:stCondLst>
                                        </p:cTn>
                                        <p:tgtEl>
                                          <p:spTgt spid="14"/>
                                        </p:tgtEl>
                                        <p:attrNameLst>
                                          <p:attrName>style.visibility</p:attrName>
                                        </p:attrNameLst>
                                      </p:cBhvr>
                                      <p:to>
                                        <p:strVal val="visible"/>
                                      </p:to>
                                    </p:set>
                                  </p:childTnLst>
                                </p:cTn>
                              </p:par>
                              <p:par>
                                <p:cTn id="13" presetID="1" presetClass="entr" presetSubtype="0" fill="hold" nodeType="withEffect">
                                  <p:stCondLst>
                                    <p:cond delay="1000"/>
                                  </p:stCondLst>
                                  <p:childTnLst>
                                    <p:set>
                                      <p:cBhvr>
                                        <p:cTn id="14"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extLst>
    <p:ext uri="{DCECCB84-F9BA-43D5-87BE-67443E8EF086}">
      <p15:sldGuideLst xmlns:p15="http://schemas.microsoft.com/office/powerpoint/2012/main">
        <p15:guide id="1" pos="529" userDrawn="1">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2_Content in boxes">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A6D1D5-2C1B-86D2-84F8-BFB5633A1B0B}"/>
              </a:ext>
            </a:extLst>
          </p:cNvPr>
          <p:cNvSpPr>
            <a:spLocks noGrp="1"/>
          </p:cNvSpPr>
          <p:nvPr>
            <p:ph type="title"/>
          </p:nvPr>
        </p:nvSpPr>
        <p:spPr>
          <a:xfrm>
            <a:off x="837144" y="1368001"/>
            <a:ext cx="6244604" cy="936719"/>
          </a:xfrm>
        </p:spPr>
        <p:txBody>
          <a:bodyPr/>
          <a:lstStyle/>
          <a:p>
            <a:r>
              <a:rPr lang="en-GB"/>
              <a:t>Click to edit Master title style</a:t>
            </a:r>
            <a:endParaRPr lang="da-DK"/>
          </a:p>
        </p:txBody>
      </p:sp>
      <p:sp>
        <p:nvSpPr>
          <p:cNvPr id="3" name="Content Placeholder 2">
            <a:extLst>
              <a:ext uri="{FF2B5EF4-FFF2-40B4-BE49-F238E27FC236}">
                <a16:creationId xmlns:a16="http://schemas.microsoft.com/office/drawing/2014/main" id="{A4CE18DF-FAEC-2DF3-A263-AFB3193E27A5}"/>
              </a:ext>
            </a:extLst>
          </p:cNvPr>
          <p:cNvSpPr>
            <a:spLocks noGrp="1"/>
          </p:cNvSpPr>
          <p:nvPr>
            <p:ph sz="half" idx="1" hasCustomPrompt="1"/>
          </p:nvPr>
        </p:nvSpPr>
        <p:spPr>
          <a:xfrm>
            <a:off x="846364" y="2538000"/>
            <a:ext cx="2610000" cy="4320000"/>
          </a:xfrm>
          <a:solidFill>
            <a:schemeClr val="accent3"/>
          </a:solidFill>
        </p:spPr>
        <p:txBody>
          <a:bodyPr lIns="216000" tIns="360000" rIns="180000" bIns="180000"/>
          <a:lstStyle>
            <a:lvl1pPr marL="180000" indent="-180000">
              <a:buFontTx/>
              <a:buBlip>
                <a:blip r:embed="rId2">
                  <a:extLst>
                    <a:ext uri="{96DAC541-7B7A-43D3-8B79-37D633B846F1}">
                      <asvg:svgBlip xmlns:asvg="http://schemas.microsoft.com/office/drawing/2016/SVG/main" r:embed="rId3"/>
                    </a:ext>
                  </a:extLst>
                </a:blip>
              </a:buBlip>
              <a:defRPr/>
            </a:lvl1pPr>
            <a:lvl2pPr marL="360000" indent="-180000">
              <a:buFontTx/>
              <a:buBlip>
                <a:blip r:embed="rId2">
                  <a:extLst>
                    <a:ext uri="{96DAC541-7B7A-43D3-8B79-37D633B846F1}">
                      <asvg:svgBlip xmlns:asvg="http://schemas.microsoft.com/office/drawing/2016/SVG/main" r:embed="rId3"/>
                    </a:ext>
                  </a:extLst>
                </a:blip>
              </a:buBlip>
              <a:defRPr/>
            </a:lvl2pPr>
            <a:lvl3pPr marL="540000" indent="-180000">
              <a:buFontTx/>
              <a:buBlip>
                <a:blip r:embed="rId2">
                  <a:extLst>
                    <a:ext uri="{96DAC541-7B7A-43D3-8B79-37D633B846F1}">
                      <asvg:svgBlip xmlns:asvg="http://schemas.microsoft.com/office/drawing/2016/SVG/main" r:embed="rId3"/>
                    </a:ext>
                  </a:extLst>
                </a:blip>
              </a:buBlip>
              <a:defRPr/>
            </a:lvl3pPr>
            <a:lvl4pPr marL="720000" indent="-180000">
              <a:buFontTx/>
              <a:buBlip>
                <a:blip r:embed="rId2">
                  <a:extLst>
                    <a:ext uri="{96DAC541-7B7A-43D3-8B79-37D633B846F1}">
                      <asvg:svgBlip xmlns:asvg="http://schemas.microsoft.com/office/drawing/2016/SVG/main" r:embed="rId3"/>
                    </a:ext>
                  </a:extLst>
                </a:blip>
              </a:buBlip>
              <a:defRPr/>
            </a:lvl4pPr>
            <a:lvl5pPr marL="900000" indent="-180000">
              <a:buFontTx/>
              <a:buBlip>
                <a:blip r:embed="rId2">
                  <a:extLst>
                    <a:ext uri="{96DAC541-7B7A-43D3-8B79-37D633B846F1}">
                      <asvg:svgBlip xmlns:asvg="http://schemas.microsoft.com/office/drawing/2016/SVG/main" r:embed="rId3"/>
                    </a:ext>
                  </a:extLst>
                </a:blip>
              </a:buBlip>
              <a:defRPr/>
            </a:lvl5pPr>
          </a:lstStyle>
          <a:p>
            <a:pPr lvl="0"/>
            <a:r>
              <a:rPr lang="en-GB" dirty="0"/>
              <a:t>Text here</a:t>
            </a:r>
          </a:p>
          <a:p>
            <a:pPr lvl="1"/>
            <a:r>
              <a:rPr lang="en-GB" dirty="0"/>
              <a:t>Second level</a:t>
            </a:r>
          </a:p>
          <a:p>
            <a:pPr lvl="2"/>
            <a:r>
              <a:rPr lang="en-GB" dirty="0"/>
              <a:t>Third level</a:t>
            </a:r>
          </a:p>
          <a:p>
            <a:pPr lvl="3"/>
            <a:r>
              <a:rPr lang="en-GB" dirty="0"/>
              <a:t>Fourth level</a:t>
            </a:r>
          </a:p>
          <a:p>
            <a:pPr lvl="4"/>
            <a:r>
              <a:rPr lang="en-GB" dirty="0"/>
              <a:t>Fifth level</a:t>
            </a:r>
            <a:endParaRPr lang="da-DK" dirty="0"/>
          </a:p>
        </p:txBody>
      </p:sp>
      <p:sp>
        <p:nvSpPr>
          <p:cNvPr id="5" name="Date Placeholder 4">
            <a:extLst>
              <a:ext uri="{FF2B5EF4-FFF2-40B4-BE49-F238E27FC236}">
                <a16:creationId xmlns:a16="http://schemas.microsoft.com/office/drawing/2014/main" id="{05C6C0C5-59B1-16D2-BFBF-A38A9435395D}"/>
              </a:ext>
            </a:extLst>
          </p:cNvPr>
          <p:cNvSpPr>
            <a:spLocks noGrp="1"/>
          </p:cNvSpPr>
          <p:nvPr>
            <p:ph type="dt" sz="half" idx="10"/>
          </p:nvPr>
        </p:nvSpPr>
        <p:spPr/>
        <p:txBody>
          <a:bodyPr/>
          <a:lstStyle/>
          <a:p>
            <a:fld id="{ED177C36-2AF5-9944-8BA2-8F1728EE5FD7}" type="datetime2">
              <a:rPr lang="da-DK" smtClean="0"/>
              <a:t>8. oktober 2022</a:t>
            </a:fld>
            <a:endParaRPr lang="da-DK"/>
          </a:p>
        </p:txBody>
      </p:sp>
      <p:sp>
        <p:nvSpPr>
          <p:cNvPr id="6" name="Footer Placeholder 5">
            <a:extLst>
              <a:ext uri="{FF2B5EF4-FFF2-40B4-BE49-F238E27FC236}">
                <a16:creationId xmlns:a16="http://schemas.microsoft.com/office/drawing/2014/main" id="{8AB2E19B-FA8C-42EC-3656-E34D6F73C93C}"/>
              </a:ext>
            </a:extLst>
          </p:cNvPr>
          <p:cNvSpPr>
            <a:spLocks noGrp="1"/>
          </p:cNvSpPr>
          <p:nvPr>
            <p:ph type="ftr" sz="quarter" idx="11"/>
          </p:nvPr>
        </p:nvSpPr>
        <p:spPr/>
        <p:txBody>
          <a:bodyPr/>
          <a:lstStyle/>
          <a:p>
            <a:endParaRPr lang="da-DK"/>
          </a:p>
        </p:txBody>
      </p:sp>
      <p:sp>
        <p:nvSpPr>
          <p:cNvPr id="7" name="Slide Number Placeholder 6">
            <a:extLst>
              <a:ext uri="{FF2B5EF4-FFF2-40B4-BE49-F238E27FC236}">
                <a16:creationId xmlns:a16="http://schemas.microsoft.com/office/drawing/2014/main" id="{8E94DDFC-F5CD-B49D-517D-A55C644738F2}"/>
              </a:ext>
            </a:extLst>
          </p:cNvPr>
          <p:cNvSpPr>
            <a:spLocks noGrp="1"/>
          </p:cNvSpPr>
          <p:nvPr>
            <p:ph type="sldNum" sz="quarter" idx="12"/>
          </p:nvPr>
        </p:nvSpPr>
        <p:spPr/>
        <p:txBody>
          <a:bodyPr/>
          <a:lstStyle/>
          <a:p>
            <a:fld id="{CE21FDA0-9B75-FD4B-8974-211DAFD3C1D2}" type="slidenum">
              <a:rPr lang="da-DK" smtClean="0"/>
              <a:t>‹nr.›</a:t>
            </a:fld>
            <a:endParaRPr lang="da-DK"/>
          </a:p>
        </p:txBody>
      </p:sp>
      <p:sp>
        <p:nvSpPr>
          <p:cNvPr id="9" name="Text Placeholder 7">
            <a:extLst>
              <a:ext uri="{FF2B5EF4-FFF2-40B4-BE49-F238E27FC236}">
                <a16:creationId xmlns:a16="http://schemas.microsoft.com/office/drawing/2014/main" id="{EE32E6DB-C4BC-AAA0-77E8-4D9DDCA798DF}"/>
              </a:ext>
            </a:extLst>
          </p:cNvPr>
          <p:cNvSpPr>
            <a:spLocks noGrp="1"/>
          </p:cNvSpPr>
          <p:nvPr>
            <p:ph type="body" sz="quarter" idx="13" hasCustomPrompt="1"/>
          </p:nvPr>
        </p:nvSpPr>
        <p:spPr>
          <a:xfrm>
            <a:off x="839787" y="252000"/>
            <a:ext cx="3240000" cy="180000"/>
          </a:xfrm>
        </p:spPr>
        <p:txBody>
          <a:bodyPr anchor="ctr" anchorCtr="0"/>
          <a:lstStyle>
            <a:lvl1pPr marL="0" indent="0">
              <a:lnSpc>
                <a:spcPts val="1200"/>
              </a:lnSpc>
              <a:buNone/>
              <a:defRPr sz="750"/>
            </a:lvl1pPr>
          </a:lstStyle>
          <a:p>
            <a:pPr lvl="0"/>
            <a:r>
              <a:rPr lang="en-GB" dirty="0"/>
              <a:t>Type chapter name here</a:t>
            </a:r>
          </a:p>
        </p:txBody>
      </p:sp>
      <p:sp>
        <p:nvSpPr>
          <p:cNvPr id="18" name="Content Placeholder 2">
            <a:extLst>
              <a:ext uri="{FF2B5EF4-FFF2-40B4-BE49-F238E27FC236}">
                <a16:creationId xmlns:a16="http://schemas.microsoft.com/office/drawing/2014/main" id="{3A769C48-A534-D7C7-AAA3-B4E1EDC30FCA}"/>
              </a:ext>
            </a:extLst>
          </p:cNvPr>
          <p:cNvSpPr>
            <a:spLocks noGrp="1"/>
          </p:cNvSpPr>
          <p:nvPr>
            <p:ph sz="half" idx="14" hasCustomPrompt="1"/>
          </p:nvPr>
        </p:nvSpPr>
        <p:spPr>
          <a:xfrm>
            <a:off x="3448978" y="2538000"/>
            <a:ext cx="2610000" cy="4320000"/>
          </a:xfrm>
          <a:solidFill>
            <a:schemeClr val="accent2"/>
          </a:solidFill>
        </p:spPr>
        <p:txBody>
          <a:bodyPr lIns="216000" tIns="360000" rIns="180000" bIns="180000"/>
          <a:lstStyle>
            <a:lvl1pPr marL="180000" indent="-180000">
              <a:buFontTx/>
              <a:buBlip>
                <a:blip r:embed="rId2">
                  <a:extLst>
                    <a:ext uri="{96DAC541-7B7A-43D3-8B79-37D633B846F1}">
                      <asvg:svgBlip xmlns:asvg="http://schemas.microsoft.com/office/drawing/2016/SVG/main" r:embed="rId3"/>
                    </a:ext>
                  </a:extLst>
                </a:blip>
              </a:buBlip>
              <a:defRPr/>
            </a:lvl1pPr>
            <a:lvl2pPr marL="360000" indent="-180000">
              <a:buFontTx/>
              <a:buBlip>
                <a:blip r:embed="rId2">
                  <a:extLst>
                    <a:ext uri="{96DAC541-7B7A-43D3-8B79-37D633B846F1}">
                      <asvg:svgBlip xmlns:asvg="http://schemas.microsoft.com/office/drawing/2016/SVG/main" r:embed="rId3"/>
                    </a:ext>
                  </a:extLst>
                </a:blip>
              </a:buBlip>
              <a:defRPr/>
            </a:lvl2pPr>
            <a:lvl3pPr marL="540000" indent="-180000">
              <a:buFontTx/>
              <a:buBlip>
                <a:blip r:embed="rId2">
                  <a:extLst>
                    <a:ext uri="{96DAC541-7B7A-43D3-8B79-37D633B846F1}">
                      <asvg:svgBlip xmlns:asvg="http://schemas.microsoft.com/office/drawing/2016/SVG/main" r:embed="rId3"/>
                    </a:ext>
                  </a:extLst>
                </a:blip>
              </a:buBlip>
              <a:defRPr/>
            </a:lvl3pPr>
            <a:lvl4pPr marL="720000" indent="-180000">
              <a:buFontTx/>
              <a:buBlip>
                <a:blip r:embed="rId2">
                  <a:extLst>
                    <a:ext uri="{96DAC541-7B7A-43D3-8B79-37D633B846F1}">
                      <asvg:svgBlip xmlns:asvg="http://schemas.microsoft.com/office/drawing/2016/SVG/main" r:embed="rId3"/>
                    </a:ext>
                  </a:extLst>
                </a:blip>
              </a:buBlip>
              <a:defRPr/>
            </a:lvl4pPr>
            <a:lvl5pPr marL="900000" indent="-180000">
              <a:buFontTx/>
              <a:buBlip>
                <a:blip r:embed="rId2">
                  <a:extLst>
                    <a:ext uri="{96DAC541-7B7A-43D3-8B79-37D633B846F1}">
                      <asvg:svgBlip xmlns:asvg="http://schemas.microsoft.com/office/drawing/2016/SVG/main" r:embed="rId3"/>
                    </a:ext>
                  </a:extLst>
                </a:blip>
              </a:buBlip>
              <a:defRPr/>
            </a:lvl5pPr>
          </a:lstStyle>
          <a:p>
            <a:pPr lvl="0"/>
            <a:r>
              <a:rPr lang="en-GB" dirty="0"/>
              <a:t>Text here</a:t>
            </a:r>
          </a:p>
          <a:p>
            <a:pPr lvl="1"/>
            <a:r>
              <a:rPr lang="en-GB" dirty="0"/>
              <a:t>Second level</a:t>
            </a:r>
          </a:p>
          <a:p>
            <a:pPr lvl="2"/>
            <a:r>
              <a:rPr lang="en-GB" dirty="0"/>
              <a:t>Third level</a:t>
            </a:r>
          </a:p>
          <a:p>
            <a:pPr lvl="3"/>
            <a:r>
              <a:rPr lang="en-GB" dirty="0"/>
              <a:t>Fourth level</a:t>
            </a:r>
          </a:p>
          <a:p>
            <a:pPr lvl="4"/>
            <a:r>
              <a:rPr lang="en-GB" dirty="0"/>
              <a:t>Fifth level</a:t>
            </a:r>
            <a:endParaRPr lang="da-DK" dirty="0"/>
          </a:p>
        </p:txBody>
      </p:sp>
      <p:sp>
        <p:nvSpPr>
          <p:cNvPr id="19" name="Content Placeholder 2">
            <a:extLst>
              <a:ext uri="{FF2B5EF4-FFF2-40B4-BE49-F238E27FC236}">
                <a16:creationId xmlns:a16="http://schemas.microsoft.com/office/drawing/2014/main" id="{AD5862DE-CA60-1A84-4916-97D025A87142}"/>
              </a:ext>
            </a:extLst>
          </p:cNvPr>
          <p:cNvSpPr>
            <a:spLocks noGrp="1"/>
          </p:cNvSpPr>
          <p:nvPr>
            <p:ph sz="half" idx="15" hasCustomPrompt="1"/>
          </p:nvPr>
        </p:nvSpPr>
        <p:spPr>
          <a:xfrm>
            <a:off x="6052256" y="2538000"/>
            <a:ext cx="2610000" cy="4320000"/>
          </a:xfrm>
          <a:solidFill>
            <a:schemeClr val="tx1"/>
          </a:solidFill>
        </p:spPr>
        <p:txBody>
          <a:bodyPr lIns="216000" tIns="360000" rIns="180000" bIns="180000"/>
          <a:lstStyle>
            <a:lvl1pPr marL="180000" indent="-180000">
              <a:buFontTx/>
              <a:buBlip>
                <a:blip r:embed="rId4">
                  <a:extLst>
                    <a:ext uri="{96DAC541-7B7A-43D3-8B79-37D633B846F1}">
                      <asvg:svgBlip xmlns:asvg="http://schemas.microsoft.com/office/drawing/2016/SVG/main" r:embed="rId5"/>
                    </a:ext>
                  </a:extLst>
                </a:blip>
              </a:buBlip>
              <a:defRPr>
                <a:solidFill>
                  <a:schemeClr val="bg1"/>
                </a:solidFill>
              </a:defRPr>
            </a:lvl1pPr>
            <a:lvl2pPr marL="360000" indent="-180000">
              <a:buFontTx/>
              <a:buBlip>
                <a:blip r:embed="rId4">
                  <a:extLst>
                    <a:ext uri="{96DAC541-7B7A-43D3-8B79-37D633B846F1}">
                      <asvg:svgBlip xmlns:asvg="http://schemas.microsoft.com/office/drawing/2016/SVG/main" r:embed="rId5"/>
                    </a:ext>
                  </a:extLst>
                </a:blip>
              </a:buBlip>
              <a:defRPr>
                <a:solidFill>
                  <a:schemeClr val="bg1"/>
                </a:solidFill>
              </a:defRPr>
            </a:lvl2pPr>
            <a:lvl3pPr marL="540000" indent="-180000">
              <a:buFontTx/>
              <a:buBlip>
                <a:blip r:embed="rId4">
                  <a:extLst>
                    <a:ext uri="{96DAC541-7B7A-43D3-8B79-37D633B846F1}">
                      <asvg:svgBlip xmlns:asvg="http://schemas.microsoft.com/office/drawing/2016/SVG/main" r:embed="rId5"/>
                    </a:ext>
                  </a:extLst>
                </a:blip>
              </a:buBlip>
              <a:defRPr>
                <a:solidFill>
                  <a:schemeClr val="bg1"/>
                </a:solidFill>
              </a:defRPr>
            </a:lvl3pPr>
            <a:lvl4pPr marL="720000" indent="-180000">
              <a:buFontTx/>
              <a:buBlip>
                <a:blip r:embed="rId4">
                  <a:extLst>
                    <a:ext uri="{96DAC541-7B7A-43D3-8B79-37D633B846F1}">
                      <asvg:svgBlip xmlns:asvg="http://schemas.microsoft.com/office/drawing/2016/SVG/main" r:embed="rId5"/>
                    </a:ext>
                  </a:extLst>
                </a:blip>
              </a:buBlip>
              <a:defRPr>
                <a:solidFill>
                  <a:schemeClr val="bg1"/>
                </a:solidFill>
              </a:defRPr>
            </a:lvl4pPr>
            <a:lvl5pPr marL="900000" indent="-180000">
              <a:buFontTx/>
              <a:buBlip>
                <a:blip r:embed="rId4">
                  <a:extLst>
                    <a:ext uri="{96DAC541-7B7A-43D3-8B79-37D633B846F1}">
                      <asvg:svgBlip xmlns:asvg="http://schemas.microsoft.com/office/drawing/2016/SVG/main" r:embed="rId5"/>
                    </a:ext>
                  </a:extLst>
                </a:blip>
              </a:buBlip>
              <a:defRPr>
                <a:solidFill>
                  <a:schemeClr val="bg1"/>
                </a:solidFill>
              </a:defRPr>
            </a:lvl5pPr>
          </a:lstStyle>
          <a:p>
            <a:pPr lvl="0"/>
            <a:r>
              <a:rPr lang="en-GB" dirty="0"/>
              <a:t>Text here</a:t>
            </a:r>
          </a:p>
          <a:p>
            <a:pPr lvl="1"/>
            <a:r>
              <a:rPr lang="en-GB" dirty="0"/>
              <a:t>Second level</a:t>
            </a:r>
          </a:p>
          <a:p>
            <a:pPr lvl="2"/>
            <a:r>
              <a:rPr lang="en-GB" dirty="0"/>
              <a:t>Third level</a:t>
            </a:r>
          </a:p>
          <a:p>
            <a:pPr lvl="3"/>
            <a:r>
              <a:rPr lang="en-GB" dirty="0"/>
              <a:t>Fourth level</a:t>
            </a:r>
          </a:p>
          <a:p>
            <a:pPr lvl="4"/>
            <a:r>
              <a:rPr lang="en-GB" dirty="0"/>
              <a:t>Fifth level</a:t>
            </a:r>
            <a:endParaRPr lang="da-DK" dirty="0"/>
          </a:p>
        </p:txBody>
      </p:sp>
      <p:sp>
        <p:nvSpPr>
          <p:cNvPr id="20" name="Content Placeholder 2">
            <a:extLst>
              <a:ext uri="{FF2B5EF4-FFF2-40B4-BE49-F238E27FC236}">
                <a16:creationId xmlns:a16="http://schemas.microsoft.com/office/drawing/2014/main" id="{253AA1B4-8936-06B5-5473-1EA785160F2A}"/>
              </a:ext>
            </a:extLst>
          </p:cNvPr>
          <p:cNvSpPr>
            <a:spLocks noGrp="1"/>
          </p:cNvSpPr>
          <p:nvPr>
            <p:ph sz="half" idx="16" hasCustomPrompt="1"/>
          </p:nvPr>
        </p:nvSpPr>
        <p:spPr>
          <a:xfrm>
            <a:off x="8662256" y="2538000"/>
            <a:ext cx="2610000" cy="4320000"/>
          </a:xfrm>
          <a:solidFill>
            <a:schemeClr val="accent3"/>
          </a:solidFill>
        </p:spPr>
        <p:txBody>
          <a:bodyPr lIns="216000" tIns="360000" rIns="180000" bIns="180000"/>
          <a:lstStyle>
            <a:lvl1pPr marL="180000" indent="-180000">
              <a:buFontTx/>
              <a:buBlip>
                <a:blip r:embed="rId2">
                  <a:extLst>
                    <a:ext uri="{96DAC541-7B7A-43D3-8B79-37D633B846F1}">
                      <asvg:svgBlip xmlns:asvg="http://schemas.microsoft.com/office/drawing/2016/SVG/main" r:embed="rId3"/>
                    </a:ext>
                  </a:extLst>
                </a:blip>
              </a:buBlip>
              <a:defRPr/>
            </a:lvl1pPr>
            <a:lvl2pPr marL="360000" indent="-180000">
              <a:buFontTx/>
              <a:buBlip>
                <a:blip r:embed="rId2">
                  <a:extLst>
                    <a:ext uri="{96DAC541-7B7A-43D3-8B79-37D633B846F1}">
                      <asvg:svgBlip xmlns:asvg="http://schemas.microsoft.com/office/drawing/2016/SVG/main" r:embed="rId3"/>
                    </a:ext>
                  </a:extLst>
                </a:blip>
              </a:buBlip>
              <a:defRPr/>
            </a:lvl2pPr>
            <a:lvl3pPr marL="540000" indent="-180000">
              <a:buFontTx/>
              <a:buBlip>
                <a:blip r:embed="rId2">
                  <a:extLst>
                    <a:ext uri="{96DAC541-7B7A-43D3-8B79-37D633B846F1}">
                      <asvg:svgBlip xmlns:asvg="http://schemas.microsoft.com/office/drawing/2016/SVG/main" r:embed="rId3"/>
                    </a:ext>
                  </a:extLst>
                </a:blip>
              </a:buBlip>
              <a:defRPr/>
            </a:lvl3pPr>
            <a:lvl4pPr marL="720000" indent="-180000">
              <a:buFontTx/>
              <a:buBlip>
                <a:blip r:embed="rId2">
                  <a:extLst>
                    <a:ext uri="{96DAC541-7B7A-43D3-8B79-37D633B846F1}">
                      <asvg:svgBlip xmlns:asvg="http://schemas.microsoft.com/office/drawing/2016/SVG/main" r:embed="rId3"/>
                    </a:ext>
                  </a:extLst>
                </a:blip>
              </a:buBlip>
              <a:defRPr/>
            </a:lvl4pPr>
            <a:lvl5pPr marL="900000" indent="-180000">
              <a:buFontTx/>
              <a:buBlip>
                <a:blip r:embed="rId2">
                  <a:extLst>
                    <a:ext uri="{96DAC541-7B7A-43D3-8B79-37D633B846F1}">
                      <asvg:svgBlip xmlns:asvg="http://schemas.microsoft.com/office/drawing/2016/SVG/main" r:embed="rId3"/>
                    </a:ext>
                  </a:extLst>
                </a:blip>
              </a:buBlip>
              <a:defRPr/>
            </a:lvl5pPr>
          </a:lstStyle>
          <a:p>
            <a:pPr lvl="0"/>
            <a:r>
              <a:rPr lang="en-GB" dirty="0"/>
              <a:t>Text here</a:t>
            </a:r>
          </a:p>
          <a:p>
            <a:pPr lvl="1"/>
            <a:r>
              <a:rPr lang="en-GB" dirty="0"/>
              <a:t>Second level</a:t>
            </a:r>
          </a:p>
          <a:p>
            <a:pPr lvl="2"/>
            <a:r>
              <a:rPr lang="en-GB" dirty="0"/>
              <a:t>Third level</a:t>
            </a:r>
          </a:p>
          <a:p>
            <a:pPr lvl="3"/>
            <a:r>
              <a:rPr lang="en-GB" dirty="0"/>
              <a:t>Fourth level</a:t>
            </a:r>
          </a:p>
          <a:p>
            <a:pPr lvl="4"/>
            <a:r>
              <a:rPr lang="en-GB" dirty="0"/>
              <a:t>Fifth level</a:t>
            </a:r>
            <a:endParaRPr lang="da-DK" dirty="0"/>
          </a:p>
        </p:txBody>
      </p:sp>
    </p:spTree>
    <p:extLst>
      <p:ext uri="{BB962C8B-B14F-4D97-AF65-F5344CB8AC3E}">
        <p14:creationId xmlns:p14="http://schemas.microsoft.com/office/powerpoint/2010/main" val="428683543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3_Quote">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F5722C-CD0F-2FB9-10FC-26FCAA5BCBD1}"/>
              </a:ext>
            </a:extLst>
          </p:cNvPr>
          <p:cNvSpPr>
            <a:spLocks noGrp="1"/>
          </p:cNvSpPr>
          <p:nvPr>
            <p:ph type="title"/>
          </p:nvPr>
        </p:nvSpPr>
        <p:spPr>
          <a:xfrm>
            <a:off x="2496000" y="1980000"/>
            <a:ext cx="7200000" cy="2700000"/>
          </a:xfrm>
        </p:spPr>
        <p:txBody>
          <a:bodyPr anchor="ctr" anchorCtr="0">
            <a:noAutofit/>
          </a:bodyPr>
          <a:lstStyle>
            <a:lvl1pPr>
              <a:lnSpc>
                <a:spcPts val="4000"/>
              </a:lnSpc>
              <a:defRPr sz="3200" b="0" i="0" baseline="0">
                <a:solidFill>
                  <a:schemeClr val="bg1"/>
                </a:solidFill>
                <a:latin typeface="+mn-lt"/>
              </a:defRPr>
            </a:lvl1pPr>
          </a:lstStyle>
          <a:p>
            <a:r>
              <a:rPr lang="en-GB" dirty="0"/>
              <a:t>Click to edit Master title style</a:t>
            </a:r>
            <a:endParaRPr lang="da-DK" dirty="0"/>
          </a:p>
        </p:txBody>
      </p:sp>
      <p:sp>
        <p:nvSpPr>
          <p:cNvPr id="3" name="Date Placeholder 2">
            <a:extLst>
              <a:ext uri="{FF2B5EF4-FFF2-40B4-BE49-F238E27FC236}">
                <a16:creationId xmlns:a16="http://schemas.microsoft.com/office/drawing/2014/main" id="{F6A16BDC-29A8-4197-725B-01D40B300385}"/>
              </a:ext>
            </a:extLst>
          </p:cNvPr>
          <p:cNvSpPr>
            <a:spLocks noGrp="1"/>
          </p:cNvSpPr>
          <p:nvPr>
            <p:ph type="dt" sz="half" idx="10"/>
          </p:nvPr>
        </p:nvSpPr>
        <p:spPr/>
        <p:txBody>
          <a:bodyPr/>
          <a:lstStyle/>
          <a:p>
            <a:fld id="{284A184C-98DD-754F-9387-58C3F2DFAA5D}" type="datetime2">
              <a:rPr lang="da-DK" smtClean="0"/>
              <a:t>8. oktober 2022</a:t>
            </a:fld>
            <a:endParaRPr lang="da-DK"/>
          </a:p>
        </p:txBody>
      </p:sp>
      <p:sp>
        <p:nvSpPr>
          <p:cNvPr id="4" name="Footer Placeholder 3">
            <a:extLst>
              <a:ext uri="{FF2B5EF4-FFF2-40B4-BE49-F238E27FC236}">
                <a16:creationId xmlns:a16="http://schemas.microsoft.com/office/drawing/2014/main" id="{35D65DB2-F17D-1536-6A69-0B8563C1611B}"/>
              </a:ext>
            </a:extLst>
          </p:cNvPr>
          <p:cNvSpPr>
            <a:spLocks noGrp="1"/>
          </p:cNvSpPr>
          <p:nvPr>
            <p:ph type="ftr" sz="quarter" idx="11"/>
          </p:nvPr>
        </p:nvSpPr>
        <p:spPr/>
        <p:txBody>
          <a:bodyPr/>
          <a:lstStyle/>
          <a:p>
            <a:endParaRPr lang="da-DK"/>
          </a:p>
        </p:txBody>
      </p:sp>
      <p:sp>
        <p:nvSpPr>
          <p:cNvPr id="5" name="Slide Number Placeholder 4">
            <a:extLst>
              <a:ext uri="{FF2B5EF4-FFF2-40B4-BE49-F238E27FC236}">
                <a16:creationId xmlns:a16="http://schemas.microsoft.com/office/drawing/2014/main" id="{554AA85C-C18B-3D60-E634-CE8B87718DCB}"/>
              </a:ext>
            </a:extLst>
          </p:cNvPr>
          <p:cNvSpPr>
            <a:spLocks noGrp="1"/>
          </p:cNvSpPr>
          <p:nvPr>
            <p:ph type="sldNum" sz="quarter" idx="12"/>
          </p:nvPr>
        </p:nvSpPr>
        <p:spPr/>
        <p:txBody>
          <a:bodyPr/>
          <a:lstStyle>
            <a:lvl1pPr>
              <a:defRPr>
                <a:solidFill>
                  <a:schemeClr val="bg1"/>
                </a:solidFill>
              </a:defRPr>
            </a:lvl1pPr>
          </a:lstStyle>
          <a:p>
            <a:fld id="{CE21FDA0-9B75-FD4B-8974-211DAFD3C1D2}" type="slidenum">
              <a:rPr lang="da-DK" smtClean="0"/>
              <a:pPr/>
              <a:t>‹nr.›</a:t>
            </a:fld>
            <a:endParaRPr lang="da-DK" dirty="0"/>
          </a:p>
        </p:txBody>
      </p:sp>
      <p:sp>
        <p:nvSpPr>
          <p:cNvPr id="8" name="Text Placeholder 27">
            <a:extLst>
              <a:ext uri="{FF2B5EF4-FFF2-40B4-BE49-F238E27FC236}">
                <a16:creationId xmlns:a16="http://schemas.microsoft.com/office/drawing/2014/main" id="{3821F1AF-6391-68F9-D858-620A8D9003F0}"/>
              </a:ext>
            </a:extLst>
          </p:cNvPr>
          <p:cNvSpPr>
            <a:spLocks noGrp="1"/>
          </p:cNvSpPr>
          <p:nvPr>
            <p:ph type="body" sz="quarter" idx="13" hasCustomPrompt="1"/>
          </p:nvPr>
        </p:nvSpPr>
        <p:spPr>
          <a:xfrm>
            <a:off x="838200" y="245329"/>
            <a:ext cx="1457325" cy="187325"/>
          </a:xfrm>
        </p:spPr>
        <p:txBody>
          <a:bodyPr anchor="ctr" anchorCtr="0">
            <a:noAutofit/>
          </a:bodyPr>
          <a:lstStyle>
            <a:lvl1pPr marL="0" indent="0">
              <a:lnSpc>
                <a:spcPts val="1050"/>
              </a:lnSpc>
              <a:buNone/>
              <a:defRPr sz="750" baseline="0">
                <a:solidFill>
                  <a:schemeClr val="bg1"/>
                </a:solidFill>
              </a:defRPr>
            </a:lvl1pPr>
            <a:lvl2pPr marL="144000" indent="0">
              <a:lnSpc>
                <a:spcPts val="1200"/>
              </a:lnSpc>
              <a:buNone/>
              <a:defRPr sz="800" baseline="0">
                <a:solidFill>
                  <a:schemeClr val="bg1"/>
                </a:solidFill>
              </a:defRPr>
            </a:lvl2pPr>
            <a:lvl3pPr>
              <a:lnSpc>
                <a:spcPts val="1200"/>
              </a:lnSpc>
              <a:defRPr sz="800" baseline="0">
                <a:solidFill>
                  <a:schemeClr val="bg1"/>
                </a:solidFill>
              </a:defRPr>
            </a:lvl3pPr>
            <a:lvl4pPr>
              <a:lnSpc>
                <a:spcPts val="1200"/>
              </a:lnSpc>
              <a:defRPr sz="800" baseline="0">
                <a:solidFill>
                  <a:schemeClr val="bg1"/>
                </a:solidFill>
              </a:defRPr>
            </a:lvl4pPr>
            <a:lvl5pPr>
              <a:lnSpc>
                <a:spcPts val="1200"/>
              </a:lnSpc>
              <a:defRPr sz="800" baseline="0">
                <a:solidFill>
                  <a:schemeClr val="bg1"/>
                </a:solidFill>
              </a:defRPr>
            </a:lvl5pPr>
          </a:lstStyle>
          <a:p>
            <a:pPr lvl="0"/>
            <a:r>
              <a:rPr lang="en-GB" dirty="0"/>
              <a:t>Chapter name</a:t>
            </a:r>
          </a:p>
        </p:txBody>
      </p:sp>
      <p:pic>
        <p:nvPicPr>
          <p:cNvPr id="7" name="Graphic 6">
            <a:extLst>
              <a:ext uri="{FF2B5EF4-FFF2-40B4-BE49-F238E27FC236}">
                <a16:creationId xmlns:a16="http://schemas.microsoft.com/office/drawing/2014/main" id="{9BE68189-32E0-75CC-453A-2B7BC3B8EE96}"/>
              </a:ext>
            </a:extLst>
          </p:cNvPr>
          <p:cNvPicPr>
            <a:picLocks noChangeAspect="1"/>
          </p:cNvPicPr>
          <p:nvPr userDrawn="1"/>
        </p:nvPicPr>
        <p:blipFill>
          <a:blip r:embed="rId2">
            <a:extLst>
              <a:ext uri="{96DAC541-7B7A-43D3-8B79-37D633B846F1}">
                <asvg:svgBlip xmlns:asvg="http://schemas.microsoft.com/office/drawing/2016/SVG/main" r:embed="rId3"/>
              </a:ext>
            </a:extLst>
          </a:blip>
          <a:srcRect/>
          <a:stretch/>
        </p:blipFill>
        <p:spPr>
          <a:xfrm>
            <a:off x="11555148" y="229550"/>
            <a:ext cx="450000" cy="450000"/>
          </a:xfrm>
          <a:prstGeom prst="rect">
            <a:avLst/>
          </a:prstGeom>
        </p:spPr>
      </p:pic>
      <p:pic>
        <p:nvPicPr>
          <p:cNvPr id="10" name="Object 4" descr="preencoded.png">
            <a:extLst>
              <a:ext uri="{FF2B5EF4-FFF2-40B4-BE49-F238E27FC236}">
                <a16:creationId xmlns:a16="http://schemas.microsoft.com/office/drawing/2014/main" id="{D2E06782-92E3-4C4D-03C8-DC176F353916}"/>
              </a:ext>
            </a:extLst>
          </p:cNvPr>
          <p:cNvPicPr>
            <a:picLocks noChangeAspect="1"/>
          </p:cNvPicPr>
          <p:nvPr userDrawn="1"/>
        </p:nvPicPr>
        <p:blipFill>
          <a:blip r:embed="rId4">
            <a:extLst>
              <a:ext uri="{96DAC541-7B7A-43D3-8B79-37D633B846F1}">
                <asvg:svgBlip xmlns:asvg="http://schemas.microsoft.com/office/drawing/2016/SVG/main" r:embed="rId5"/>
              </a:ext>
            </a:extLst>
          </a:blip>
          <a:srcRect/>
          <a:stretch/>
        </p:blipFill>
        <p:spPr>
          <a:xfrm>
            <a:off x="838200" y="448200"/>
            <a:ext cx="10521953" cy="12700"/>
          </a:xfrm>
          <a:prstGeom prst="rect">
            <a:avLst/>
          </a:prstGeom>
        </p:spPr>
      </p:pic>
    </p:spTree>
    <p:extLst>
      <p:ext uri="{BB962C8B-B14F-4D97-AF65-F5344CB8AC3E}">
        <p14:creationId xmlns:p14="http://schemas.microsoft.com/office/powerpoint/2010/main" val="47141868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4_Contac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A6D1D5-2C1B-86D2-84F8-BFB5633A1B0B}"/>
              </a:ext>
            </a:extLst>
          </p:cNvPr>
          <p:cNvSpPr>
            <a:spLocks noGrp="1"/>
          </p:cNvSpPr>
          <p:nvPr>
            <p:ph type="title"/>
          </p:nvPr>
        </p:nvSpPr>
        <p:spPr>
          <a:xfrm>
            <a:off x="837144" y="1368001"/>
            <a:ext cx="5181600" cy="1732612"/>
          </a:xfrm>
        </p:spPr>
        <p:txBody>
          <a:bodyPr/>
          <a:lstStyle/>
          <a:p>
            <a:r>
              <a:rPr lang="en-GB" dirty="0"/>
              <a:t>Click to edit Master title style</a:t>
            </a:r>
            <a:endParaRPr lang="da-DK" dirty="0"/>
          </a:p>
        </p:txBody>
      </p:sp>
      <p:sp>
        <p:nvSpPr>
          <p:cNvPr id="3" name="Content Placeholder 2">
            <a:extLst>
              <a:ext uri="{FF2B5EF4-FFF2-40B4-BE49-F238E27FC236}">
                <a16:creationId xmlns:a16="http://schemas.microsoft.com/office/drawing/2014/main" id="{A4CE18DF-FAEC-2DF3-A263-AFB3193E27A5}"/>
              </a:ext>
            </a:extLst>
          </p:cNvPr>
          <p:cNvSpPr>
            <a:spLocks noGrp="1"/>
          </p:cNvSpPr>
          <p:nvPr>
            <p:ph sz="half" idx="1"/>
          </p:nvPr>
        </p:nvSpPr>
        <p:spPr>
          <a:xfrm>
            <a:off x="2999995" y="3892042"/>
            <a:ext cx="4259547" cy="1440000"/>
          </a:xfrm>
        </p:spPr>
        <p:txBody>
          <a:bodyPr/>
          <a:lstStyle>
            <a:lvl1pPr>
              <a:lnSpc>
                <a:spcPts val="2200"/>
              </a:lnSpc>
              <a:defRPr/>
            </a:lvl1pPr>
            <a:lvl2pPr marL="0" indent="-360000">
              <a:lnSpc>
                <a:spcPts val="2200"/>
              </a:lnSpc>
              <a:buFontTx/>
              <a:buBlip>
                <a:blip r:embed="rId2">
                  <a:extLst>
                    <a:ext uri="{96DAC541-7B7A-43D3-8B79-37D633B846F1}">
                      <asvg:svgBlip xmlns:asvg="http://schemas.microsoft.com/office/drawing/2016/SVG/main" r:embed="rId3"/>
                    </a:ext>
                  </a:extLst>
                </a:blip>
              </a:buBlip>
              <a:defRPr/>
            </a:lvl2pPr>
            <a:lvl3pPr marL="0" indent="-360000">
              <a:lnSpc>
                <a:spcPts val="2200"/>
              </a:lnSpc>
              <a:buSzPct val="130000"/>
              <a:buFontTx/>
              <a:buBlip>
                <a:blip r:embed="rId4">
                  <a:extLst>
                    <a:ext uri="{96DAC541-7B7A-43D3-8B79-37D633B846F1}">
                      <asvg:svgBlip xmlns:asvg="http://schemas.microsoft.com/office/drawing/2016/SVG/main" r:embed="rId5"/>
                    </a:ext>
                  </a:extLst>
                </a:blip>
              </a:buBlip>
              <a:defRPr/>
            </a:lvl3pPr>
            <a:lvl4pPr marL="0" indent="-360000">
              <a:lnSpc>
                <a:spcPts val="2200"/>
              </a:lnSpc>
              <a:defRPr/>
            </a:lvl4pPr>
            <a:lvl5pPr marL="0" indent="-360000">
              <a:lnSpc>
                <a:spcPts val="2200"/>
              </a:lnSpc>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da-DK" dirty="0"/>
          </a:p>
        </p:txBody>
      </p:sp>
      <p:sp>
        <p:nvSpPr>
          <p:cNvPr id="5" name="Date Placeholder 4">
            <a:extLst>
              <a:ext uri="{FF2B5EF4-FFF2-40B4-BE49-F238E27FC236}">
                <a16:creationId xmlns:a16="http://schemas.microsoft.com/office/drawing/2014/main" id="{05C6C0C5-59B1-16D2-BFBF-A38A9435395D}"/>
              </a:ext>
            </a:extLst>
          </p:cNvPr>
          <p:cNvSpPr>
            <a:spLocks noGrp="1"/>
          </p:cNvSpPr>
          <p:nvPr>
            <p:ph type="dt" sz="half" idx="10"/>
          </p:nvPr>
        </p:nvSpPr>
        <p:spPr/>
        <p:txBody>
          <a:bodyPr/>
          <a:lstStyle/>
          <a:p>
            <a:fld id="{ED177C36-2AF5-9944-8BA2-8F1728EE5FD7}" type="datetime2">
              <a:rPr lang="da-DK" smtClean="0"/>
              <a:t>8. oktober 2022</a:t>
            </a:fld>
            <a:endParaRPr lang="da-DK"/>
          </a:p>
        </p:txBody>
      </p:sp>
      <p:sp>
        <p:nvSpPr>
          <p:cNvPr id="6" name="Footer Placeholder 5">
            <a:extLst>
              <a:ext uri="{FF2B5EF4-FFF2-40B4-BE49-F238E27FC236}">
                <a16:creationId xmlns:a16="http://schemas.microsoft.com/office/drawing/2014/main" id="{8AB2E19B-FA8C-42EC-3656-E34D6F73C93C}"/>
              </a:ext>
            </a:extLst>
          </p:cNvPr>
          <p:cNvSpPr>
            <a:spLocks noGrp="1"/>
          </p:cNvSpPr>
          <p:nvPr>
            <p:ph type="ftr" sz="quarter" idx="11"/>
          </p:nvPr>
        </p:nvSpPr>
        <p:spPr/>
        <p:txBody>
          <a:bodyPr/>
          <a:lstStyle/>
          <a:p>
            <a:endParaRPr lang="da-DK"/>
          </a:p>
        </p:txBody>
      </p:sp>
      <p:sp>
        <p:nvSpPr>
          <p:cNvPr id="7" name="Slide Number Placeholder 6">
            <a:extLst>
              <a:ext uri="{FF2B5EF4-FFF2-40B4-BE49-F238E27FC236}">
                <a16:creationId xmlns:a16="http://schemas.microsoft.com/office/drawing/2014/main" id="{8E94DDFC-F5CD-B49D-517D-A55C644738F2}"/>
              </a:ext>
            </a:extLst>
          </p:cNvPr>
          <p:cNvSpPr>
            <a:spLocks noGrp="1"/>
          </p:cNvSpPr>
          <p:nvPr>
            <p:ph type="sldNum" sz="quarter" idx="12"/>
          </p:nvPr>
        </p:nvSpPr>
        <p:spPr/>
        <p:txBody>
          <a:bodyPr/>
          <a:lstStyle/>
          <a:p>
            <a:fld id="{CE21FDA0-9B75-FD4B-8974-211DAFD3C1D2}" type="slidenum">
              <a:rPr lang="da-DK" smtClean="0"/>
              <a:t>‹nr.›</a:t>
            </a:fld>
            <a:endParaRPr lang="da-DK"/>
          </a:p>
        </p:txBody>
      </p:sp>
      <p:sp>
        <p:nvSpPr>
          <p:cNvPr id="9" name="Text Placeholder 7">
            <a:extLst>
              <a:ext uri="{FF2B5EF4-FFF2-40B4-BE49-F238E27FC236}">
                <a16:creationId xmlns:a16="http://schemas.microsoft.com/office/drawing/2014/main" id="{EE32E6DB-C4BC-AAA0-77E8-4D9DDCA798DF}"/>
              </a:ext>
            </a:extLst>
          </p:cNvPr>
          <p:cNvSpPr>
            <a:spLocks noGrp="1"/>
          </p:cNvSpPr>
          <p:nvPr>
            <p:ph type="body" sz="quarter" idx="13" hasCustomPrompt="1"/>
          </p:nvPr>
        </p:nvSpPr>
        <p:spPr>
          <a:xfrm>
            <a:off x="839787" y="252000"/>
            <a:ext cx="3240000" cy="180000"/>
          </a:xfrm>
        </p:spPr>
        <p:txBody>
          <a:bodyPr anchor="ctr" anchorCtr="0"/>
          <a:lstStyle>
            <a:lvl1pPr marL="0" indent="0">
              <a:lnSpc>
                <a:spcPts val="1200"/>
              </a:lnSpc>
              <a:buNone/>
              <a:defRPr sz="750"/>
            </a:lvl1pPr>
          </a:lstStyle>
          <a:p>
            <a:pPr lvl="0"/>
            <a:r>
              <a:rPr lang="en-GB" dirty="0"/>
              <a:t>Type chapter name here</a:t>
            </a:r>
          </a:p>
        </p:txBody>
      </p:sp>
      <p:sp>
        <p:nvSpPr>
          <p:cNvPr id="14" name="Text Placeholder 2">
            <a:extLst>
              <a:ext uri="{FF2B5EF4-FFF2-40B4-BE49-F238E27FC236}">
                <a16:creationId xmlns:a16="http://schemas.microsoft.com/office/drawing/2014/main" id="{DB28D7A6-CF37-96A2-EAB9-46538F7D9077}"/>
              </a:ext>
            </a:extLst>
          </p:cNvPr>
          <p:cNvSpPr>
            <a:spLocks noGrp="1"/>
          </p:cNvSpPr>
          <p:nvPr>
            <p:ph type="body" idx="18"/>
          </p:nvPr>
        </p:nvSpPr>
        <p:spPr>
          <a:xfrm>
            <a:off x="2998797" y="3424419"/>
            <a:ext cx="4259547" cy="463070"/>
          </a:xfrm>
        </p:spPr>
        <p:txBody>
          <a:bodyPr anchor="b"/>
          <a:lstStyle>
            <a:lvl1pPr marL="0" indent="0">
              <a:lnSpc>
                <a:spcPts val="2800"/>
              </a:lnSpc>
              <a:buNone/>
              <a:defRPr sz="1800" b="0"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dirty="0"/>
              <a:t>Click to edit Master text styles</a:t>
            </a:r>
          </a:p>
        </p:txBody>
      </p:sp>
      <p:sp>
        <p:nvSpPr>
          <p:cNvPr id="11" name="Picture Placeholder 9">
            <a:extLst>
              <a:ext uri="{FF2B5EF4-FFF2-40B4-BE49-F238E27FC236}">
                <a16:creationId xmlns:a16="http://schemas.microsoft.com/office/drawing/2014/main" id="{C484E1AE-3316-7324-C33E-EBA690FA916A}"/>
              </a:ext>
            </a:extLst>
          </p:cNvPr>
          <p:cNvSpPr>
            <a:spLocks noGrp="1"/>
          </p:cNvSpPr>
          <p:nvPr>
            <p:ph type="pic" sz="quarter" idx="14"/>
          </p:nvPr>
        </p:nvSpPr>
        <p:spPr>
          <a:xfrm>
            <a:off x="839787" y="3420475"/>
            <a:ext cx="1924039" cy="1924039"/>
          </a:xfrm>
          <a:prstGeom prst="ellipse">
            <a:avLst/>
          </a:prstGeom>
          <a:pattFill prst="pct60">
            <a:fgClr>
              <a:srgbClr val="EFEFF3"/>
            </a:fgClr>
            <a:bgClr>
              <a:schemeClr val="bg1"/>
            </a:bgClr>
          </a:pattFill>
        </p:spPr>
        <p:txBody>
          <a:bodyPr anchor="ctr" anchorCtr="0"/>
          <a:lstStyle>
            <a:lvl1pPr marL="0" indent="0" algn="ctr">
              <a:buNone/>
              <a:defRPr/>
            </a:lvl1pPr>
          </a:lstStyle>
          <a:p>
            <a:endParaRPr lang="da-DK" dirty="0"/>
          </a:p>
        </p:txBody>
      </p:sp>
    </p:spTree>
    <p:extLst>
      <p:ext uri="{BB962C8B-B14F-4D97-AF65-F5344CB8AC3E}">
        <p14:creationId xmlns:p14="http://schemas.microsoft.com/office/powerpoint/2010/main" val="395938738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5_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20C22-BE9F-B1FD-C259-4BC964B762F1}"/>
              </a:ext>
            </a:extLst>
          </p:cNvPr>
          <p:cNvSpPr>
            <a:spLocks noGrp="1"/>
          </p:cNvSpPr>
          <p:nvPr>
            <p:ph type="title"/>
          </p:nvPr>
        </p:nvSpPr>
        <p:spPr>
          <a:xfrm>
            <a:off x="839788" y="1368000"/>
            <a:ext cx="3932237" cy="1600200"/>
          </a:xfrm>
        </p:spPr>
        <p:txBody>
          <a:bodyPr anchor="t" anchorCtr="0"/>
          <a:lstStyle>
            <a:lvl1pPr>
              <a:defRPr sz="3200"/>
            </a:lvl1pPr>
          </a:lstStyle>
          <a:p>
            <a:r>
              <a:rPr lang="en-GB"/>
              <a:t>Click to edit Master title style</a:t>
            </a:r>
            <a:endParaRPr lang="da-DK"/>
          </a:p>
        </p:txBody>
      </p:sp>
      <p:sp>
        <p:nvSpPr>
          <p:cNvPr id="3" name="Content Placeholder 2">
            <a:extLst>
              <a:ext uri="{FF2B5EF4-FFF2-40B4-BE49-F238E27FC236}">
                <a16:creationId xmlns:a16="http://schemas.microsoft.com/office/drawing/2014/main" id="{5578E029-33E7-8FA2-1B2C-9A82A9856F6D}"/>
              </a:ext>
            </a:extLst>
          </p:cNvPr>
          <p:cNvSpPr>
            <a:spLocks noGrp="1"/>
          </p:cNvSpPr>
          <p:nvPr>
            <p:ph idx="1"/>
          </p:nvPr>
        </p:nvSpPr>
        <p:spPr>
          <a:xfrm>
            <a:off x="5183188" y="3348000"/>
            <a:ext cx="6172200" cy="2513050"/>
          </a:xfrm>
        </p:spPr>
        <p:txBody>
          <a:bodyPr/>
          <a:lstStyle>
            <a:lvl1pPr>
              <a:lnSpc>
                <a:spcPts val="1800"/>
              </a:lnSpc>
              <a:defRPr sz="1200" baseline="0"/>
            </a:lvl1pPr>
            <a:lvl2pPr>
              <a:lnSpc>
                <a:spcPts val="1800"/>
              </a:lnSpc>
              <a:defRPr sz="1200" baseline="0"/>
            </a:lvl2pPr>
            <a:lvl3pPr>
              <a:lnSpc>
                <a:spcPts val="1800"/>
              </a:lnSpc>
              <a:defRPr sz="1200" baseline="0"/>
            </a:lvl3pPr>
            <a:lvl4pPr>
              <a:lnSpc>
                <a:spcPts val="1800"/>
              </a:lnSpc>
              <a:defRPr sz="1200" baseline="0"/>
            </a:lvl4pPr>
            <a:lvl5pPr>
              <a:lnSpc>
                <a:spcPts val="1800"/>
              </a:lnSpc>
              <a:defRPr sz="1200" baseline="0"/>
            </a:lvl5pPr>
            <a:lvl6pPr>
              <a:defRPr sz="2000"/>
            </a:lvl6pPr>
            <a:lvl7pPr>
              <a:defRPr sz="2000"/>
            </a:lvl7pPr>
            <a:lvl8pPr>
              <a:defRPr sz="2000"/>
            </a:lvl8pPr>
            <a:lvl9pPr>
              <a:defRPr sz="2000"/>
            </a:lvl9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da-DK" dirty="0"/>
          </a:p>
        </p:txBody>
      </p:sp>
      <p:sp>
        <p:nvSpPr>
          <p:cNvPr id="4" name="Text Placeholder 3">
            <a:extLst>
              <a:ext uri="{FF2B5EF4-FFF2-40B4-BE49-F238E27FC236}">
                <a16:creationId xmlns:a16="http://schemas.microsoft.com/office/drawing/2014/main" id="{B8520A74-6545-6338-305A-BEEDA44F7603}"/>
              </a:ext>
            </a:extLst>
          </p:cNvPr>
          <p:cNvSpPr>
            <a:spLocks noGrp="1"/>
          </p:cNvSpPr>
          <p:nvPr>
            <p:ph type="body" sz="half" idx="2"/>
          </p:nvPr>
        </p:nvSpPr>
        <p:spPr>
          <a:xfrm>
            <a:off x="846000" y="3348000"/>
            <a:ext cx="3932237" cy="2513050"/>
          </a:xfrm>
        </p:spPr>
        <p:txBody>
          <a:bodyPr anchor="t" anchorCtr="0"/>
          <a:lstStyle>
            <a:lvl1pPr marL="0" indent="0">
              <a:lnSpc>
                <a:spcPts val="2800"/>
              </a:lnSpc>
              <a:buNone/>
              <a:defRPr sz="1800" baseline="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dirty="0"/>
              <a:t>Click to edit Master text styles</a:t>
            </a:r>
          </a:p>
        </p:txBody>
      </p:sp>
      <p:sp>
        <p:nvSpPr>
          <p:cNvPr id="5" name="Date Placeholder 4">
            <a:extLst>
              <a:ext uri="{FF2B5EF4-FFF2-40B4-BE49-F238E27FC236}">
                <a16:creationId xmlns:a16="http://schemas.microsoft.com/office/drawing/2014/main" id="{DF0E646E-FA54-BEE1-252C-38BFC8A48BB8}"/>
              </a:ext>
            </a:extLst>
          </p:cNvPr>
          <p:cNvSpPr>
            <a:spLocks noGrp="1"/>
          </p:cNvSpPr>
          <p:nvPr>
            <p:ph type="dt" sz="half" idx="10"/>
          </p:nvPr>
        </p:nvSpPr>
        <p:spPr/>
        <p:txBody>
          <a:bodyPr/>
          <a:lstStyle/>
          <a:p>
            <a:fld id="{8548A973-7624-4F4F-9921-E3A1FFC20EA6}" type="datetime2">
              <a:rPr lang="da-DK" smtClean="0"/>
              <a:t>8. oktober 2022</a:t>
            </a:fld>
            <a:endParaRPr lang="da-DK"/>
          </a:p>
        </p:txBody>
      </p:sp>
      <p:sp>
        <p:nvSpPr>
          <p:cNvPr id="6" name="Footer Placeholder 5">
            <a:extLst>
              <a:ext uri="{FF2B5EF4-FFF2-40B4-BE49-F238E27FC236}">
                <a16:creationId xmlns:a16="http://schemas.microsoft.com/office/drawing/2014/main" id="{008C8BD7-5BE0-0626-3B81-059AEFE5064C}"/>
              </a:ext>
            </a:extLst>
          </p:cNvPr>
          <p:cNvSpPr>
            <a:spLocks noGrp="1"/>
          </p:cNvSpPr>
          <p:nvPr>
            <p:ph type="ftr" sz="quarter" idx="11"/>
          </p:nvPr>
        </p:nvSpPr>
        <p:spPr/>
        <p:txBody>
          <a:bodyPr/>
          <a:lstStyle/>
          <a:p>
            <a:endParaRPr lang="da-DK"/>
          </a:p>
        </p:txBody>
      </p:sp>
      <p:sp>
        <p:nvSpPr>
          <p:cNvPr id="7" name="Slide Number Placeholder 6">
            <a:extLst>
              <a:ext uri="{FF2B5EF4-FFF2-40B4-BE49-F238E27FC236}">
                <a16:creationId xmlns:a16="http://schemas.microsoft.com/office/drawing/2014/main" id="{17A11028-1B7F-64C2-91F4-98E66E095309}"/>
              </a:ext>
            </a:extLst>
          </p:cNvPr>
          <p:cNvSpPr>
            <a:spLocks noGrp="1"/>
          </p:cNvSpPr>
          <p:nvPr>
            <p:ph type="sldNum" sz="quarter" idx="12"/>
          </p:nvPr>
        </p:nvSpPr>
        <p:spPr/>
        <p:txBody>
          <a:bodyPr/>
          <a:lstStyle/>
          <a:p>
            <a:fld id="{CE21FDA0-9B75-FD4B-8974-211DAFD3C1D2}" type="slidenum">
              <a:rPr lang="da-DK" smtClean="0"/>
              <a:t>‹nr.›</a:t>
            </a:fld>
            <a:endParaRPr lang="da-DK"/>
          </a:p>
        </p:txBody>
      </p:sp>
      <p:sp>
        <p:nvSpPr>
          <p:cNvPr id="8" name="Text Placeholder 7">
            <a:extLst>
              <a:ext uri="{FF2B5EF4-FFF2-40B4-BE49-F238E27FC236}">
                <a16:creationId xmlns:a16="http://schemas.microsoft.com/office/drawing/2014/main" id="{E5940CD5-4923-F62F-A0C4-F3E4BB94423B}"/>
              </a:ext>
            </a:extLst>
          </p:cNvPr>
          <p:cNvSpPr>
            <a:spLocks noGrp="1"/>
          </p:cNvSpPr>
          <p:nvPr>
            <p:ph type="body" sz="quarter" idx="13" hasCustomPrompt="1"/>
          </p:nvPr>
        </p:nvSpPr>
        <p:spPr>
          <a:xfrm>
            <a:off x="839787" y="252000"/>
            <a:ext cx="3240000" cy="180000"/>
          </a:xfrm>
        </p:spPr>
        <p:txBody>
          <a:bodyPr anchor="ctr" anchorCtr="0"/>
          <a:lstStyle>
            <a:lvl1pPr marL="0" indent="0">
              <a:lnSpc>
                <a:spcPts val="1200"/>
              </a:lnSpc>
              <a:buNone/>
              <a:defRPr sz="750"/>
            </a:lvl1pPr>
          </a:lstStyle>
          <a:p>
            <a:pPr lvl="0"/>
            <a:r>
              <a:rPr lang="en-GB" dirty="0"/>
              <a:t>Type chapter name here</a:t>
            </a:r>
          </a:p>
        </p:txBody>
      </p:sp>
    </p:spTree>
    <p:extLst>
      <p:ext uri="{BB962C8B-B14F-4D97-AF65-F5344CB8AC3E}">
        <p14:creationId xmlns:p14="http://schemas.microsoft.com/office/powerpoint/2010/main" val="83016650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6_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20C22-BE9F-B1FD-C259-4BC964B762F1}"/>
              </a:ext>
            </a:extLst>
          </p:cNvPr>
          <p:cNvSpPr>
            <a:spLocks noGrp="1"/>
          </p:cNvSpPr>
          <p:nvPr>
            <p:ph type="title" hasCustomPrompt="1"/>
          </p:nvPr>
        </p:nvSpPr>
        <p:spPr>
          <a:xfrm>
            <a:off x="838200" y="2628900"/>
            <a:ext cx="10494364" cy="1600200"/>
          </a:xfrm>
        </p:spPr>
        <p:txBody>
          <a:bodyPr anchor="ctr" anchorCtr="0"/>
          <a:lstStyle>
            <a:lvl1pPr algn="ctr">
              <a:defRPr sz="4000">
                <a:latin typeface="Telegraf" pitchFamily="2" charset="77"/>
              </a:defRPr>
            </a:lvl1pPr>
          </a:lstStyle>
          <a:p>
            <a:r>
              <a:rPr lang="en-GB" dirty="0"/>
              <a:t>Insert </a:t>
            </a:r>
            <a:r>
              <a:rPr lang="en-GB" dirty="0" err="1"/>
              <a:t>titel</a:t>
            </a:r>
            <a:endParaRPr lang="da-DK" dirty="0"/>
          </a:p>
        </p:txBody>
      </p:sp>
      <p:sp>
        <p:nvSpPr>
          <p:cNvPr id="5" name="Date Placeholder 4">
            <a:extLst>
              <a:ext uri="{FF2B5EF4-FFF2-40B4-BE49-F238E27FC236}">
                <a16:creationId xmlns:a16="http://schemas.microsoft.com/office/drawing/2014/main" id="{DF0E646E-FA54-BEE1-252C-38BFC8A48BB8}"/>
              </a:ext>
            </a:extLst>
          </p:cNvPr>
          <p:cNvSpPr>
            <a:spLocks noGrp="1"/>
          </p:cNvSpPr>
          <p:nvPr>
            <p:ph type="dt" sz="half" idx="10"/>
          </p:nvPr>
        </p:nvSpPr>
        <p:spPr/>
        <p:txBody>
          <a:bodyPr/>
          <a:lstStyle>
            <a:lvl1pPr>
              <a:defRPr>
                <a:latin typeface="Telegraf" pitchFamily="2" charset="77"/>
              </a:defRPr>
            </a:lvl1pPr>
          </a:lstStyle>
          <a:p>
            <a:fld id="{8548A973-7624-4F4F-9921-E3A1FFC20EA6}" type="datetime2">
              <a:rPr lang="da-DK" smtClean="0"/>
              <a:pPr/>
              <a:t>8. oktober 2022</a:t>
            </a:fld>
            <a:endParaRPr lang="da-DK"/>
          </a:p>
        </p:txBody>
      </p:sp>
      <p:sp>
        <p:nvSpPr>
          <p:cNvPr id="6" name="Footer Placeholder 5">
            <a:extLst>
              <a:ext uri="{FF2B5EF4-FFF2-40B4-BE49-F238E27FC236}">
                <a16:creationId xmlns:a16="http://schemas.microsoft.com/office/drawing/2014/main" id="{008C8BD7-5BE0-0626-3B81-059AEFE5064C}"/>
              </a:ext>
            </a:extLst>
          </p:cNvPr>
          <p:cNvSpPr>
            <a:spLocks noGrp="1"/>
          </p:cNvSpPr>
          <p:nvPr>
            <p:ph type="ftr" sz="quarter" idx="11"/>
          </p:nvPr>
        </p:nvSpPr>
        <p:spPr/>
        <p:txBody>
          <a:bodyPr/>
          <a:lstStyle>
            <a:lvl1pPr>
              <a:defRPr>
                <a:latin typeface="Telegraf" pitchFamily="2" charset="77"/>
              </a:defRPr>
            </a:lvl1pPr>
          </a:lstStyle>
          <a:p>
            <a:endParaRPr lang="da-DK"/>
          </a:p>
        </p:txBody>
      </p:sp>
      <p:sp>
        <p:nvSpPr>
          <p:cNvPr id="7" name="Slide Number Placeholder 6">
            <a:extLst>
              <a:ext uri="{FF2B5EF4-FFF2-40B4-BE49-F238E27FC236}">
                <a16:creationId xmlns:a16="http://schemas.microsoft.com/office/drawing/2014/main" id="{17A11028-1B7F-64C2-91F4-98E66E095309}"/>
              </a:ext>
            </a:extLst>
          </p:cNvPr>
          <p:cNvSpPr>
            <a:spLocks noGrp="1"/>
          </p:cNvSpPr>
          <p:nvPr>
            <p:ph type="sldNum" sz="quarter" idx="12"/>
          </p:nvPr>
        </p:nvSpPr>
        <p:spPr/>
        <p:txBody>
          <a:bodyPr/>
          <a:lstStyle>
            <a:lvl1pPr>
              <a:defRPr>
                <a:latin typeface="Telegraf" pitchFamily="2" charset="77"/>
              </a:defRPr>
            </a:lvl1pPr>
          </a:lstStyle>
          <a:p>
            <a:fld id="{CE21FDA0-9B75-FD4B-8974-211DAFD3C1D2}" type="slidenum">
              <a:rPr lang="da-DK" smtClean="0"/>
              <a:pPr/>
              <a:t>‹nr.›</a:t>
            </a:fld>
            <a:endParaRPr lang="da-DK"/>
          </a:p>
        </p:txBody>
      </p:sp>
    </p:spTree>
    <p:extLst>
      <p:ext uri="{BB962C8B-B14F-4D97-AF65-F5344CB8AC3E}">
        <p14:creationId xmlns:p14="http://schemas.microsoft.com/office/powerpoint/2010/main" val="83101071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17_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20C22-BE9F-B1FD-C259-4BC964B762F1}"/>
              </a:ext>
            </a:extLst>
          </p:cNvPr>
          <p:cNvSpPr>
            <a:spLocks noGrp="1"/>
          </p:cNvSpPr>
          <p:nvPr>
            <p:ph type="title" hasCustomPrompt="1"/>
          </p:nvPr>
        </p:nvSpPr>
        <p:spPr>
          <a:xfrm>
            <a:off x="2848131" y="2628900"/>
            <a:ext cx="8079699" cy="1600200"/>
          </a:xfrm>
        </p:spPr>
        <p:txBody>
          <a:bodyPr anchor="ctr" anchorCtr="0"/>
          <a:lstStyle>
            <a:lvl1pPr algn="l">
              <a:defRPr sz="2800">
                <a:latin typeface="Telegraf" pitchFamily="2" charset="77"/>
              </a:defRPr>
            </a:lvl1pPr>
          </a:lstStyle>
          <a:p>
            <a:r>
              <a:rPr lang="en-GB" dirty="0"/>
              <a:t>Insert argument</a:t>
            </a:r>
            <a:endParaRPr lang="da-DK" dirty="0"/>
          </a:p>
        </p:txBody>
      </p:sp>
      <p:sp>
        <p:nvSpPr>
          <p:cNvPr id="5" name="Date Placeholder 4">
            <a:extLst>
              <a:ext uri="{FF2B5EF4-FFF2-40B4-BE49-F238E27FC236}">
                <a16:creationId xmlns:a16="http://schemas.microsoft.com/office/drawing/2014/main" id="{DF0E646E-FA54-BEE1-252C-38BFC8A48BB8}"/>
              </a:ext>
            </a:extLst>
          </p:cNvPr>
          <p:cNvSpPr>
            <a:spLocks noGrp="1"/>
          </p:cNvSpPr>
          <p:nvPr>
            <p:ph type="dt" sz="half" idx="10"/>
          </p:nvPr>
        </p:nvSpPr>
        <p:spPr/>
        <p:txBody>
          <a:bodyPr/>
          <a:lstStyle>
            <a:lvl1pPr>
              <a:defRPr>
                <a:latin typeface="Telegraf" pitchFamily="2" charset="77"/>
              </a:defRPr>
            </a:lvl1pPr>
          </a:lstStyle>
          <a:p>
            <a:fld id="{8548A973-7624-4F4F-9921-E3A1FFC20EA6}" type="datetime2">
              <a:rPr lang="da-DK" smtClean="0"/>
              <a:pPr/>
              <a:t>8. oktober 2022</a:t>
            </a:fld>
            <a:endParaRPr lang="da-DK"/>
          </a:p>
        </p:txBody>
      </p:sp>
      <p:sp>
        <p:nvSpPr>
          <p:cNvPr id="6" name="Footer Placeholder 5">
            <a:extLst>
              <a:ext uri="{FF2B5EF4-FFF2-40B4-BE49-F238E27FC236}">
                <a16:creationId xmlns:a16="http://schemas.microsoft.com/office/drawing/2014/main" id="{008C8BD7-5BE0-0626-3B81-059AEFE5064C}"/>
              </a:ext>
            </a:extLst>
          </p:cNvPr>
          <p:cNvSpPr>
            <a:spLocks noGrp="1"/>
          </p:cNvSpPr>
          <p:nvPr>
            <p:ph type="ftr" sz="quarter" idx="11"/>
          </p:nvPr>
        </p:nvSpPr>
        <p:spPr/>
        <p:txBody>
          <a:bodyPr/>
          <a:lstStyle>
            <a:lvl1pPr>
              <a:defRPr>
                <a:latin typeface="Telegraf" pitchFamily="2" charset="77"/>
              </a:defRPr>
            </a:lvl1pPr>
          </a:lstStyle>
          <a:p>
            <a:endParaRPr lang="da-DK"/>
          </a:p>
        </p:txBody>
      </p:sp>
      <p:sp>
        <p:nvSpPr>
          <p:cNvPr id="7" name="Slide Number Placeholder 6">
            <a:extLst>
              <a:ext uri="{FF2B5EF4-FFF2-40B4-BE49-F238E27FC236}">
                <a16:creationId xmlns:a16="http://schemas.microsoft.com/office/drawing/2014/main" id="{17A11028-1B7F-64C2-91F4-98E66E095309}"/>
              </a:ext>
            </a:extLst>
          </p:cNvPr>
          <p:cNvSpPr>
            <a:spLocks noGrp="1"/>
          </p:cNvSpPr>
          <p:nvPr>
            <p:ph type="sldNum" sz="quarter" idx="12"/>
          </p:nvPr>
        </p:nvSpPr>
        <p:spPr/>
        <p:txBody>
          <a:bodyPr/>
          <a:lstStyle>
            <a:lvl1pPr>
              <a:defRPr>
                <a:latin typeface="Telegraf" pitchFamily="2" charset="77"/>
              </a:defRPr>
            </a:lvl1pPr>
          </a:lstStyle>
          <a:p>
            <a:fld id="{CE21FDA0-9B75-FD4B-8974-211DAFD3C1D2}" type="slidenum">
              <a:rPr lang="da-DK" smtClean="0"/>
              <a:pPr/>
              <a:t>‹nr.›</a:t>
            </a:fld>
            <a:endParaRPr lang="da-DK"/>
          </a:p>
        </p:txBody>
      </p:sp>
      <p:sp>
        <p:nvSpPr>
          <p:cNvPr id="4" name="Pladsholder til indhold 3">
            <a:extLst>
              <a:ext uri="{FF2B5EF4-FFF2-40B4-BE49-F238E27FC236}">
                <a16:creationId xmlns:a16="http://schemas.microsoft.com/office/drawing/2014/main" id="{B5B8C8CA-DD01-6340-A0AD-1CC6B280D369}"/>
              </a:ext>
            </a:extLst>
          </p:cNvPr>
          <p:cNvSpPr>
            <a:spLocks noGrp="1"/>
          </p:cNvSpPr>
          <p:nvPr>
            <p:ph sz="quarter" idx="13" hasCustomPrompt="1"/>
          </p:nvPr>
        </p:nvSpPr>
        <p:spPr>
          <a:xfrm>
            <a:off x="1058779" y="2628901"/>
            <a:ext cx="1558254" cy="1600200"/>
          </a:xfrm>
        </p:spPr>
        <p:txBody>
          <a:bodyPr/>
          <a:lstStyle/>
          <a:p>
            <a:pPr lvl="0"/>
            <a:r>
              <a:rPr lang="da-DK" dirty="0"/>
              <a:t>ikon</a:t>
            </a:r>
          </a:p>
        </p:txBody>
      </p:sp>
    </p:spTree>
    <p:extLst>
      <p:ext uri="{BB962C8B-B14F-4D97-AF65-F5344CB8AC3E}">
        <p14:creationId xmlns:p14="http://schemas.microsoft.com/office/powerpoint/2010/main" val="7473461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02_Section Header">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ED5A6D-A29B-780A-548D-FB190E2E49B8}"/>
              </a:ext>
            </a:extLst>
          </p:cNvPr>
          <p:cNvSpPr>
            <a:spLocks noGrp="1"/>
          </p:cNvSpPr>
          <p:nvPr>
            <p:ph type="title" hasCustomPrompt="1"/>
          </p:nvPr>
        </p:nvSpPr>
        <p:spPr>
          <a:xfrm>
            <a:off x="846000" y="1440000"/>
            <a:ext cx="9144000" cy="810000"/>
          </a:xfrm>
        </p:spPr>
        <p:txBody>
          <a:bodyPr anchor="t" anchorCtr="0">
            <a:noAutofit/>
          </a:bodyPr>
          <a:lstStyle>
            <a:lvl1pPr>
              <a:lnSpc>
                <a:spcPts val="8000"/>
              </a:lnSpc>
              <a:defRPr sz="7000" b="1" i="0" cap="all" baseline="0">
                <a:solidFill>
                  <a:schemeClr val="bg1"/>
                </a:solidFill>
              </a:defRPr>
            </a:lvl1pPr>
          </a:lstStyle>
          <a:p>
            <a:r>
              <a:rPr lang="en-GB" dirty="0" err="1"/>
              <a:t>ChAPTER</a:t>
            </a:r>
            <a:r>
              <a:rPr lang="en-GB" dirty="0"/>
              <a:t> NO</a:t>
            </a:r>
            <a:endParaRPr lang="da-DK" dirty="0"/>
          </a:p>
        </p:txBody>
      </p:sp>
      <p:sp>
        <p:nvSpPr>
          <p:cNvPr id="3" name="Text Placeholder 2">
            <a:extLst>
              <a:ext uri="{FF2B5EF4-FFF2-40B4-BE49-F238E27FC236}">
                <a16:creationId xmlns:a16="http://schemas.microsoft.com/office/drawing/2014/main" id="{CCA05F2F-3BB2-95BA-2919-F6FFA36D4BD8}"/>
              </a:ext>
            </a:extLst>
          </p:cNvPr>
          <p:cNvSpPr>
            <a:spLocks noGrp="1"/>
          </p:cNvSpPr>
          <p:nvPr>
            <p:ph type="body" idx="1" hasCustomPrompt="1"/>
          </p:nvPr>
        </p:nvSpPr>
        <p:spPr>
          <a:xfrm>
            <a:off x="846000" y="2340000"/>
            <a:ext cx="9144000" cy="810000"/>
          </a:xfrm>
        </p:spPr>
        <p:txBody>
          <a:bodyPr anchor="t" anchorCtr="0">
            <a:noAutofit/>
          </a:bodyPr>
          <a:lstStyle>
            <a:lvl1pPr marL="0" indent="0">
              <a:lnSpc>
                <a:spcPts val="8000"/>
              </a:lnSpc>
              <a:buNone/>
              <a:defRPr sz="7000" b="1" i="0" cap="all" baseline="0">
                <a:solidFill>
                  <a:schemeClr val="accent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dirty="0"/>
              <a:t>CHAPTER HEADING</a:t>
            </a:r>
          </a:p>
        </p:txBody>
      </p:sp>
      <p:sp>
        <p:nvSpPr>
          <p:cNvPr id="4" name="Date Placeholder 3">
            <a:extLst>
              <a:ext uri="{FF2B5EF4-FFF2-40B4-BE49-F238E27FC236}">
                <a16:creationId xmlns:a16="http://schemas.microsoft.com/office/drawing/2014/main" id="{1F5A35A9-EB03-E1BF-CCA2-B478BEBCD770}"/>
              </a:ext>
            </a:extLst>
          </p:cNvPr>
          <p:cNvSpPr>
            <a:spLocks noGrp="1"/>
          </p:cNvSpPr>
          <p:nvPr>
            <p:ph type="dt" sz="half" idx="10"/>
          </p:nvPr>
        </p:nvSpPr>
        <p:spPr/>
        <p:txBody>
          <a:bodyPr/>
          <a:lstStyle/>
          <a:p>
            <a:fld id="{8448093C-F366-C24E-AA10-6FDB0B1E12DA}" type="datetime2">
              <a:rPr lang="da-DK" smtClean="0"/>
              <a:t>8. oktober 2022</a:t>
            </a:fld>
            <a:endParaRPr lang="da-DK"/>
          </a:p>
        </p:txBody>
      </p:sp>
      <p:sp>
        <p:nvSpPr>
          <p:cNvPr id="5" name="Footer Placeholder 4">
            <a:extLst>
              <a:ext uri="{FF2B5EF4-FFF2-40B4-BE49-F238E27FC236}">
                <a16:creationId xmlns:a16="http://schemas.microsoft.com/office/drawing/2014/main" id="{67E73A8A-9814-FFC8-48E1-BA8477B38A2D}"/>
              </a:ext>
            </a:extLst>
          </p:cNvPr>
          <p:cNvSpPr>
            <a:spLocks noGrp="1"/>
          </p:cNvSpPr>
          <p:nvPr>
            <p:ph type="ftr" sz="quarter" idx="11"/>
          </p:nvPr>
        </p:nvSpPr>
        <p:spPr/>
        <p:txBody>
          <a:bodyPr/>
          <a:lstStyle/>
          <a:p>
            <a:endParaRPr lang="da-DK"/>
          </a:p>
        </p:txBody>
      </p:sp>
      <p:sp>
        <p:nvSpPr>
          <p:cNvPr id="6" name="Slide Number Placeholder 5">
            <a:extLst>
              <a:ext uri="{FF2B5EF4-FFF2-40B4-BE49-F238E27FC236}">
                <a16:creationId xmlns:a16="http://schemas.microsoft.com/office/drawing/2014/main" id="{892EDD01-E19E-BB30-7492-D6E908900A96}"/>
              </a:ext>
            </a:extLst>
          </p:cNvPr>
          <p:cNvSpPr>
            <a:spLocks noGrp="1"/>
          </p:cNvSpPr>
          <p:nvPr>
            <p:ph type="sldNum" sz="quarter" idx="12"/>
          </p:nvPr>
        </p:nvSpPr>
        <p:spPr/>
        <p:txBody>
          <a:bodyPr/>
          <a:lstStyle>
            <a:lvl1pPr>
              <a:defRPr>
                <a:solidFill>
                  <a:schemeClr val="bg1"/>
                </a:solidFill>
              </a:defRPr>
            </a:lvl1pPr>
          </a:lstStyle>
          <a:p>
            <a:fld id="{CE21FDA0-9B75-FD4B-8974-211DAFD3C1D2}" type="slidenum">
              <a:rPr lang="da-DK" smtClean="0"/>
              <a:pPr/>
              <a:t>‹nr.›</a:t>
            </a:fld>
            <a:endParaRPr lang="da-DK" dirty="0"/>
          </a:p>
        </p:txBody>
      </p:sp>
      <p:sp>
        <p:nvSpPr>
          <p:cNvPr id="10" name="Object21">
            <a:extLst>
              <a:ext uri="{FF2B5EF4-FFF2-40B4-BE49-F238E27FC236}">
                <a16:creationId xmlns:a16="http://schemas.microsoft.com/office/drawing/2014/main" id="{09DA315D-76B3-6024-E155-A769EA6591E0}"/>
              </a:ext>
            </a:extLst>
          </p:cNvPr>
          <p:cNvSpPr/>
          <p:nvPr userDrawn="1"/>
        </p:nvSpPr>
        <p:spPr>
          <a:xfrm>
            <a:off x="1133383" y="5499934"/>
            <a:ext cx="917243" cy="358553"/>
          </a:xfrm>
          <a:prstGeom prst="rect">
            <a:avLst/>
          </a:prstGeom>
          <a:noFill/>
          <a:ln/>
        </p:spPr>
        <p:txBody>
          <a:bodyPr wrap="square" lIns="0" tIns="0" rIns="0" bIns="0" rtlCol="0" anchor="ctr"/>
          <a:lstStyle/>
          <a:p>
            <a:pPr algn="ctr">
              <a:lnSpc>
                <a:spcPts val="1550"/>
              </a:lnSpc>
            </a:pPr>
            <a:r>
              <a:rPr lang="en-US" sz="1300" spc="20" baseline="0" dirty="0">
                <a:solidFill>
                  <a:srgbClr val="FFFFFF"/>
                </a:solidFill>
                <a:latin typeface="Arial" panose="020B0604020202020204" pitchFamily="34" charset="0"/>
                <a:ea typeface="Telegraf SemiBold" pitchFamily="34" charset="-122"/>
                <a:cs typeface="Arial" panose="020B0604020202020204" pitchFamily="34" charset="0"/>
              </a:rPr>
              <a:t>Attraction</a:t>
            </a:r>
            <a:endParaRPr lang="en-US" sz="1300" spc="20" baseline="0" dirty="0">
              <a:latin typeface="Arial" panose="020B0604020202020204" pitchFamily="34" charset="0"/>
              <a:cs typeface="Arial" panose="020B0604020202020204" pitchFamily="34" charset="0"/>
            </a:endParaRPr>
          </a:p>
        </p:txBody>
      </p:sp>
      <p:pic>
        <p:nvPicPr>
          <p:cNvPr id="12" name="Object 3">
            <a:extLst>
              <a:ext uri="{FF2B5EF4-FFF2-40B4-BE49-F238E27FC236}">
                <a16:creationId xmlns:a16="http://schemas.microsoft.com/office/drawing/2014/main" id="{9F276EFB-FAED-3960-1327-681F062A24C4}"/>
              </a:ext>
            </a:extLst>
          </p:cNvPr>
          <p:cNvPicPr>
            <a:picLocks noChangeAspect="1"/>
          </p:cNvPicPr>
          <p:nvPr userDrawn="1"/>
        </p:nvPicPr>
        <p:blipFill>
          <a:blip r:embed="rId2">
            <a:extLst>
              <a:ext uri="{96DAC541-7B7A-43D3-8B79-37D633B846F1}">
                <asvg:svgBlip xmlns:asvg="http://schemas.microsoft.com/office/drawing/2016/SVG/main" r:embed="rId3"/>
              </a:ext>
            </a:extLst>
          </a:blip>
          <a:srcRect/>
          <a:stretch/>
        </p:blipFill>
        <p:spPr>
          <a:xfrm>
            <a:off x="8167266" y="4924920"/>
            <a:ext cx="648000" cy="648000"/>
          </a:xfrm>
          <a:prstGeom prst="rect">
            <a:avLst/>
          </a:prstGeom>
        </p:spPr>
      </p:pic>
      <p:pic>
        <p:nvPicPr>
          <p:cNvPr id="13" name="Object 4">
            <a:extLst>
              <a:ext uri="{FF2B5EF4-FFF2-40B4-BE49-F238E27FC236}">
                <a16:creationId xmlns:a16="http://schemas.microsoft.com/office/drawing/2014/main" id="{A2614B60-DCF7-8DB8-F44A-899BAD1B87BA}"/>
              </a:ext>
            </a:extLst>
          </p:cNvPr>
          <p:cNvPicPr>
            <a:picLocks noChangeAspect="1"/>
          </p:cNvPicPr>
          <p:nvPr userDrawn="1"/>
        </p:nvPicPr>
        <p:blipFill>
          <a:blip r:embed="rId4">
            <a:extLst>
              <a:ext uri="{96DAC541-7B7A-43D3-8B79-37D633B846F1}">
                <asvg:svgBlip xmlns:asvg="http://schemas.microsoft.com/office/drawing/2016/SVG/main" r:embed="rId5"/>
              </a:ext>
            </a:extLst>
          </a:blip>
          <a:srcRect/>
          <a:stretch/>
        </p:blipFill>
        <p:spPr>
          <a:xfrm>
            <a:off x="6373675" y="4924920"/>
            <a:ext cx="648000" cy="648000"/>
          </a:xfrm>
          <a:prstGeom prst="rect">
            <a:avLst/>
          </a:prstGeom>
        </p:spPr>
      </p:pic>
      <p:pic>
        <p:nvPicPr>
          <p:cNvPr id="14" name="Object 5">
            <a:extLst>
              <a:ext uri="{FF2B5EF4-FFF2-40B4-BE49-F238E27FC236}">
                <a16:creationId xmlns:a16="http://schemas.microsoft.com/office/drawing/2014/main" id="{4F86A87E-C29E-1942-66A2-CC2C4284972B}"/>
              </a:ext>
            </a:extLst>
          </p:cNvPr>
          <p:cNvPicPr>
            <a:picLocks noChangeAspect="1"/>
          </p:cNvPicPr>
          <p:nvPr userDrawn="1"/>
        </p:nvPicPr>
        <p:blipFill>
          <a:blip r:embed="rId6">
            <a:extLst>
              <a:ext uri="{96DAC541-7B7A-43D3-8B79-37D633B846F1}">
                <asvg:svgBlip xmlns:asvg="http://schemas.microsoft.com/office/drawing/2016/SVG/main" r:embed="rId7"/>
              </a:ext>
            </a:extLst>
          </a:blip>
          <a:srcRect/>
          <a:stretch/>
        </p:blipFill>
        <p:spPr>
          <a:xfrm>
            <a:off x="4605198" y="4924920"/>
            <a:ext cx="648000" cy="648000"/>
          </a:xfrm>
          <a:prstGeom prst="rect">
            <a:avLst/>
          </a:prstGeom>
        </p:spPr>
      </p:pic>
      <p:pic>
        <p:nvPicPr>
          <p:cNvPr id="15" name="Object 6">
            <a:extLst>
              <a:ext uri="{FF2B5EF4-FFF2-40B4-BE49-F238E27FC236}">
                <a16:creationId xmlns:a16="http://schemas.microsoft.com/office/drawing/2014/main" id="{1BCCCA81-9068-981C-5C52-17DBA4AFAC25}"/>
              </a:ext>
            </a:extLst>
          </p:cNvPr>
          <p:cNvPicPr>
            <a:picLocks noChangeAspect="1"/>
          </p:cNvPicPr>
          <p:nvPr userDrawn="1"/>
        </p:nvPicPr>
        <p:blipFill>
          <a:blip r:embed="rId8">
            <a:extLst>
              <a:ext uri="{96DAC541-7B7A-43D3-8B79-37D633B846F1}">
                <asvg:svgBlip xmlns:asvg="http://schemas.microsoft.com/office/drawing/2016/SVG/main" r:embed="rId9"/>
              </a:ext>
            </a:extLst>
          </a:blip>
          <a:srcRect/>
          <a:stretch/>
        </p:blipFill>
        <p:spPr>
          <a:xfrm>
            <a:off x="9790812" y="4924920"/>
            <a:ext cx="648000" cy="648000"/>
          </a:xfrm>
          <a:prstGeom prst="rect">
            <a:avLst/>
          </a:prstGeom>
        </p:spPr>
      </p:pic>
      <p:pic>
        <p:nvPicPr>
          <p:cNvPr id="16" name="Object 7" descr="preencoded.png">
            <a:extLst>
              <a:ext uri="{FF2B5EF4-FFF2-40B4-BE49-F238E27FC236}">
                <a16:creationId xmlns:a16="http://schemas.microsoft.com/office/drawing/2014/main" id="{E8095FA1-23F7-63E0-C8F3-4CA389DB9EB6}"/>
              </a:ext>
            </a:extLst>
          </p:cNvPr>
          <p:cNvPicPr>
            <a:picLocks noChangeAspect="1"/>
          </p:cNvPicPr>
          <p:nvPr userDrawn="1"/>
        </p:nvPicPr>
        <p:blipFill>
          <a:blip r:embed="rId10">
            <a:extLst>
              <a:ext uri="{96DAC541-7B7A-43D3-8B79-37D633B846F1}">
                <asvg:svgBlip xmlns:asvg="http://schemas.microsoft.com/office/drawing/2016/SVG/main" r:embed="rId11"/>
              </a:ext>
            </a:extLst>
          </a:blip>
          <a:srcRect/>
          <a:stretch/>
        </p:blipFill>
        <p:spPr>
          <a:xfrm>
            <a:off x="838200" y="6031930"/>
            <a:ext cx="10496550" cy="69850"/>
          </a:xfrm>
          <a:prstGeom prst="rect">
            <a:avLst/>
          </a:prstGeom>
        </p:spPr>
      </p:pic>
      <p:pic>
        <p:nvPicPr>
          <p:cNvPr id="17" name="Object 8" descr="preencoded.png">
            <a:extLst>
              <a:ext uri="{FF2B5EF4-FFF2-40B4-BE49-F238E27FC236}">
                <a16:creationId xmlns:a16="http://schemas.microsoft.com/office/drawing/2014/main" id="{620FFAD9-BBF7-3106-B972-77C4653DCFC7}"/>
              </a:ext>
            </a:extLst>
          </p:cNvPr>
          <p:cNvPicPr>
            <a:picLocks noChangeAspect="1"/>
          </p:cNvPicPr>
          <p:nvPr userDrawn="1"/>
        </p:nvPicPr>
        <p:blipFill>
          <a:blip r:embed="rId12">
            <a:extLst>
              <a:ext uri="{96DAC541-7B7A-43D3-8B79-37D633B846F1}">
                <asvg:svgBlip xmlns:asvg="http://schemas.microsoft.com/office/drawing/2016/SVG/main" r:embed="rId13"/>
              </a:ext>
            </a:extLst>
          </a:blip>
          <a:srcRect/>
          <a:stretch/>
        </p:blipFill>
        <p:spPr>
          <a:xfrm>
            <a:off x="11290300" y="5917630"/>
            <a:ext cx="69850" cy="304800"/>
          </a:xfrm>
          <a:prstGeom prst="rect">
            <a:avLst/>
          </a:prstGeom>
        </p:spPr>
      </p:pic>
      <p:pic>
        <p:nvPicPr>
          <p:cNvPr id="18" name="Object 11">
            <a:extLst>
              <a:ext uri="{FF2B5EF4-FFF2-40B4-BE49-F238E27FC236}">
                <a16:creationId xmlns:a16="http://schemas.microsoft.com/office/drawing/2014/main" id="{5622B7ED-18ED-D010-CBE7-A471D8E42B79}"/>
              </a:ext>
            </a:extLst>
          </p:cNvPr>
          <p:cNvPicPr>
            <a:picLocks noChangeAspect="1"/>
          </p:cNvPicPr>
          <p:nvPr userDrawn="1"/>
        </p:nvPicPr>
        <p:blipFill>
          <a:blip r:embed="rId14">
            <a:extLst>
              <a:ext uri="{96DAC541-7B7A-43D3-8B79-37D633B846F1}">
                <asvg:svgBlip xmlns:asvg="http://schemas.microsoft.com/office/drawing/2016/SVG/main" r:embed="rId15"/>
              </a:ext>
            </a:extLst>
          </a:blip>
          <a:srcRect/>
          <a:stretch/>
        </p:blipFill>
        <p:spPr>
          <a:xfrm>
            <a:off x="2884056" y="4924920"/>
            <a:ext cx="648000" cy="648000"/>
          </a:xfrm>
          <a:prstGeom prst="rect">
            <a:avLst/>
          </a:prstGeom>
        </p:spPr>
      </p:pic>
      <p:pic>
        <p:nvPicPr>
          <p:cNvPr id="20" name="Object 2">
            <a:extLst>
              <a:ext uri="{FF2B5EF4-FFF2-40B4-BE49-F238E27FC236}">
                <a16:creationId xmlns:a16="http://schemas.microsoft.com/office/drawing/2014/main" id="{D04D0E2B-97F9-68E7-AD0D-9D3BCC3437AF}"/>
              </a:ext>
            </a:extLst>
          </p:cNvPr>
          <p:cNvPicPr>
            <a:picLocks noChangeAspect="1"/>
          </p:cNvPicPr>
          <p:nvPr userDrawn="1"/>
        </p:nvPicPr>
        <p:blipFill>
          <a:blip r:embed="rId16">
            <a:extLst>
              <a:ext uri="{96DAC541-7B7A-43D3-8B79-37D633B846F1}">
                <asvg:svgBlip xmlns:asvg="http://schemas.microsoft.com/office/drawing/2016/SVG/main" r:embed="rId17"/>
              </a:ext>
            </a:extLst>
          </a:blip>
          <a:srcRect/>
          <a:stretch/>
        </p:blipFill>
        <p:spPr>
          <a:xfrm>
            <a:off x="1273310" y="4925597"/>
            <a:ext cx="648000" cy="648000"/>
          </a:xfrm>
          <a:prstGeom prst="rect">
            <a:avLst/>
          </a:prstGeom>
        </p:spPr>
      </p:pic>
      <p:sp>
        <p:nvSpPr>
          <p:cNvPr id="22" name="Object13">
            <a:extLst>
              <a:ext uri="{FF2B5EF4-FFF2-40B4-BE49-F238E27FC236}">
                <a16:creationId xmlns:a16="http://schemas.microsoft.com/office/drawing/2014/main" id="{77ACAC38-52C8-7401-08DD-0AB987598DF4}"/>
              </a:ext>
            </a:extLst>
          </p:cNvPr>
          <p:cNvSpPr/>
          <p:nvPr userDrawn="1"/>
        </p:nvSpPr>
        <p:spPr>
          <a:xfrm>
            <a:off x="2609850" y="5444000"/>
            <a:ext cx="1175020" cy="461456"/>
          </a:xfrm>
          <a:prstGeom prst="rect">
            <a:avLst/>
          </a:prstGeom>
          <a:noFill/>
          <a:ln/>
        </p:spPr>
        <p:txBody>
          <a:bodyPr wrap="square" lIns="0" tIns="0" rIns="0" bIns="0" rtlCol="0" anchor="ctr"/>
          <a:lstStyle/>
          <a:p>
            <a:pPr algn="ctr">
              <a:lnSpc>
                <a:spcPts val="1600"/>
              </a:lnSpc>
            </a:pPr>
            <a:r>
              <a:rPr lang="en-US" sz="1300" spc="20" baseline="0" dirty="0">
                <a:solidFill>
                  <a:srgbClr val="FFFFFF"/>
                </a:solidFill>
                <a:latin typeface="Arial" panose="020B0604020202020204" pitchFamily="34" charset="0"/>
                <a:ea typeface="Telegraf SemiBold" pitchFamily="34" charset="-122"/>
                <a:cs typeface="Arial" panose="020B0604020202020204" pitchFamily="34" charset="0"/>
              </a:rPr>
              <a:t>Recruitment</a:t>
            </a:r>
            <a:endParaRPr lang="en-US" sz="1300" spc="20" baseline="0" dirty="0">
              <a:latin typeface="Arial" panose="020B0604020202020204" pitchFamily="34" charset="0"/>
              <a:cs typeface="Arial" panose="020B0604020202020204" pitchFamily="34" charset="0"/>
            </a:endParaRPr>
          </a:p>
        </p:txBody>
      </p:sp>
      <p:sp>
        <p:nvSpPr>
          <p:cNvPr id="23" name="Object14">
            <a:extLst>
              <a:ext uri="{FF2B5EF4-FFF2-40B4-BE49-F238E27FC236}">
                <a16:creationId xmlns:a16="http://schemas.microsoft.com/office/drawing/2014/main" id="{ADE5F49D-A2E9-9BEF-6EAF-0A52CCDEAE5E}"/>
              </a:ext>
            </a:extLst>
          </p:cNvPr>
          <p:cNvSpPr/>
          <p:nvPr userDrawn="1"/>
        </p:nvSpPr>
        <p:spPr>
          <a:xfrm>
            <a:off x="7908070" y="5444000"/>
            <a:ext cx="1179681" cy="461456"/>
          </a:xfrm>
          <a:prstGeom prst="rect">
            <a:avLst/>
          </a:prstGeom>
          <a:noFill/>
          <a:ln/>
        </p:spPr>
        <p:txBody>
          <a:bodyPr wrap="square" lIns="0" tIns="0" rIns="0" bIns="0" rtlCol="0" anchor="ctr"/>
          <a:lstStyle/>
          <a:p>
            <a:pPr algn="ctr">
              <a:lnSpc>
                <a:spcPts val="1600"/>
              </a:lnSpc>
            </a:pPr>
            <a:r>
              <a:rPr lang="en-US" sz="1300" spc="20" baseline="0" dirty="0">
                <a:solidFill>
                  <a:srgbClr val="FFFFFF"/>
                </a:solidFill>
                <a:latin typeface="Arial" panose="020B0604020202020204" pitchFamily="34" charset="0"/>
                <a:ea typeface="Telegraf SemiBold" pitchFamily="34" charset="-122"/>
                <a:cs typeface="Arial" panose="020B0604020202020204" pitchFamily="34" charset="0"/>
              </a:rPr>
              <a:t>Retention</a:t>
            </a:r>
            <a:endParaRPr lang="en-US" sz="1300" spc="20" baseline="0" dirty="0">
              <a:latin typeface="Arial" panose="020B0604020202020204" pitchFamily="34" charset="0"/>
              <a:cs typeface="Arial" panose="020B0604020202020204" pitchFamily="34" charset="0"/>
            </a:endParaRPr>
          </a:p>
        </p:txBody>
      </p:sp>
      <p:sp>
        <p:nvSpPr>
          <p:cNvPr id="24" name="Object15">
            <a:extLst>
              <a:ext uri="{FF2B5EF4-FFF2-40B4-BE49-F238E27FC236}">
                <a16:creationId xmlns:a16="http://schemas.microsoft.com/office/drawing/2014/main" id="{C7F44930-4740-DE8B-1FCA-75DA37A329E9}"/>
              </a:ext>
            </a:extLst>
          </p:cNvPr>
          <p:cNvSpPr/>
          <p:nvPr userDrawn="1"/>
        </p:nvSpPr>
        <p:spPr>
          <a:xfrm>
            <a:off x="6120831" y="5444000"/>
            <a:ext cx="1170359" cy="461456"/>
          </a:xfrm>
          <a:prstGeom prst="rect">
            <a:avLst/>
          </a:prstGeom>
          <a:noFill/>
          <a:ln/>
        </p:spPr>
        <p:txBody>
          <a:bodyPr wrap="square" lIns="0" tIns="0" rIns="0" bIns="0" rtlCol="0" anchor="ctr"/>
          <a:lstStyle/>
          <a:p>
            <a:pPr algn="ctr">
              <a:lnSpc>
                <a:spcPts val="1600"/>
              </a:lnSpc>
            </a:pPr>
            <a:r>
              <a:rPr lang="en-US" sz="1300" spc="20" baseline="0" dirty="0">
                <a:solidFill>
                  <a:srgbClr val="FFFFFF"/>
                </a:solidFill>
                <a:latin typeface="Arial" panose="020B0604020202020204" pitchFamily="34" charset="0"/>
                <a:ea typeface="Telegraf SemiBold" pitchFamily="34" charset="-122"/>
                <a:cs typeface="Arial" panose="020B0604020202020204" pitchFamily="34" charset="0"/>
              </a:rPr>
              <a:t>Development</a:t>
            </a:r>
            <a:endParaRPr lang="en-US" sz="1300" spc="20" baseline="0" dirty="0">
              <a:latin typeface="Arial" panose="020B0604020202020204" pitchFamily="34" charset="0"/>
              <a:cs typeface="Arial" panose="020B0604020202020204" pitchFamily="34" charset="0"/>
            </a:endParaRPr>
          </a:p>
        </p:txBody>
      </p:sp>
      <p:sp>
        <p:nvSpPr>
          <p:cNvPr id="25" name="Object16">
            <a:extLst>
              <a:ext uri="{FF2B5EF4-FFF2-40B4-BE49-F238E27FC236}">
                <a16:creationId xmlns:a16="http://schemas.microsoft.com/office/drawing/2014/main" id="{0405CDC0-AEA5-1FCC-3F02-6AEA0DBF6684}"/>
              </a:ext>
            </a:extLst>
          </p:cNvPr>
          <p:cNvSpPr/>
          <p:nvPr userDrawn="1"/>
        </p:nvSpPr>
        <p:spPr>
          <a:xfrm>
            <a:off x="4333590" y="5444000"/>
            <a:ext cx="1175020" cy="461456"/>
          </a:xfrm>
          <a:prstGeom prst="rect">
            <a:avLst/>
          </a:prstGeom>
          <a:noFill/>
          <a:ln/>
        </p:spPr>
        <p:txBody>
          <a:bodyPr wrap="square" lIns="0" tIns="0" rIns="0" bIns="0" rtlCol="0" anchor="ctr"/>
          <a:lstStyle/>
          <a:p>
            <a:pPr algn="ctr">
              <a:lnSpc>
                <a:spcPts val="1600"/>
              </a:lnSpc>
            </a:pPr>
            <a:r>
              <a:rPr lang="en-US" sz="1300" spc="20" baseline="0" dirty="0">
                <a:solidFill>
                  <a:srgbClr val="FFFFFF"/>
                </a:solidFill>
                <a:latin typeface="Arial" panose="020B0604020202020204" pitchFamily="34" charset="0"/>
                <a:ea typeface="Telegraf SemiBold" pitchFamily="34" charset="-122"/>
                <a:cs typeface="Arial" panose="020B0604020202020204" pitchFamily="34" charset="0"/>
              </a:rPr>
              <a:t>Onboarding</a:t>
            </a:r>
            <a:endParaRPr lang="en-US" sz="1300" spc="20" baseline="0" dirty="0">
              <a:latin typeface="Arial" panose="020B0604020202020204" pitchFamily="34" charset="0"/>
              <a:cs typeface="Arial" panose="020B0604020202020204" pitchFamily="34" charset="0"/>
            </a:endParaRPr>
          </a:p>
        </p:txBody>
      </p:sp>
      <p:sp>
        <p:nvSpPr>
          <p:cNvPr id="26" name="Object17">
            <a:extLst>
              <a:ext uri="{FF2B5EF4-FFF2-40B4-BE49-F238E27FC236}">
                <a16:creationId xmlns:a16="http://schemas.microsoft.com/office/drawing/2014/main" id="{535DD5E0-3E13-DF3B-F062-B25E3A887096}"/>
              </a:ext>
            </a:extLst>
          </p:cNvPr>
          <p:cNvSpPr/>
          <p:nvPr userDrawn="1"/>
        </p:nvSpPr>
        <p:spPr>
          <a:xfrm>
            <a:off x="9511161" y="5444000"/>
            <a:ext cx="1170359" cy="461456"/>
          </a:xfrm>
          <a:prstGeom prst="rect">
            <a:avLst/>
          </a:prstGeom>
          <a:noFill/>
          <a:ln/>
        </p:spPr>
        <p:txBody>
          <a:bodyPr wrap="square" lIns="0" tIns="0" rIns="0" bIns="0" rtlCol="0" anchor="ctr"/>
          <a:lstStyle/>
          <a:p>
            <a:pPr algn="ctr">
              <a:lnSpc>
                <a:spcPts val="1600"/>
              </a:lnSpc>
            </a:pPr>
            <a:r>
              <a:rPr lang="en-US" sz="1300" spc="20" baseline="0" dirty="0">
                <a:solidFill>
                  <a:srgbClr val="FFFFFF"/>
                </a:solidFill>
                <a:latin typeface="Arial" panose="020B0604020202020204" pitchFamily="34" charset="0"/>
                <a:ea typeface="Telegraf SemiBold" pitchFamily="34" charset="-122"/>
                <a:cs typeface="Arial" panose="020B0604020202020204" pitchFamily="34" charset="0"/>
              </a:rPr>
              <a:t>Offboarding</a:t>
            </a:r>
            <a:endParaRPr lang="en-US" sz="1300" spc="20" baseline="0" dirty="0">
              <a:latin typeface="Arial" panose="020B0604020202020204" pitchFamily="34" charset="0"/>
              <a:cs typeface="Arial" panose="020B0604020202020204" pitchFamily="34" charset="0"/>
            </a:endParaRPr>
          </a:p>
        </p:txBody>
      </p:sp>
      <p:sp>
        <p:nvSpPr>
          <p:cNvPr id="28" name="Text Placeholder 27">
            <a:extLst>
              <a:ext uri="{FF2B5EF4-FFF2-40B4-BE49-F238E27FC236}">
                <a16:creationId xmlns:a16="http://schemas.microsoft.com/office/drawing/2014/main" id="{76A9B5CF-A03C-B789-B4B8-7D351E301B78}"/>
              </a:ext>
            </a:extLst>
          </p:cNvPr>
          <p:cNvSpPr>
            <a:spLocks noGrp="1"/>
          </p:cNvSpPr>
          <p:nvPr>
            <p:ph type="body" sz="quarter" idx="13" hasCustomPrompt="1"/>
          </p:nvPr>
        </p:nvSpPr>
        <p:spPr>
          <a:xfrm>
            <a:off x="838200" y="252000"/>
            <a:ext cx="1440000" cy="180000"/>
          </a:xfrm>
        </p:spPr>
        <p:txBody>
          <a:bodyPr anchor="ctr" anchorCtr="0">
            <a:noAutofit/>
          </a:bodyPr>
          <a:lstStyle>
            <a:lvl1pPr marL="0" indent="0">
              <a:lnSpc>
                <a:spcPts val="1050"/>
              </a:lnSpc>
              <a:buNone/>
              <a:defRPr sz="750" baseline="0">
                <a:solidFill>
                  <a:schemeClr val="bg1"/>
                </a:solidFill>
              </a:defRPr>
            </a:lvl1pPr>
            <a:lvl2pPr marL="144000" indent="0">
              <a:lnSpc>
                <a:spcPts val="1200"/>
              </a:lnSpc>
              <a:buNone/>
              <a:defRPr sz="800" baseline="0">
                <a:solidFill>
                  <a:schemeClr val="bg1"/>
                </a:solidFill>
              </a:defRPr>
            </a:lvl2pPr>
            <a:lvl3pPr>
              <a:lnSpc>
                <a:spcPts val="1200"/>
              </a:lnSpc>
              <a:defRPr sz="800" baseline="0">
                <a:solidFill>
                  <a:schemeClr val="bg1"/>
                </a:solidFill>
              </a:defRPr>
            </a:lvl3pPr>
            <a:lvl4pPr>
              <a:lnSpc>
                <a:spcPts val="1200"/>
              </a:lnSpc>
              <a:defRPr sz="800" baseline="0">
                <a:solidFill>
                  <a:schemeClr val="bg1"/>
                </a:solidFill>
              </a:defRPr>
            </a:lvl4pPr>
            <a:lvl5pPr>
              <a:lnSpc>
                <a:spcPts val="1200"/>
              </a:lnSpc>
              <a:defRPr sz="800" baseline="0">
                <a:solidFill>
                  <a:schemeClr val="bg1"/>
                </a:solidFill>
              </a:defRPr>
            </a:lvl5pPr>
          </a:lstStyle>
          <a:p>
            <a:pPr lvl="0"/>
            <a:r>
              <a:rPr lang="en-GB" dirty="0"/>
              <a:t>Chapter name</a:t>
            </a:r>
          </a:p>
        </p:txBody>
      </p:sp>
      <p:pic>
        <p:nvPicPr>
          <p:cNvPr id="9" name="Graphic 8">
            <a:extLst>
              <a:ext uri="{FF2B5EF4-FFF2-40B4-BE49-F238E27FC236}">
                <a16:creationId xmlns:a16="http://schemas.microsoft.com/office/drawing/2014/main" id="{838E7D7F-D4DB-73BE-5AEA-17063BCCC452}"/>
              </a:ext>
            </a:extLst>
          </p:cNvPr>
          <p:cNvPicPr>
            <a:picLocks noChangeAspect="1"/>
          </p:cNvPicPr>
          <p:nvPr userDrawn="1"/>
        </p:nvPicPr>
        <p:blipFill>
          <a:blip r:embed="rId18">
            <a:extLst>
              <a:ext uri="{96DAC541-7B7A-43D3-8B79-37D633B846F1}">
                <asvg:svgBlip xmlns:asvg="http://schemas.microsoft.com/office/drawing/2016/SVG/main" r:embed="rId19"/>
              </a:ext>
            </a:extLst>
          </a:blip>
          <a:srcRect/>
          <a:stretch/>
        </p:blipFill>
        <p:spPr>
          <a:xfrm>
            <a:off x="11555148" y="229550"/>
            <a:ext cx="450000" cy="450000"/>
          </a:xfrm>
          <a:prstGeom prst="rect">
            <a:avLst/>
          </a:prstGeom>
        </p:spPr>
      </p:pic>
      <p:pic>
        <p:nvPicPr>
          <p:cNvPr id="29" name="Object 4" descr="preencoded.png">
            <a:extLst>
              <a:ext uri="{FF2B5EF4-FFF2-40B4-BE49-F238E27FC236}">
                <a16:creationId xmlns:a16="http://schemas.microsoft.com/office/drawing/2014/main" id="{2A22AE10-C4B5-F368-6FB7-CFD3122F3A97}"/>
              </a:ext>
            </a:extLst>
          </p:cNvPr>
          <p:cNvPicPr>
            <a:picLocks noChangeAspect="1"/>
          </p:cNvPicPr>
          <p:nvPr userDrawn="1"/>
        </p:nvPicPr>
        <p:blipFill>
          <a:blip r:embed="rId20">
            <a:extLst>
              <a:ext uri="{96DAC541-7B7A-43D3-8B79-37D633B846F1}">
                <asvg:svgBlip xmlns:asvg="http://schemas.microsoft.com/office/drawing/2016/SVG/main" r:embed="rId21"/>
              </a:ext>
            </a:extLst>
          </a:blip>
          <a:srcRect/>
          <a:stretch/>
        </p:blipFill>
        <p:spPr>
          <a:xfrm>
            <a:off x="838200" y="448200"/>
            <a:ext cx="10521953" cy="12700"/>
          </a:xfrm>
          <a:prstGeom prst="rect">
            <a:avLst/>
          </a:prstGeom>
        </p:spPr>
      </p:pic>
    </p:spTree>
    <p:extLst>
      <p:ext uri="{BB962C8B-B14F-4D97-AF65-F5344CB8AC3E}">
        <p14:creationId xmlns:p14="http://schemas.microsoft.com/office/powerpoint/2010/main" val="380719340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16_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CFF921-42AA-0020-ECEC-43FEA2883350}"/>
              </a:ext>
            </a:extLst>
          </p:cNvPr>
          <p:cNvSpPr>
            <a:spLocks noGrp="1"/>
          </p:cNvSpPr>
          <p:nvPr>
            <p:ph type="title"/>
          </p:nvPr>
        </p:nvSpPr>
        <p:spPr>
          <a:xfrm>
            <a:off x="839788" y="1368000"/>
            <a:ext cx="3932237" cy="1600200"/>
          </a:xfrm>
        </p:spPr>
        <p:txBody>
          <a:bodyPr anchor="b"/>
          <a:lstStyle>
            <a:lvl1pPr>
              <a:defRPr sz="3200"/>
            </a:lvl1pPr>
          </a:lstStyle>
          <a:p>
            <a:r>
              <a:rPr lang="en-GB"/>
              <a:t>Click to edit Master title style</a:t>
            </a:r>
            <a:endParaRPr lang="da-DK"/>
          </a:p>
        </p:txBody>
      </p:sp>
      <p:sp>
        <p:nvSpPr>
          <p:cNvPr id="3" name="Picture Placeholder 2">
            <a:extLst>
              <a:ext uri="{FF2B5EF4-FFF2-40B4-BE49-F238E27FC236}">
                <a16:creationId xmlns:a16="http://schemas.microsoft.com/office/drawing/2014/main" id="{23F4DB7B-9199-D844-CB51-ECAA170003AA}"/>
              </a:ext>
            </a:extLst>
          </p:cNvPr>
          <p:cNvSpPr>
            <a:spLocks noGrp="1"/>
          </p:cNvSpPr>
          <p:nvPr>
            <p:ph type="pic" idx="1" hasCustomPrompt="1"/>
          </p:nvPr>
        </p:nvSpPr>
        <p:spPr>
          <a:xfrm>
            <a:off x="5183188" y="452320"/>
            <a:ext cx="6172200" cy="6405679"/>
          </a:xfrm>
          <a:pattFill prst="pct40">
            <a:fgClr>
              <a:srgbClr val="EFEFF3"/>
            </a:fgClr>
            <a:bgClr>
              <a:schemeClr val="bg1"/>
            </a:bgClr>
          </a:pattFill>
        </p:spPr>
        <p:txBody>
          <a:bodyPr anchor="ctr" anchorCtr="0"/>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a-DK" dirty="0" err="1"/>
              <a:t>Insert</a:t>
            </a:r>
            <a:r>
              <a:rPr lang="da-DK" dirty="0"/>
              <a:t> </a:t>
            </a:r>
            <a:r>
              <a:rPr lang="da-DK" dirty="0" err="1"/>
              <a:t>picture</a:t>
            </a:r>
            <a:endParaRPr lang="da-DK" dirty="0"/>
          </a:p>
        </p:txBody>
      </p:sp>
      <p:sp>
        <p:nvSpPr>
          <p:cNvPr id="4" name="Text Placeholder 3">
            <a:extLst>
              <a:ext uri="{FF2B5EF4-FFF2-40B4-BE49-F238E27FC236}">
                <a16:creationId xmlns:a16="http://schemas.microsoft.com/office/drawing/2014/main" id="{B9CC4E3A-72C5-5617-18EF-A3C836C13466}"/>
              </a:ext>
            </a:extLst>
          </p:cNvPr>
          <p:cNvSpPr>
            <a:spLocks noGrp="1"/>
          </p:cNvSpPr>
          <p:nvPr>
            <p:ph type="body" sz="half" idx="2"/>
          </p:nvPr>
        </p:nvSpPr>
        <p:spPr>
          <a:xfrm>
            <a:off x="846000" y="3348000"/>
            <a:ext cx="3932237" cy="2513050"/>
          </a:xfrm>
        </p:spPr>
        <p:txBody>
          <a:bodyPr/>
          <a:lstStyle>
            <a:lvl1pPr marL="0" indent="0">
              <a:lnSpc>
                <a:spcPts val="2800"/>
              </a:lnSpc>
              <a:buNone/>
              <a:defRPr sz="1800" baseline="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FCCD25DE-1064-7ABF-7B2A-CEB0738DB987}"/>
              </a:ext>
            </a:extLst>
          </p:cNvPr>
          <p:cNvSpPr>
            <a:spLocks noGrp="1"/>
          </p:cNvSpPr>
          <p:nvPr>
            <p:ph type="dt" sz="half" idx="10"/>
          </p:nvPr>
        </p:nvSpPr>
        <p:spPr/>
        <p:txBody>
          <a:bodyPr/>
          <a:lstStyle/>
          <a:p>
            <a:fld id="{5654E360-6A11-944A-89E7-8E5BBB84148F}" type="datetime2">
              <a:rPr lang="da-DK" smtClean="0"/>
              <a:t>8. oktober 2022</a:t>
            </a:fld>
            <a:endParaRPr lang="da-DK"/>
          </a:p>
        </p:txBody>
      </p:sp>
      <p:sp>
        <p:nvSpPr>
          <p:cNvPr id="6" name="Footer Placeholder 5">
            <a:extLst>
              <a:ext uri="{FF2B5EF4-FFF2-40B4-BE49-F238E27FC236}">
                <a16:creationId xmlns:a16="http://schemas.microsoft.com/office/drawing/2014/main" id="{04B2EDDB-411C-40B0-26CF-3C68E349A271}"/>
              </a:ext>
            </a:extLst>
          </p:cNvPr>
          <p:cNvSpPr>
            <a:spLocks noGrp="1"/>
          </p:cNvSpPr>
          <p:nvPr>
            <p:ph type="ftr" sz="quarter" idx="11"/>
          </p:nvPr>
        </p:nvSpPr>
        <p:spPr/>
        <p:txBody>
          <a:bodyPr/>
          <a:lstStyle/>
          <a:p>
            <a:endParaRPr lang="da-DK"/>
          </a:p>
        </p:txBody>
      </p:sp>
      <p:sp>
        <p:nvSpPr>
          <p:cNvPr id="7" name="Slide Number Placeholder 6">
            <a:extLst>
              <a:ext uri="{FF2B5EF4-FFF2-40B4-BE49-F238E27FC236}">
                <a16:creationId xmlns:a16="http://schemas.microsoft.com/office/drawing/2014/main" id="{0ADDA940-70A9-5553-5B4D-3CA58990D854}"/>
              </a:ext>
            </a:extLst>
          </p:cNvPr>
          <p:cNvSpPr>
            <a:spLocks noGrp="1"/>
          </p:cNvSpPr>
          <p:nvPr>
            <p:ph type="sldNum" sz="quarter" idx="12"/>
          </p:nvPr>
        </p:nvSpPr>
        <p:spPr/>
        <p:txBody>
          <a:bodyPr/>
          <a:lstStyle/>
          <a:p>
            <a:fld id="{CE21FDA0-9B75-FD4B-8974-211DAFD3C1D2}" type="slidenum">
              <a:rPr lang="da-DK" smtClean="0"/>
              <a:t>‹nr.›</a:t>
            </a:fld>
            <a:endParaRPr lang="da-DK"/>
          </a:p>
        </p:txBody>
      </p:sp>
      <p:sp>
        <p:nvSpPr>
          <p:cNvPr id="8" name="Text Placeholder 7">
            <a:extLst>
              <a:ext uri="{FF2B5EF4-FFF2-40B4-BE49-F238E27FC236}">
                <a16:creationId xmlns:a16="http://schemas.microsoft.com/office/drawing/2014/main" id="{C6EC2D51-3D70-1425-15E6-CA6B26B85410}"/>
              </a:ext>
            </a:extLst>
          </p:cNvPr>
          <p:cNvSpPr>
            <a:spLocks noGrp="1"/>
          </p:cNvSpPr>
          <p:nvPr>
            <p:ph type="body" sz="quarter" idx="13" hasCustomPrompt="1"/>
          </p:nvPr>
        </p:nvSpPr>
        <p:spPr>
          <a:xfrm>
            <a:off x="839787" y="252000"/>
            <a:ext cx="3240000" cy="180000"/>
          </a:xfrm>
        </p:spPr>
        <p:txBody>
          <a:bodyPr anchor="ctr" anchorCtr="0"/>
          <a:lstStyle>
            <a:lvl1pPr marL="0" indent="0">
              <a:lnSpc>
                <a:spcPts val="1200"/>
              </a:lnSpc>
              <a:buNone/>
              <a:defRPr sz="750"/>
            </a:lvl1pPr>
          </a:lstStyle>
          <a:p>
            <a:pPr lvl="0"/>
            <a:r>
              <a:rPr lang="en-GB" dirty="0"/>
              <a:t>Type chapter name here</a:t>
            </a:r>
          </a:p>
        </p:txBody>
      </p:sp>
    </p:spTree>
    <p:extLst>
      <p:ext uri="{BB962C8B-B14F-4D97-AF65-F5344CB8AC3E}">
        <p14:creationId xmlns:p14="http://schemas.microsoft.com/office/powerpoint/2010/main" val="320064461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17_End slide">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F5722C-CD0F-2FB9-10FC-26FCAA5BCBD1}"/>
              </a:ext>
            </a:extLst>
          </p:cNvPr>
          <p:cNvSpPr>
            <a:spLocks noGrp="1"/>
          </p:cNvSpPr>
          <p:nvPr>
            <p:ph type="title"/>
          </p:nvPr>
        </p:nvSpPr>
        <p:spPr>
          <a:xfrm>
            <a:off x="839788" y="1980000"/>
            <a:ext cx="7200000" cy="2700000"/>
          </a:xfrm>
        </p:spPr>
        <p:txBody>
          <a:bodyPr anchor="ctr" anchorCtr="0">
            <a:noAutofit/>
          </a:bodyPr>
          <a:lstStyle>
            <a:lvl1pPr algn="ctr">
              <a:lnSpc>
                <a:spcPts val="4000"/>
              </a:lnSpc>
              <a:defRPr sz="3200" b="0" i="0" baseline="0">
                <a:solidFill>
                  <a:schemeClr val="bg1"/>
                </a:solidFill>
                <a:latin typeface="+mn-lt"/>
              </a:defRPr>
            </a:lvl1pPr>
          </a:lstStyle>
          <a:p>
            <a:r>
              <a:rPr lang="en-GB" dirty="0"/>
              <a:t>Click to edit Master title style</a:t>
            </a:r>
            <a:endParaRPr lang="da-DK" dirty="0"/>
          </a:p>
        </p:txBody>
      </p:sp>
      <p:sp>
        <p:nvSpPr>
          <p:cNvPr id="3" name="Date Placeholder 2">
            <a:extLst>
              <a:ext uri="{FF2B5EF4-FFF2-40B4-BE49-F238E27FC236}">
                <a16:creationId xmlns:a16="http://schemas.microsoft.com/office/drawing/2014/main" id="{F6A16BDC-29A8-4197-725B-01D40B300385}"/>
              </a:ext>
            </a:extLst>
          </p:cNvPr>
          <p:cNvSpPr>
            <a:spLocks noGrp="1"/>
          </p:cNvSpPr>
          <p:nvPr>
            <p:ph type="dt" sz="half" idx="10"/>
          </p:nvPr>
        </p:nvSpPr>
        <p:spPr/>
        <p:txBody>
          <a:bodyPr/>
          <a:lstStyle/>
          <a:p>
            <a:fld id="{284A184C-98DD-754F-9387-58C3F2DFAA5D}" type="datetime2">
              <a:rPr lang="da-DK" smtClean="0"/>
              <a:t>8. oktober 2022</a:t>
            </a:fld>
            <a:endParaRPr lang="da-DK"/>
          </a:p>
        </p:txBody>
      </p:sp>
      <p:sp>
        <p:nvSpPr>
          <p:cNvPr id="4" name="Footer Placeholder 3">
            <a:extLst>
              <a:ext uri="{FF2B5EF4-FFF2-40B4-BE49-F238E27FC236}">
                <a16:creationId xmlns:a16="http://schemas.microsoft.com/office/drawing/2014/main" id="{35D65DB2-F17D-1536-6A69-0B8563C1611B}"/>
              </a:ext>
            </a:extLst>
          </p:cNvPr>
          <p:cNvSpPr>
            <a:spLocks noGrp="1"/>
          </p:cNvSpPr>
          <p:nvPr>
            <p:ph type="ftr" sz="quarter" idx="11"/>
          </p:nvPr>
        </p:nvSpPr>
        <p:spPr/>
        <p:txBody>
          <a:bodyPr/>
          <a:lstStyle/>
          <a:p>
            <a:endParaRPr lang="da-DK"/>
          </a:p>
        </p:txBody>
      </p:sp>
      <p:pic>
        <p:nvPicPr>
          <p:cNvPr id="7" name="Graphic 6">
            <a:extLst>
              <a:ext uri="{FF2B5EF4-FFF2-40B4-BE49-F238E27FC236}">
                <a16:creationId xmlns:a16="http://schemas.microsoft.com/office/drawing/2014/main" id="{9BE68189-32E0-75CC-453A-2B7BC3B8EE96}"/>
              </a:ext>
            </a:extLst>
          </p:cNvPr>
          <p:cNvPicPr>
            <a:picLocks noChangeAspect="1"/>
          </p:cNvPicPr>
          <p:nvPr userDrawn="1"/>
        </p:nvPicPr>
        <p:blipFill>
          <a:blip r:embed="rId2">
            <a:extLst>
              <a:ext uri="{96DAC541-7B7A-43D3-8B79-37D633B846F1}">
                <asvg:svgBlip xmlns:asvg="http://schemas.microsoft.com/office/drawing/2016/SVG/main" r:embed="rId3"/>
              </a:ext>
            </a:extLst>
          </a:blip>
          <a:srcRect/>
          <a:stretch/>
        </p:blipFill>
        <p:spPr>
          <a:xfrm>
            <a:off x="11555148" y="229550"/>
            <a:ext cx="450000" cy="450000"/>
          </a:xfrm>
          <a:prstGeom prst="rect">
            <a:avLst/>
          </a:prstGeom>
        </p:spPr>
      </p:pic>
      <p:pic>
        <p:nvPicPr>
          <p:cNvPr id="6" name="Graphic 5">
            <a:extLst>
              <a:ext uri="{FF2B5EF4-FFF2-40B4-BE49-F238E27FC236}">
                <a16:creationId xmlns:a16="http://schemas.microsoft.com/office/drawing/2014/main" id="{2BCCE225-037D-733F-C368-C47E92A84166}"/>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7136976" y="977900"/>
            <a:ext cx="5055024" cy="5889186"/>
          </a:xfrm>
          <a:prstGeom prst="rect">
            <a:avLst/>
          </a:prstGeom>
        </p:spPr>
      </p:pic>
    </p:spTree>
    <p:extLst>
      <p:ext uri="{BB962C8B-B14F-4D97-AF65-F5344CB8AC3E}">
        <p14:creationId xmlns:p14="http://schemas.microsoft.com/office/powerpoint/2010/main" val="29778836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03_Content">
    <p:bg>
      <p:bgPr>
        <a:solidFill>
          <a:schemeClr val="bg1"/>
        </a:solidFill>
        <a:effectLst/>
      </p:bgPr>
    </p:bg>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C7530931-9D5E-018F-E114-495C273BDE51}"/>
              </a:ext>
            </a:extLst>
          </p:cNvPr>
          <p:cNvSpPr>
            <a:spLocks noGrp="1"/>
          </p:cNvSpPr>
          <p:nvPr>
            <p:ph type="sldNum" sz="quarter" idx="12"/>
          </p:nvPr>
        </p:nvSpPr>
        <p:spPr/>
        <p:txBody>
          <a:bodyPr/>
          <a:lstStyle>
            <a:lvl1pPr>
              <a:defRPr>
                <a:solidFill>
                  <a:schemeClr val="bg1"/>
                </a:solidFill>
              </a:defRPr>
            </a:lvl1pPr>
          </a:lstStyle>
          <a:p>
            <a:fld id="{CE21FDA0-9B75-FD4B-8974-211DAFD3C1D2}" type="slidenum">
              <a:rPr lang="da-DK" smtClean="0"/>
              <a:pPr/>
              <a:t>‹nr.›</a:t>
            </a:fld>
            <a:endParaRPr lang="da-DK" dirty="0"/>
          </a:p>
        </p:txBody>
      </p:sp>
      <p:pic>
        <p:nvPicPr>
          <p:cNvPr id="8" name="Graphic 7">
            <a:extLst>
              <a:ext uri="{FF2B5EF4-FFF2-40B4-BE49-F238E27FC236}">
                <a16:creationId xmlns:a16="http://schemas.microsoft.com/office/drawing/2014/main" id="{377A95D8-AD9D-2D0A-5F11-BEB54A6263FE}"/>
              </a:ext>
            </a:extLst>
          </p:cNvPr>
          <p:cNvPicPr>
            <a:picLocks noChangeAspect="1"/>
          </p:cNvPicPr>
          <p:nvPr userDrawn="1"/>
        </p:nvPicPr>
        <p:blipFill>
          <a:blip r:embed="rId2">
            <a:extLst>
              <a:ext uri="{96DAC541-7B7A-43D3-8B79-37D633B846F1}">
                <asvg:svgBlip xmlns:asvg="http://schemas.microsoft.com/office/drawing/2016/SVG/main" r:embed="rId3"/>
              </a:ext>
            </a:extLst>
          </a:blip>
          <a:srcRect/>
          <a:stretch/>
        </p:blipFill>
        <p:spPr>
          <a:xfrm>
            <a:off x="11555148" y="229550"/>
            <a:ext cx="450000" cy="450000"/>
          </a:xfrm>
          <a:prstGeom prst="rect">
            <a:avLst/>
          </a:prstGeom>
        </p:spPr>
      </p:pic>
      <p:pic>
        <p:nvPicPr>
          <p:cNvPr id="9" name="Object 4" descr="preencoded.png">
            <a:extLst>
              <a:ext uri="{FF2B5EF4-FFF2-40B4-BE49-F238E27FC236}">
                <a16:creationId xmlns:a16="http://schemas.microsoft.com/office/drawing/2014/main" id="{FF616E76-DEB2-9BFC-229E-841FF8E0E55E}"/>
              </a:ext>
            </a:extLst>
          </p:cNvPr>
          <p:cNvPicPr>
            <a:picLocks noChangeAspect="1"/>
          </p:cNvPicPr>
          <p:nvPr userDrawn="1"/>
        </p:nvPicPr>
        <p:blipFill>
          <a:blip r:embed="rId4">
            <a:extLst>
              <a:ext uri="{96DAC541-7B7A-43D3-8B79-37D633B846F1}">
                <asvg:svgBlip xmlns:asvg="http://schemas.microsoft.com/office/drawing/2016/SVG/main" r:embed="rId5"/>
              </a:ext>
            </a:extLst>
          </a:blip>
          <a:srcRect/>
          <a:stretch/>
        </p:blipFill>
        <p:spPr>
          <a:xfrm>
            <a:off x="838200" y="448200"/>
            <a:ext cx="10521953" cy="12700"/>
          </a:xfrm>
          <a:prstGeom prst="rect">
            <a:avLst/>
          </a:prstGeom>
        </p:spPr>
      </p:pic>
      <p:sp>
        <p:nvSpPr>
          <p:cNvPr id="11" name="Pladsholder til billede 10">
            <a:extLst>
              <a:ext uri="{FF2B5EF4-FFF2-40B4-BE49-F238E27FC236}">
                <a16:creationId xmlns:a16="http://schemas.microsoft.com/office/drawing/2014/main" id="{DA619B11-3C44-B343-8EA4-84420A7E11F2}"/>
              </a:ext>
            </a:extLst>
          </p:cNvPr>
          <p:cNvSpPr>
            <a:spLocks noGrp="1"/>
          </p:cNvSpPr>
          <p:nvPr>
            <p:ph type="pic" sz="quarter" idx="14"/>
          </p:nvPr>
        </p:nvSpPr>
        <p:spPr>
          <a:xfrm>
            <a:off x="870852" y="1699592"/>
            <a:ext cx="3964401" cy="3965712"/>
          </a:xfrm>
        </p:spPr>
        <p:txBody>
          <a:bodyPr/>
          <a:lstStyle>
            <a:lvl1pPr>
              <a:defRPr>
                <a:latin typeface="Telegraf" pitchFamily="2" charset="77"/>
              </a:defRPr>
            </a:lvl1pPr>
          </a:lstStyle>
          <a:p>
            <a:endParaRPr lang="da-DK"/>
          </a:p>
        </p:txBody>
      </p:sp>
      <p:sp>
        <p:nvSpPr>
          <p:cNvPr id="13" name="Pladsholder til tekst 12">
            <a:extLst>
              <a:ext uri="{FF2B5EF4-FFF2-40B4-BE49-F238E27FC236}">
                <a16:creationId xmlns:a16="http://schemas.microsoft.com/office/drawing/2014/main" id="{43307212-4764-B64E-A902-7C71A566699A}"/>
              </a:ext>
            </a:extLst>
          </p:cNvPr>
          <p:cNvSpPr>
            <a:spLocks noGrp="1"/>
          </p:cNvSpPr>
          <p:nvPr>
            <p:ph type="body" sz="quarter" idx="15"/>
          </p:nvPr>
        </p:nvSpPr>
        <p:spPr>
          <a:xfrm>
            <a:off x="6096000" y="1698896"/>
            <a:ext cx="5249862" cy="3965712"/>
          </a:xfrm>
        </p:spPr>
        <p:txBody>
          <a:bodyPr/>
          <a:lstStyle>
            <a:lvl1pPr>
              <a:defRPr>
                <a:latin typeface="Telegraf" pitchFamily="2" charset="77"/>
              </a:defRPr>
            </a:lvl1pPr>
            <a:lvl2pPr>
              <a:defRPr>
                <a:latin typeface="Telegraf" pitchFamily="2" charset="77"/>
              </a:defRPr>
            </a:lvl2pPr>
            <a:lvl3pPr>
              <a:defRPr>
                <a:latin typeface="Telegraf" pitchFamily="2" charset="77"/>
              </a:defRPr>
            </a:lvl3pPr>
            <a:lvl4pPr>
              <a:defRPr>
                <a:latin typeface="Telegraf" pitchFamily="2" charset="77"/>
              </a:defRPr>
            </a:lvl4pPr>
            <a:lvl5pPr>
              <a:defRPr>
                <a:latin typeface="Telegraf" pitchFamily="2" charset="77"/>
              </a:defRPr>
            </a:lvl5pPr>
          </a:lstStyle>
          <a:p>
            <a:pPr lvl="0"/>
            <a:r>
              <a:rPr lang="da-DK" dirty="0"/>
              <a:t>Klik for at redigere teksttypografierne i masteren</a:t>
            </a:r>
          </a:p>
          <a:p>
            <a:pPr lvl="1"/>
            <a:r>
              <a:rPr lang="da-DK" dirty="0"/>
              <a:t>Andet niveau</a:t>
            </a:r>
          </a:p>
          <a:p>
            <a:pPr lvl="2"/>
            <a:r>
              <a:rPr lang="da-DK" dirty="0"/>
              <a:t>Tredje niveau</a:t>
            </a:r>
          </a:p>
          <a:p>
            <a:pPr lvl="3"/>
            <a:r>
              <a:rPr lang="da-DK" dirty="0"/>
              <a:t>Fjerde niveau</a:t>
            </a:r>
          </a:p>
          <a:p>
            <a:pPr lvl="4"/>
            <a:r>
              <a:rPr lang="da-DK" dirty="0"/>
              <a:t>Femte niveau</a:t>
            </a:r>
          </a:p>
        </p:txBody>
      </p:sp>
    </p:spTree>
    <p:extLst>
      <p:ext uri="{BB962C8B-B14F-4D97-AF65-F5344CB8AC3E}">
        <p14:creationId xmlns:p14="http://schemas.microsoft.com/office/powerpoint/2010/main" val="1917523256"/>
      </p:ext>
    </p:extLst>
  </p:cSld>
  <p:clrMapOvr>
    <a:masterClrMapping/>
  </p:clrMapOvr>
  <p:extLst>
    <p:ext uri="{DCECCB84-F9BA-43D5-87BE-67443E8EF086}">
      <p15:sldGuideLst xmlns:p15="http://schemas.microsoft.com/office/powerpoint/2012/main">
        <p15:guide id="1" pos="529"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05_Title and Content_light">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C7530931-9D5E-018F-E114-495C273BDE51}"/>
              </a:ext>
            </a:extLst>
          </p:cNvPr>
          <p:cNvSpPr>
            <a:spLocks noGrp="1"/>
          </p:cNvSpPr>
          <p:nvPr>
            <p:ph type="sldNum" sz="quarter" idx="12"/>
          </p:nvPr>
        </p:nvSpPr>
        <p:spPr/>
        <p:txBody>
          <a:bodyPr/>
          <a:lstStyle/>
          <a:p>
            <a:fld id="{CE21FDA0-9B75-FD4B-8974-211DAFD3C1D2}" type="slidenum">
              <a:rPr lang="da-DK" smtClean="0"/>
              <a:t>‹nr.›</a:t>
            </a:fld>
            <a:endParaRPr lang="da-DK" dirty="0"/>
          </a:p>
        </p:txBody>
      </p:sp>
      <p:sp>
        <p:nvSpPr>
          <p:cNvPr id="10" name="Pladsholder til tekst 9">
            <a:extLst>
              <a:ext uri="{FF2B5EF4-FFF2-40B4-BE49-F238E27FC236}">
                <a16:creationId xmlns:a16="http://schemas.microsoft.com/office/drawing/2014/main" id="{FA4ACC73-A1D8-1F4D-8675-E06B189901A9}"/>
              </a:ext>
            </a:extLst>
          </p:cNvPr>
          <p:cNvSpPr>
            <a:spLocks noGrp="1"/>
          </p:cNvSpPr>
          <p:nvPr>
            <p:ph type="body" sz="quarter" idx="14" hasCustomPrompt="1"/>
          </p:nvPr>
        </p:nvSpPr>
        <p:spPr>
          <a:xfrm>
            <a:off x="6096000" y="2124805"/>
            <a:ext cx="5235146" cy="3967076"/>
          </a:xfrm>
        </p:spPr>
        <p:txBody>
          <a:bodyPr anchor="ctr"/>
          <a:lstStyle>
            <a:lvl1pPr marL="457200" indent="-457200">
              <a:lnSpc>
                <a:spcPct val="100000"/>
              </a:lnSpc>
              <a:buFont typeface="Wingdings" pitchFamily="2" charset="2"/>
              <a:buChar char="q"/>
              <a:defRPr sz="2800">
                <a:latin typeface="Telegraf" pitchFamily="2" charset="77"/>
              </a:defRPr>
            </a:lvl1pPr>
            <a:lvl2pPr marL="336600" indent="-228600">
              <a:buFont typeface="Wingdings" pitchFamily="2" charset="2"/>
              <a:buChar char="q"/>
              <a:defRPr/>
            </a:lvl2pPr>
            <a:lvl3pPr marL="444600" indent="-228600">
              <a:buFont typeface="Wingdings" pitchFamily="2" charset="2"/>
              <a:buChar char="q"/>
              <a:defRPr/>
            </a:lvl3pPr>
            <a:lvl4pPr marL="552600" indent="-228600">
              <a:buFont typeface="Wingdings" pitchFamily="2" charset="2"/>
              <a:buChar char="q"/>
              <a:defRPr/>
            </a:lvl4pPr>
            <a:lvl5pPr marL="696600" indent="-228600">
              <a:buFont typeface="Wingdings" pitchFamily="2" charset="2"/>
              <a:buChar char="q"/>
              <a:defRPr/>
            </a:lvl5pPr>
          </a:lstStyle>
          <a:p>
            <a:pPr lvl="0"/>
            <a:r>
              <a:rPr lang="da-DK" dirty="0"/>
              <a:t>X</a:t>
            </a:r>
            <a:br>
              <a:rPr lang="da-DK" dirty="0"/>
            </a:br>
            <a:r>
              <a:rPr lang="da-DK" dirty="0" err="1"/>
              <a:t>xxxxx</a:t>
            </a:r>
            <a:endParaRPr lang="da-DK" dirty="0"/>
          </a:p>
          <a:p>
            <a:pPr lvl="0"/>
            <a:r>
              <a:rPr lang="da-DK" dirty="0"/>
              <a:t>X</a:t>
            </a:r>
            <a:br>
              <a:rPr lang="da-DK" dirty="0"/>
            </a:br>
            <a:r>
              <a:rPr lang="da-DK" dirty="0" err="1"/>
              <a:t>xxxxx</a:t>
            </a:r>
            <a:endParaRPr lang="da-DK" dirty="0"/>
          </a:p>
          <a:p>
            <a:pPr lvl="0"/>
            <a:r>
              <a:rPr lang="da-DK" dirty="0"/>
              <a:t>X</a:t>
            </a:r>
            <a:br>
              <a:rPr lang="da-DK" dirty="0"/>
            </a:br>
            <a:r>
              <a:rPr lang="da-DK" dirty="0" err="1"/>
              <a:t>xxxxx</a:t>
            </a:r>
            <a:endParaRPr lang="da-DK" dirty="0"/>
          </a:p>
          <a:p>
            <a:pPr lvl="0"/>
            <a:r>
              <a:rPr lang="da-DK" dirty="0"/>
              <a:t>X</a:t>
            </a:r>
            <a:br>
              <a:rPr lang="da-DK" dirty="0"/>
            </a:br>
            <a:r>
              <a:rPr lang="da-DK" dirty="0" err="1"/>
              <a:t>xxxxx</a:t>
            </a:r>
            <a:endParaRPr lang="da-DK" dirty="0"/>
          </a:p>
          <a:p>
            <a:pPr lvl="0"/>
            <a:r>
              <a:rPr lang="da-DK" dirty="0"/>
              <a:t>X</a:t>
            </a:r>
          </a:p>
        </p:txBody>
      </p:sp>
      <p:sp>
        <p:nvSpPr>
          <p:cNvPr id="12" name="Pladsholder til billede 11">
            <a:extLst>
              <a:ext uri="{FF2B5EF4-FFF2-40B4-BE49-F238E27FC236}">
                <a16:creationId xmlns:a16="http://schemas.microsoft.com/office/drawing/2014/main" id="{E2A4F88A-F575-D34A-AE93-0AC6C3814400}"/>
              </a:ext>
            </a:extLst>
          </p:cNvPr>
          <p:cNvSpPr>
            <a:spLocks noGrp="1"/>
          </p:cNvSpPr>
          <p:nvPr>
            <p:ph type="pic" sz="quarter" idx="15"/>
          </p:nvPr>
        </p:nvSpPr>
        <p:spPr>
          <a:xfrm>
            <a:off x="860854" y="2124805"/>
            <a:ext cx="3968578" cy="3967076"/>
          </a:xfrm>
        </p:spPr>
        <p:txBody>
          <a:bodyPr/>
          <a:lstStyle>
            <a:lvl1pPr marL="0" indent="0">
              <a:buNone/>
              <a:defRPr>
                <a:latin typeface="Telegraf" pitchFamily="2" charset="77"/>
              </a:defRPr>
            </a:lvl1pPr>
          </a:lstStyle>
          <a:p>
            <a:endParaRPr lang="da-DK" dirty="0"/>
          </a:p>
        </p:txBody>
      </p:sp>
      <p:sp>
        <p:nvSpPr>
          <p:cNvPr id="14" name="Pladsholder til indhold 13">
            <a:extLst>
              <a:ext uri="{FF2B5EF4-FFF2-40B4-BE49-F238E27FC236}">
                <a16:creationId xmlns:a16="http://schemas.microsoft.com/office/drawing/2014/main" id="{4E7AF84B-16D6-0248-B73A-0D7DAE5789D8}"/>
              </a:ext>
            </a:extLst>
          </p:cNvPr>
          <p:cNvSpPr>
            <a:spLocks noGrp="1"/>
          </p:cNvSpPr>
          <p:nvPr>
            <p:ph sz="quarter" idx="16" hasCustomPrompt="1"/>
          </p:nvPr>
        </p:nvSpPr>
        <p:spPr>
          <a:xfrm>
            <a:off x="838200" y="1185863"/>
            <a:ext cx="6983413" cy="630237"/>
          </a:xfrm>
        </p:spPr>
        <p:txBody>
          <a:bodyPr/>
          <a:lstStyle>
            <a:lvl1pPr marL="0" indent="0">
              <a:buNone/>
              <a:defRPr sz="4000">
                <a:latin typeface="Telegraf" pitchFamily="2" charset="77"/>
              </a:defRPr>
            </a:lvl1pPr>
            <a:lvl2pPr marL="108000" indent="0">
              <a:buNone/>
              <a:defRPr sz="4000">
                <a:latin typeface="Telegraf" pitchFamily="2" charset="77"/>
              </a:defRPr>
            </a:lvl2pPr>
            <a:lvl3pPr marL="216000" indent="0">
              <a:buNone/>
              <a:defRPr sz="4000">
                <a:latin typeface="Telegraf" pitchFamily="2" charset="77"/>
              </a:defRPr>
            </a:lvl3pPr>
            <a:lvl4pPr marL="324000" indent="0">
              <a:buNone/>
              <a:defRPr sz="4000">
                <a:latin typeface="Telegraf" pitchFamily="2" charset="77"/>
              </a:defRPr>
            </a:lvl4pPr>
            <a:lvl5pPr marL="468000" indent="0">
              <a:buNone/>
              <a:defRPr sz="4000">
                <a:latin typeface="Telegraf" pitchFamily="2" charset="77"/>
              </a:defRPr>
            </a:lvl5pPr>
          </a:lstStyle>
          <a:p>
            <a:pPr lvl="0"/>
            <a:r>
              <a:rPr lang="da-DK" dirty="0"/>
              <a:t>Titel</a:t>
            </a:r>
          </a:p>
        </p:txBody>
      </p:sp>
    </p:spTree>
    <p:extLst>
      <p:ext uri="{BB962C8B-B14F-4D97-AF65-F5344CB8AC3E}">
        <p14:creationId xmlns:p14="http://schemas.microsoft.com/office/powerpoint/2010/main" val="1418294326"/>
      </p:ext>
    </p:extLst>
  </p:cSld>
  <p:clrMapOvr>
    <a:masterClrMapping/>
  </p:clrMapOvr>
  <p:extLst>
    <p:ext uri="{DCECCB84-F9BA-43D5-87BE-67443E8EF086}">
      <p15:sldGuideLst xmlns:p15="http://schemas.microsoft.com/office/powerpoint/2012/main">
        <p15:guide id="1" pos="529"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05_Title and Content_Dark">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4BE37E-6DFF-2C9B-C833-632AEE3FA959}"/>
              </a:ext>
            </a:extLst>
          </p:cNvPr>
          <p:cNvSpPr>
            <a:spLocks noGrp="1"/>
          </p:cNvSpPr>
          <p:nvPr>
            <p:ph type="title"/>
          </p:nvPr>
        </p:nvSpPr>
        <p:spPr/>
        <p:txBody>
          <a:bodyPr/>
          <a:lstStyle>
            <a:lvl1pPr>
              <a:defRPr>
                <a:solidFill>
                  <a:schemeClr val="bg1"/>
                </a:solidFill>
              </a:defRPr>
            </a:lvl1pPr>
          </a:lstStyle>
          <a:p>
            <a:r>
              <a:rPr lang="en-GB" dirty="0"/>
              <a:t>Click to edit Master title style</a:t>
            </a:r>
            <a:endParaRPr lang="da-DK" dirty="0"/>
          </a:p>
        </p:txBody>
      </p:sp>
      <p:sp>
        <p:nvSpPr>
          <p:cNvPr id="3" name="Content Placeholder 2">
            <a:extLst>
              <a:ext uri="{FF2B5EF4-FFF2-40B4-BE49-F238E27FC236}">
                <a16:creationId xmlns:a16="http://schemas.microsoft.com/office/drawing/2014/main" id="{2AB9CE7E-FB90-8138-F632-7FAC6B5ABABB}"/>
              </a:ext>
            </a:extLst>
          </p:cNvPr>
          <p:cNvSpPr>
            <a:spLocks noGrp="1"/>
          </p:cNvSpPr>
          <p:nvPr>
            <p:ph idx="1"/>
          </p:nvPr>
        </p:nvSpPr>
        <p:spPr>
          <a:xfrm>
            <a:off x="847344" y="3356429"/>
            <a:ext cx="10504869" cy="2820534"/>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da-DK"/>
          </a:p>
        </p:txBody>
      </p:sp>
      <p:sp>
        <p:nvSpPr>
          <p:cNvPr id="4" name="Date Placeholder 3">
            <a:extLst>
              <a:ext uri="{FF2B5EF4-FFF2-40B4-BE49-F238E27FC236}">
                <a16:creationId xmlns:a16="http://schemas.microsoft.com/office/drawing/2014/main" id="{23E5D589-4888-F171-46C1-A0122699E418}"/>
              </a:ext>
            </a:extLst>
          </p:cNvPr>
          <p:cNvSpPr>
            <a:spLocks noGrp="1"/>
          </p:cNvSpPr>
          <p:nvPr>
            <p:ph type="dt" sz="half" idx="10"/>
          </p:nvPr>
        </p:nvSpPr>
        <p:spPr/>
        <p:txBody>
          <a:bodyPr/>
          <a:lstStyle/>
          <a:p>
            <a:fld id="{0D173060-BBCA-B94B-A1F3-D762D58B8B2C}" type="datetime2">
              <a:rPr lang="da-DK" smtClean="0"/>
              <a:t>8. oktober 2022</a:t>
            </a:fld>
            <a:endParaRPr lang="da-DK"/>
          </a:p>
        </p:txBody>
      </p:sp>
      <p:sp>
        <p:nvSpPr>
          <p:cNvPr id="5" name="Footer Placeholder 4">
            <a:extLst>
              <a:ext uri="{FF2B5EF4-FFF2-40B4-BE49-F238E27FC236}">
                <a16:creationId xmlns:a16="http://schemas.microsoft.com/office/drawing/2014/main" id="{8FDED45F-EA74-FFA4-556C-C3DBE65553D8}"/>
              </a:ext>
            </a:extLst>
          </p:cNvPr>
          <p:cNvSpPr>
            <a:spLocks noGrp="1"/>
          </p:cNvSpPr>
          <p:nvPr>
            <p:ph type="ftr" sz="quarter" idx="11"/>
          </p:nvPr>
        </p:nvSpPr>
        <p:spPr/>
        <p:txBody>
          <a:bodyPr/>
          <a:lstStyle/>
          <a:p>
            <a:endParaRPr lang="da-DK"/>
          </a:p>
        </p:txBody>
      </p:sp>
      <p:sp>
        <p:nvSpPr>
          <p:cNvPr id="6" name="Slide Number Placeholder 5">
            <a:extLst>
              <a:ext uri="{FF2B5EF4-FFF2-40B4-BE49-F238E27FC236}">
                <a16:creationId xmlns:a16="http://schemas.microsoft.com/office/drawing/2014/main" id="{C7530931-9D5E-018F-E114-495C273BDE51}"/>
              </a:ext>
            </a:extLst>
          </p:cNvPr>
          <p:cNvSpPr>
            <a:spLocks noGrp="1"/>
          </p:cNvSpPr>
          <p:nvPr>
            <p:ph type="sldNum" sz="quarter" idx="12"/>
          </p:nvPr>
        </p:nvSpPr>
        <p:spPr/>
        <p:txBody>
          <a:bodyPr/>
          <a:lstStyle>
            <a:lvl1pPr>
              <a:defRPr>
                <a:solidFill>
                  <a:schemeClr val="bg1"/>
                </a:solidFill>
              </a:defRPr>
            </a:lvl1pPr>
          </a:lstStyle>
          <a:p>
            <a:fld id="{CE21FDA0-9B75-FD4B-8974-211DAFD3C1D2}" type="slidenum">
              <a:rPr lang="da-DK" smtClean="0"/>
              <a:pPr/>
              <a:t>‹nr.›</a:t>
            </a:fld>
            <a:endParaRPr lang="da-DK" dirty="0"/>
          </a:p>
        </p:txBody>
      </p:sp>
      <p:pic>
        <p:nvPicPr>
          <p:cNvPr id="7" name="Graphic 6">
            <a:extLst>
              <a:ext uri="{FF2B5EF4-FFF2-40B4-BE49-F238E27FC236}">
                <a16:creationId xmlns:a16="http://schemas.microsoft.com/office/drawing/2014/main" id="{505BB0EF-A6CE-7C60-6C22-6B149772B9BA}"/>
              </a:ext>
            </a:extLst>
          </p:cNvPr>
          <p:cNvPicPr>
            <a:picLocks noChangeAspect="1"/>
          </p:cNvPicPr>
          <p:nvPr userDrawn="1"/>
        </p:nvPicPr>
        <p:blipFill>
          <a:blip r:embed="rId2">
            <a:extLst>
              <a:ext uri="{96DAC541-7B7A-43D3-8B79-37D633B846F1}">
                <asvg:svgBlip xmlns:asvg="http://schemas.microsoft.com/office/drawing/2016/SVG/main" r:embed="rId3"/>
              </a:ext>
            </a:extLst>
          </a:blip>
          <a:srcRect/>
          <a:stretch/>
        </p:blipFill>
        <p:spPr>
          <a:xfrm>
            <a:off x="11555148" y="229550"/>
            <a:ext cx="450000" cy="450000"/>
          </a:xfrm>
          <a:prstGeom prst="rect">
            <a:avLst/>
          </a:prstGeom>
        </p:spPr>
      </p:pic>
      <p:pic>
        <p:nvPicPr>
          <p:cNvPr id="8" name="Object 4" descr="preencoded.png">
            <a:extLst>
              <a:ext uri="{FF2B5EF4-FFF2-40B4-BE49-F238E27FC236}">
                <a16:creationId xmlns:a16="http://schemas.microsoft.com/office/drawing/2014/main" id="{6F08B55C-1E69-E53E-4930-47928C245A3B}"/>
              </a:ext>
            </a:extLst>
          </p:cNvPr>
          <p:cNvPicPr>
            <a:picLocks noChangeAspect="1"/>
          </p:cNvPicPr>
          <p:nvPr userDrawn="1"/>
        </p:nvPicPr>
        <p:blipFill>
          <a:blip r:embed="rId4">
            <a:extLst>
              <a:ext uri="{96DAC541-7B7A-43D3-8B79-37D633B846F1}">
                <asvg:svgBlip xmlns:asvg="http://schemas.microsoft.com/office/drawing/2016/SVG/main" r:embed="rId5"/>
              </a:ext>
            </a:extLst>
          </a:blip>
          <a:srcRect/>
          <a:stretch/>
        </p:blipFill>
        <p:spPr>
          <a:xfrm>
            <a:off x="838200" y="448200"/>
            <a:ext cx="10521953" cy="12700"/>
          </a:xfrm>
          <a:prstGeom prst="rect">
            <a:avLst/>
          </a:prstGeom>
        </p:spPr>
      </p:pic>
      <p:sp>
        <p:nvSpPr>
          <p:cNvPr id="9" name="Text Placeholder 7">
            <a:extLst>
              <a:ext uri="{FF2B5EF4-FFF2-40B4-BE49-F238E27FC236}">
                <a16:creationId xmlns:a16="http://schemas.microsoft.com/office/drawing/2014/main" id="{64435615-B97B-6969-1ACB-1602ACFF77BD}"/>
              </a:ext>
            </a:extLst>
          </p:cNvPr>
          <p:cNvSpPr>
            <a:spLocks noGrp="1"/>
          </p:cNvSpPr>
          <p:nvPr>
            <p:ph type="body" sz="quarter" idx="13" hasCustomPrompt="1"/>
          </p:nvPr>
        </p:nvSpPr>
        <p:spPr>
          <a:xfrm>
            <a:off x="839787" y="252000"/>
            <a:ext cx="3240000" cy="180000"/>
          </a:xfrm>
        </p:spPr>
        <p:txBody>
          <a:bodyPr anchor="ctr" anchorCtr="0"/>
          <a:lstStyle>
            <a:lvl1pPr marL="0" indent="0">
              <a:lnSpc>
                <a:spcPts val="1200"/>
              </a:lnSpc>
              <a:buNone/>
              <a:defRPr sz="750">
                <a:solidFill>
                  <a:schemeClr val="bg1"/>
                </a:solidFill>
              </a:defRPr>
            </a:lvl1pPr>
          </a:lstStyle>
          <a:p>
            <a:pPr lvl="0"/>
            <a:r>
              <a:rPr lang="en-GB" dirty="0"/>
              <a:t>Type chapter name here</a:t>
            </a:r>
          </a:p>
        </p:txBody>
      </p:sp>
    </p:spTree>
    <p:extLst>
      <p:ext uri="{BB962C8B-B14F-4D97-AF65-F5344CB8AC3E}">
        <p14:creationId xmlns:p14="http://schemas.microsoft.com/office/powerpoint/2010/main" val="1955229762"/>
      </p:ext>
    </p:extLst>
  </p:cSld>
  <p:clrMapOvr>
    <a:masterClrMapping/>
  </p:clrMapOvr>
  <p:extLst>
    <p:ext uri="{DCECCB84-F9BA-43D5-87BE-67443E8EF086}">
      <p15:sldGuideLst xmlns:p15="http://schemas.microsoft.com/office/powerpoint/2012/main">
        <p15:guide id="1" pos="529"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06_Two Content">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A6D1D5-2C1B-86D2-84F8-BFB5633A1B0B}"/>
              </a:ext>
            </a:extLst>
          </p:cNvPr>
          <p:cNvSpPr>
            <a:spLocks noGrp="1"/>
          </p:cNvSpPr>
          <p:nvPr>
            <p:ph type="title"/>
          </p:nvPr>
        </p:nvSpPr>
        <p:spPr/>
        <p:txBody>
          <a:bodyPr/>
          <a:lstStyle/>
          <a:p>
            <a:r>
              <a:rPr lang="en-GB"/>
              <a:t>Click to edit Master title style</a:t>
            </a:r>
            <a:endParaRPr lang="da-DK"/>
          </a:p>
        </p:txBody>
      </p:sp>
      <p:sp>
        <p:nvSpPr>
          <p:cNvPr id="3" name="Content Placeholder 2">
            <a:extLst>
              <a:ext uri="{FF2B5EF4-FFF2-40B4-BE49-F238E27FC236}">
                <a16:creationId xmlns:a16="http://schemas.microsoft.com/office/drawing/2014/main" id="{A4CE18DF-FAEC-2DF3-A263-AFB3193E27A5}"/>
              </a:ext>
            </a:extLst>
          </p:cNvPr>
          <p:cNvSpPr>
            <a:spLocks noGrp="1"/>
          </p:cNvSpPr>
          <p:nvPr>
            <p:ph sz="half" idx="1"/>
          </p:nvPr>
        </p:nvSpPr>
        <p:spPr>
          <a:xfrm>
            <a:off x="838200" y="3348000"/>
            <a:ext cx="5181600" cy="2831127"/>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da-DK"/>
          </a:p>
        </p:txBody>
      </p:sp>
      <p:sp>
        <p:nvSpPr>
          <p:cNvPr id="4" name="Content Placeholder 3">
            <a:extLst>
              <a:ext uri="{FF2B5EF4-FFF2-40B4-BE49-F238E27FC236}">
                <a16:creationId xmlns:a16="http://schemas.microsoft.com/office/drawing/2014/main" id="{754D11D2-846D-4724-570C-A8E5AA2C8E73}"/>
              </a:ext>
            </a:extLst>
          </p:cNvPr>
          <p:cNvSpPr>
            <a:spLocks noGrp="1"/>
          </p:cNvSpPr>
          <p:nvPr>
            <p:ph sz="half" idx="2"/>
          </p:nvPr>
        </p:nvSpPr>
        <p:spPr>
          <a:xfrm>
            <a:off x="6172200" y="3348000"/>
            <a:ext cx="5181600" cy="2831127"/>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da-DK"/>
          </a:p>
        </p:txBody>
      </p:sp>
      <p:sp>
        <p:nvSpPr>
          <p:cNvPr id="5" name="Date Placeholder 4">
            <a:extLst>
              <a:ext uri="{FF2B5EF4-FFF2-40B4-BE49-F238E27FC236}">
                <a16:creationId xmlns:a16="http://schemas.microsoft.com/office/drawing/2014/main" id="{05C6C0C5-59B1-16D2-BFBF-A38A9435395D}"/>
              </a:ext>
            </a:extLst>
          </p:cNvPr>
          <p:cNvSpPr>
            <a:spLocks noGrp="1"/>
          </p:cNvSpPr>
          <p:nvPr>
            <p:ph type="dt" sz="half" idx="10"/>
          </p:nvPr>
        </p:nvSpPr>
        <p:spPr/>
        <p:txBody>
          <a:bodyPr/>
          <a:lstStyle/>
          <a:p>
            <a:fld id="{ED177C36-2AF5-9944-8BA2-8F1728EE5FD7}" type="datetime2">
              <a:rPr lang="da-DK" smtClean="0"/>
              <a:t>8. oktober 2022</a:t>
            </a:fld>
            <a:endParaRPr lang="da-DK"/>
          </a:p>
        </p:txBody>
      </p:sp>
      <p:sp>
        <p:nvSpPr>
          <p:cNvPr id="6" name="Footer Placeholder 5">
            <a:extLst>
              <a:ext uri="{FF2B5EF4-FFF2-40B4-BE49-F238E27FC236}">
                <a16:creationId xmlns:a16="http://schemas.microsoft.com/office/drawing/2014/main" id="{8AB2E19B-FA8C-42EC-3656-E34D6F73C93C}"/>
              </a:ext>
            </a:extLst>
          </p:cNvPr>
          <p:cNvSpPr>
            <a:spLocks noGrp="1"/>
          </p:cNvSpPr>
          <p:nvPr>
            <p:ph type="ftr" sz="quarter" idx="11"/>
          </p:nvPr>
        </p:nvSpPr>
        <p:spPr/>
        <p:txBody>
          <a:bodyPr/>
          <a:lstStyle/>
          <a:p>
            <a:endParaRPr lang="da-DK"/>
          </a:p>
        </p:txBody>
      </p:sp>
      <p:sp>
        <p:nvSpPr>
          <p:cNvPr id="7" name="Slide Number Placeholder 6">
            <a:extLst>
              <a:ext uri="{FF2B5EF4-FFF2-40B4-BE49-F238E27FC236}">
                <a16:creationId xmlns:a16="http://schemas.microsoft.com/office/drawing/2014/main" id="{8E94DDFC-F5CD-B49D-517D-A55C644738F2}"/>
              </a:ext>
            </a:extLst>
          </p:cNvPr>
          <p:cNvSpPr>
            <a:spLocks noGrp="1"/>
          </p:cNvSpPr>
          <p:nvPr>
            <p:ph type="sldNum" sz="quarter" idx="12"/>
          </p:nvPr>
        </p:nvSpPr>
        <p:spPr/>
        <p:txBody>
          <a:bodyPr/>
          <a:lstStyle/>
          <a:p>
            <a:fld id="{CE21FDA0-9B75-FD4B-8974-211DAFD3C1D2}" type="slidenum">
              <a:rPr lang="da-DK" smtClean="0"/>
              <a:t>‹nr.›</a:t>
            </a:fld>
            <a:endParaRPr lang="da-DK"/>
          </a:p>
        </p:txBody>
      </p:sp>
      <p:sp>
        <p:nvSpPr>
          <p:cNvPr id="9" name="Text Placeholder 7">
            <a:extLst>
              <a:ext uri="{FF2B5EF4-FFF2-40B4-BE49-F238E27FC236}">
                <a16:creationId xmlns:a16="http://schemas.microsoft.com/office/drawing/2014/main" id="{EE32E6DB-C4BC-AAA0-77E8-4D9DDCA798DF}"/>
              </a:ext>
            </a:extLst>
          </p:cNvPr>
          <p:cNvSpPr>
            <a:spLocks noGrp="1"/>
          </p:cNvSpPr>
          <p:nvPr>
            <p:ph type="body" sz="quarter" idx="13" hasCustomPrompt="1"/>
          </p:nvPr>
        </p:nvSpPr>
        <p:spPr>
          <a:xfrm>
            <a:off x="839787" y="252000"/>
            <a:ext cx="3240000" cy="180000"/>
          </a:xfrm>
        </p:spPr>
        <p:txBody>
          <a:bodyPr anchor="ctr" anchorCtr="0"/>
          <a:lstStyle>
            <a:lvl1pPr marL="0" indent="0">
              <a:lnSpc>
                <a:spcPts val="1200"/>
              </a:lnSpc>
              <a:buNone/>
              <a:defRPr sz="750"/>
            </a:lvl1pPr>
          </a:lstStyle>
          <a:p>
            <a:pPr lvl="0"/>
            <a:r>
              <a:rPr lang="en-GB" dirty="0"/>
              <a:t>Type chapter name here</a:t>
            </a:r>
          </a:p>
        </p:txBody>
      </p:sp>
    </p:spTree>
    <p:extLst>
      <p:ext uri="{BB962C8B-B14F-4D97-AF65-F5344CB8AC3E}">
        <p14:creationId xmlns:p14="http://schemas.microsoft.com/office/powerpoint/2010/main" val="15581596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07_Two Content w subheadin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8ABAE5-A313-2E1E-5507-C7DF8335F7B2}"/>
              </a:ext>
            </a:extLst>
          </p:cNvPr>
          <p:cNvSpPr>
            <a:spLocks noGrp="1"/>
          </p:cNvSpPr>
          <p:nvPr>
            <p:ph type="title"/>
          </p:nvPr>
        </p:nvSpPr>
        <p:spPr>
          <a:xfrm>
            <a:off x="839788" y="1368000"/>
            <a:ext cx="6364576" cy="1513745"/>
          </a:xfrm>
        </p:spPr>
        <p:txBody>
          <a:bodyPr/>
          <a:lstStyle/>
          <a:p>
            <a:r>
              <a:rPr lang="en-GB"/>
              <a:t>Click to edit Master title style</a:t>
            </a:r>
            <a:endParaRPr lang="da-DK"/>
          </a:p>
        </p:txBody>
      </p:sp>
      <p:sp>
        <p:nvSpPr>
          <p:cNvPr id="3" name="Text Placeholder 2">
            <a:extLst>
              <a:ext uri="{FF2B5EF4-FFF2-40B4-BE49-F238E27FC236}">
                <a16:creationId xmlns:a16="http://schemas.microsoft.com/office/drawing/2014/main" id="{D25339CB-DEBE-F12E-39EF-2AF2382E4884}"/>
              </a:ext>
            </a:extLst>
          </p:cNvPr>
          <p:cNvSpPr>
            <a:spLocks noGrp="1"/>
          </p:cNvSpPr>
          <p:nvPr>
            <p:ph type="body" idx="1"/>
          </p:nvPr>
        </p:nvSpPr>
        <p:spPr>
          <a:xfrm>
            <a:off x="839788" y="2496379"/>
            <a:ext cx="5157787" cy="823912"/>
          </a:xfrm>
        </p:spPr>
        <p:txBody>
          <a:bodyPr anchor="b"/>
          <a:lstStyle>
            <a:lvl1pPr marL="0" indent="0">
              <a:lnSpc>
                <a:spcPts val="2400"/>
              </a:lnSpc>
              <a:buNone/>
              <a:defRPr sz="1400" b="1"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dirty="0"/>
              <a:t>Click to edit Master text styles</a:t>
            </a:r>
          </a:p>
        </p:txBody>
      </p:sp>
      <p:sp>
        <p:nvSpPr>
          <p:cNvPr id="4" name="Content Placeholder 3">
            <a:extLst>
              <a:ext uri="{FF2B5EF4-FFF2-40B4-BE49-F238E27FC236}">
                <a16:creationId xmlns:a16="http://schemas.microsoft.com/office/drawing/2014/main" id="{4DEB1922-B2B8-ABB2-3CCF-87666450CCC8}"/>
              </a:ext>
            </a:extLst>
          </p:cNvPr>
          <p:cNvSpPr>
            <a:spLocks noGrp="1"/>
          </p:cNvSpPr>
          <p:nvPr>
            <p:ph sz="half" idx="2"/>
          </p:nvPr>
        </p:nvSpPr>
        <p:spPr>
          <a:xfrm>
            <a:off x="839788" y="3347999"/>
            <a:ext cx="5157787" cy="2880000"/>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da-DK" dirty="0"/>
          </a:p>
        </p:txBody>
      </p:sp>
      <p:sp>
        <p:nvSpPr>
          <p:cNvPr id="5" name="Text Placeholder 4">
            <a:extLst>
              <a:ext uri="{FF2B5EF4-FFF2-40B4-BE49-F238E27FC236}">
                <a16:creationId xmlns:a16="http://schemas.microsoft.com/office/drawing/2014/main" id="{A1817334-84F4-5BBB-E76A-5C9A3BFCBB3E}"/>
              </a:ext>
            </a:extLst>
          </p:cNvPr>
          <p:cNvSpPr>
            <a:spLocks noGrp="1"/>
          </p:cNvSpPr>
          <p:nvPr>
            <p:ph type="body" sz="quarter" idx="3"/>
          </p:nvPr>
        </p:nvSpPr>
        <p:spPr>
          <a:xfrm>
            <a:off x="6172200" y="2496379"/>
            <a:ext cx="5183188" cy="823912"/>
          </a:xfrm>
        </p:spPr>
        <p:txBody>
          <a:bodyPr anchor="b"/>
          <a:lstStyle>
            <a:lvl1pPr marL="0" indent="0">
              <a:lnSpc>
                <a:spcPts val="2400"/>
              </a:lnSpc>
              <a:buNone/>
              <a:defRPr sz="1400" b="1"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116C898F-26CB-75F9-948F-E92F091BE387}"/>
              </a:ext>
            </a:extLst>
          </p:cNvPr>
          <p:cNvSpPr>
            <a:spLocks noGrp="1"/>
          </p:cNvSpPr>
          <p:nvPr>
            <p:ph sz="quarter" idx="4"/>
          </p:nvPr>
        </p:nvSpPr>
        <p:spPr>
          <a:xfrm>
            <a:off x="6172200" y="3347999"/>
            <a:ext cx="5183188" cy="2880000"/>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da-DK"/>
          </a:p>
        </p:txBody>
      </p:sp>
      <p:sp>
        <p:nvSpPr>
          <p:cNvPr id="7" name="Date Placeholder 6">
            <a:extLst>
              <a:ext uri="{FF2B5EF4-FFF2-40B4-BE49-F238E27FC236}">
                <a16:creationId xmlns:a16="http://schemas.microsoft.com/office/drawing/2014/main" id="{D9E41128-A155-B883-550E-2AD532157188}"/>
              </a:ext>
            </a:extLst>
          </p:cNvPr>
          <p:cNvSpPr>
            <a:spLocks noGrp="1"/>
          </p:cNvSpPr>
          <p:nvPr>
            <p:ph type="dt" sz="half" idx="10"/>
          </p:nvPr>
        </p:nvSpPr>
        <p:spPr/>
        <p:txBody>
          <a:bodyPr/>
          <a:lstStyle/>
          <a:p>
            <a:fld id="{FA1D4C37-71A2-5D48-99ED-C7C57CF03AA7}" type="datetime2">
              <a:rPr lang="da-DK" smtClean="0"/>
              <a:t>8. oktober 2022</a:t>
            </a:fld>
            <a:endParaRPr lang="da-DK"/>
          </a:p>
        </p:txBody>
      </p:sp>
      <p:sp>
        <p:nvSpPr>
          <p:cNvPr id="8" name="Footer Placeholder 7">
            <a:extLst>
              <a:ext uri="{FF2B5EF4-FFF2-40B4-BE49-F238E27FC236}">
                <a16:creationId xmlns:a16="http://schemas.microsoft.com/office/drawing/2014/main" id="{0D25FEFC-3ED7-82DE-A33B-321E08C93A78}"/>
              </a:ext>
            </a:extLst>
          </p:cNvPr>
          <p:cNvSpPr>
            <a:spLocks noGrp="1"/>
          </p:cNvSpPr>
          <p:nvPr>
            <p:ph type="ftr" sz="quarter" idx="11"/>
          </p:nvPr>
        </p:nvSpPr>
        <p:spPr/>
        <p:txBody>
          <a:bodyPr/>
          <a:lstStyle/>
          <a:p>
            <a:endParaRPr lang="da-DK"/>
          </a:p>
        </p:txBody>
      </p:sp>
      <p:sp>
        <p:nvSpPr>
          <p:cNvPr id="9" name="Slide Number Placeholder 8">
            <a:extLst>
              <a:ext uri="{FF2B5EF4-FFF2-40B4-BE49-F238E27FC236}">
                <a16:creationId xmlns:a16="http://schemas.microsoft.com/office/drawing/2014/main" id="{43C99F0B-6686-B01F-234A-84C617E017DC}"/>
              </a:ext>
            </a:extLst>
          </p:cNvPr>
          <p:cNvSpPr>
            <a:spLocks noGrp="1"/>
          </p:cNvSpPr>
          <p:nvPr>
            <p:ph type="sldNum" sz="quarter" idx="12"/>
          </p:nvPr>
        </p:nvSpPr>
        <p:spPr/>
        <p:txBody>
          <a:bodyPr/>
          <a:lstStyle/>
          <a:p>
            <a:fld id="{CE21FDA0-9B75-FD4B-8974-211DAFD3C1D2}" type="slidenum">
              <a:rPr lang="da-DK" smtClean="0"/>
              <a:t>‹nr.›</a:t>
            </a:fld>
            <a:endParaRPr lang="da-DK"/>
          </a:p>
        </p:txBody>
      </p:sp>
      <p:sp>
        <p:nvSpPr>
          <p:cNvPr id="10" name="Text Placeholder 7">
            <a:extLst>
              <a:ext uri="{FF2B5EF4-FFF2-40B4-BE49-F238E27FC236}">
                <a16:creationId xmlns:a16="http://schemas.microsoft.com/office/drawing/2014/main" id="{2C3118B9-FE21-AF0C-FEF9-A351F7986FAA}"/>
              </a:ext>
            </a:extLst>
          </p:cNvPr>
          <p:cNvSpPr>
            <a:spLocks noGrp="1"/>
          </p:cNvSpPr>
          <p:nvPr>
            <p:ph type="body" sz="quarter" idx="13" hasCustomPrompt="1"/>
          </p:nvPr>
        </p:nvSpPr>
        <p:spPr>
          <a:xfrm>
            <a:off x="839787" y="252000"/>
            <a:ext cx="3240000" cy="180000"/>
          </a:xfrm>
        </p:spPr>
        <p:txBody>
          <a:bodyPr anchor="ctr" anchorCtr="0"/>
          <a:lstStyle>
            <a:lvl1pPr marL="0" indent="0">
              <a:lnSpc>
                <a:spcPts val="1200"/>
              </a:lnSpc>
              <a:buNone/>
              <a:defRPr sz="750"/>
            </a:lvl1pPr>
          </a:lstStyle>
          <a:p>
            <a:pPr lvl="0"/>
            <a:r>
              <a:rPr lang="en-GB" dirty="0"/>
              <a:t>Type chapter name here</a:t>
            </a:r>
          </a:p>
        </p:txBody>
      </p:sp>
    </p:spTree>
    <p:extLst>
      <p:ext uri="{BB962C8B-B14F-4D97-AF65-F5344CB8AC3E}">
        <p14:creationId xmlns:p14="http://schemas.microsoft.com/office/powerpoint/2010/main" val="27449293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08_Three Content_ligh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A6D1D5-2C1B-86D2-84F8-BFB5633A1B0B}"/>
              </a:ext>
            </a:extLst>
          </p:cNvPr>
          <p:cNvSpPr>
            <a:spLocks noGrp="1"/>
          </p:cNvSpPr>
          <p:nvPr>
            <p:ph type="title"/>
          </p:nvPr>
        </p:nvSpPr>
        <p:spPr>
          <a:xfrm>
            <a:off x="837144" y="1368001"/>
            <a:ext cx="5181600" cy="1732612"/>
          </a:xfrm>
        </p:spPr>
        <p:txBody>
          <a:bodyPr/>
          <a:lstStyle>
            <a:lvl1pPr>
              <a:defRPr sz="2800">
                <a:latin typeface="Telegraf" pitchFamily="2" charset="77"/>
              </a:defRPr>
            </a:lvl1pPr>
          </a:lstStyle>
          <a:p>
            <a:r>
              <a:rPr lang="en-GB" dirty="0"/>
              <a:t>Click to edit Master title style</a:t>
            </a:r>
            <a:endParaRPr lang="da-DK" dirty="0"/>
          </a:p>
        </p:txBody>
      </p:sp>
      <p:sp>
        <p:nvSpPr>
          <p:cNvPr id="3" name="Content Placeholder 2">
            <a:extLst>
              <a:ext uri="{FF2B5EF4-FFF2-40B4-BE49-F238E27FC236}">
                <a16:creationId xmlns:a16="http://schemas.microsoft.com/office/drawing/2014/main" id="{A4CE18DF-FAEC-2DF3-A263-AFB3193E27A5}"/>
              </a:ext>
            </a:extLst>
          </p:cNvPr>
          <p:cNvSpPr>
            <a:spLocks noGrp="1"/>
          </p:cNvSpPr>
          <p:nvPr>
            <p:ph sz="half" idx="1"/>
          </p:nvPr>
        </p:nvSpPr>
        <p:spPr>
          <a:xfrm>
            <a:off x="1590582" y="4412569"/>
            <a:ext cx="4259547" cy="1440000"/>
          </a:xfrm>
        </p:spPr>
        <p:txBody>
          <a:bodyPr/>
          <a:lstStyle>
            <a:lvl1pPr>
              <a:defRPr sz="1400">
                <a:latin typeface="Telegraf" pitchFamily="2" charset="77"/>
              </a:defRPr>
            </a:lvl1pPr>
            <a:lvl2pPr>
              <a:defRPr sz="1400">
                <a:latin typeface="Telegraf" pitchFamily="2" charset="77"/>
              </a:defRPr>
            </a:lvl2pPr>
            <a:lvl3pPr>
              <a:defRPr sz="1400">
                <a:latin typeface="Telegraf" pitchFamily="2" charset="77"/>
              </a:defRPr>
            </a:lvl3pPr>
            <a:lvl4pPr>
              <a:defRPr sz="1400">
                <a:latin typeface="Telegraf" pitchFamily="2" charset="77"/>
              </a:defRPr>
            </a:lvl4pPr>
            <a:lvl5pPr>
              <a:defRPr sz="1400">
                <a:latin typeface="Telegraf" pitchFamily="2" charset="77"/>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da-DK" dirty="0"/>
          </a:p>
        </p:txBody>
      </p:sp>
      <p:sp>
        <p:nvSpPr>
          <p:cNvPr id="4" name="Content Placeholder 3">
            <a:extLst>
              <a:ext uri="{FF2B5EF4-FFF2-40B4-BE49-F238E27FC236}">
                <a16:creationId xmlns:a16="http://schemas.microsoft.com/office/drawing/2014/main" id="{754D11D2-846D-4724-570C-A8E5AA2C8E73}"/>
              </a:ext>
            </a:extLst>
          </p:cNvPr>
          <p:cNvSpPr>
            <a:spLocks noGrp="1"/>
          </p:cNvSpPr>
          <p:nvPr>
            <p:ph sz="half" idx="2"/>
          </p:nvPr>
        </p:nvSpPr>
        <p:spPr>
          <a:xfrm>
            <a:off x="7447628" y="4412570"/>
            <a:ext cx="3904585" cy="1440000"/>
          </a:xfrm>
        </p:spPr>
        <p:txBody>
          <a:bodyPr/>
          <a:lstStyle>
            <a:lvl1pPr>
              <a:defRPr sz="1400">
                <a:latin typeface="Telegraf" pitchFamily="2" charset="77"/>
              </a:defRPr>
            </a:lvl1pPr>
            <a:lvl2pPr>
              <a:defRPr sz="1400">
                <a:latin typeface="Telegraf" pitchFamily="2" charset="77"/>
              </a:defRPr>
            </a:lvl2pPr>
            <a:lvl3pPr>
              <a:defRPr sz="1400">
                <a:latin typeface="Telegraf" pitchFamily="2" charset="77"/>
              </a:defRPr>
            </a:lvl3pPr>
            <a:lvl4pPr>
              <a:defRPr sz="1400">
                <a:latin typeface="Telegraf" pitchFamily="2" charset="77"/>
              </a:defRPr>
            </a:lvl4pPr>
            <a:lvl5pPr>
              <a:defRPr sz="1400">
                <a:latin typeface="Telegraf" pitchFamily="2" charset="77"/>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da-DK" dirty="0"/>
          </a:p>
        </p:txBody>
      </p:sp>
      <p:sp>
        <p:nvSpPr>
          <p:cNvPr id="5" name="Date Placeholder 4">
            <a:extLst>
              <a:ext uri="{FF2B5EF4-FFF2-40B4-BE49-F238E27FC236}">
                <a16:creationId xmlns:a16="http://schemas.microsoft.com/office/drawing/2014/main" id="{05C6C0C5-59B1-16D2-BFBF-A38A9435395D}"/>
              </a:ext>
            </a:extLst>
          </p:cNvPr>
          <p:cNvSpPr>
            <a:spLocks noGrp="1"/>
          </p:cNvSpPr>
          <p:nvPr>
            <p:ph type="dt" sz="half" idx="10"/>
          </p:nvPr>
        </p:nvSpPr>
        <p:spPr/>
        <p:txBody>
          <a:bodyPr/>
          <a:lstStyle>
            <a:lvl1pPr>
              <a:defRPr>
                <a:latin typeface="Telegraf" pitchFamily="2" charset="77"/>
              </a:defRPr>
            </a:lvl1pPr>
          </a:lstStyle>
          <a:p>
            <a:fld id="{ED177C36-2AF5-9944-8BA2-8F1728EE5FD7}" type="datetime2">
              <a:rPr lang="da-DK" smtClean="0"/>
              <a:pPr/>
              <a:t>8. oktober 2022</a:t>
            </a:fld>
            <a:endParaRPr lang="da-DK"/>
          </a:p>
        </p:txBody>
      </p:sp>
      <p:sp>
        <p:nvSpPr>
          <p:cNvPr id="6" name="Footer Placeholder 5">
            <a:extLst>
              <a:ext uri="{FF2B5EF4-FFF2-40B4-BE49-F238E27FC236}">
                <a16:creationId xmlns:a16="http://schemas.microsoft.com/office/drawing/2014/main" id="{8AB2E19B-FA8C-42EC-3656-E34D6F73C93C}"/>
              </a:ext>
            </a:extLst>
          </p:cNvPr>
          <p:cNvSpPr>
            <a:spLocks noGrp="1"/>
          </p:cNvSpPr>
          <p:nvPr>
            <p:ph type="ftr" sz="quarter" idx="11"/>
          </p:nvPr>
        </p:nvSpPr>
        <p:spPr/>
        <p:txBody>
          <a:bodyPr/>
          <a:lstStyle>
            <a:lvl1pPr>
              <a:defRPr>
                <a:latin typeface="Telegraf" pitchFamily="2" charset="77"/>
              </a:defRPr>
            </a:lvl1pPr>
          </a:lstStyle>
          <a:p>
            <a:endParaRPr lang="da-DK"/>
          </a:p>
        </p:txBody>
      </p:sp>
      <p:sp>
        <p:nvSpPr>
          <p:cNvPr id="7" name="Slide Number Placeholder 6">
            <a:extLst>
              <a:ext uri="{FF2B5EF4-FFF2-40B4-BE49-F238E27FC236}">
                <a16:creationId xmlns:a16="http://schemas.microsoft.com/office/drawing/2014/main" id="{8E94DDFC-F5CD-B49D-517D-A55C644738F2}"/>
              </a:ext>
            </a:extLst>
          </p:cNvPr>
          <p:cNvSpPr>
            <a:spLocks noGrp="1"/>
          </p:cNvSpPr>
          <p:nvPr>
            <p:ph type="sldNum" sz="quarter" idx="12"/>
          </p:nvPr>
        </p:nvSpPr>
        <p:spPr/>
        <p:txBody>
          <a:bodyPr/>
          <a:lstStyle>
            <a:lvl1pPr>
              <a:defRPr>
                <a:latin typeface="Telegraf" pitchFamily="2" charset="77"/>
              </a:defRPr>
            </a:lvl1pPr>
          </a:lstStyle>
          <a:p>
            <a:fld id="{CE21FDA0-9B75-FD4B-8974-211DAFD3C1D2}" type="slidenum">
              <a:rPr lang="da-DK" smtClean="0"/>
              <a:pPr/>
              <a:t>‹nr.›</a:t>
            </a:fld>
            <a:endParaRPr lang="da-DK"/>
          </a:p>
        </p:txBody>
      </p:sp>
      <p:sp>
        <p:nvSpPr>
          <p:cNvPr id="12" name="Content Placeholder 3">
            <a:extLst>
              <a:ext uri="{FF2B5EF4-FFF2-40B4-BE49-F238E27FC236}">
                <a16:creationId xmlns:a16="http://schemas.microsoft.com/office/drawing/2014/main" id="{24144CAB-617F-6897-B118-8AC236AF5278}"/>
              </a:ext>
            </a:extLst>
          </p:cNvPr>
          <p:cNvSpPr>
            <a:spLocks noGrp="1"/>
          </p:cNvSpPr>
          <p:nvPr>
            <p:ph sz="half" idx="16"/>
          </p:nvPr>
        </p:nvSpPr>
        <p:spPr>
          <a:xfrm>
            <a:off x="7447628" y="1965781"/>
            <a:ext cx="3904585" cy="1440000"/>
          </a:xfrm>
        </p:spPr>
        <p:txBody>
          <a:bodyPr/>
          <a:lstStyle>
            <a:lvl1pPr>
              <a:defRPr sz="1400">
                <a:latin typeface="Telegraf" pitchFamily="2" charset="77"/>
              </a:defRPr>
            </a:lvl1pPr>
            <a:lvl2pPr>
              <a:defRPr sz="1400">
                <a:latin typeface="Telegraf" pitchFamily="2" charset="77"/>
              </a:defRPr>
            </a:lvl2pPr>
            <a:lvl3pPr>
              <a:defRPr sz="1400">
                <a:latin typeface="Telegraf" pitchFamily="2" charset="77"/>
              </a:defRPr>
            </a:lvl3pPr>
            <a:lvl4pPr>
              <a:defRPr sz="1400">
                <a:latin typeface="Telegraf" pitchFamily="2" charset="77"/>
              </a:defRPr>
            </a:lvl4pPr>
            <a:lvl5pPr>
              <a:defRPr sz="1400">
                <a:latin typeface="Telegraf" pitchFamily="2" charset="77"/>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da-DK" dirty="0"/>
          </a:p>
        </p:txBody>
      </p:sp>
      <p:sp>
        <p:nvSpPr>
          <p:cNvPr id="14" name="Text Placeholder 2">
            <a:extLst>
              <a:ext uri="{FF2B5EF4-FFF2-40B4-BE49-F238E27FC236}">
                <a16:creationId xmlns:a16="http://schemas.microsoft.com/office/drawing/2014/main" id="{DB28D7A6-CF37-96A2-EAB9-46538F7D9077}"/>
              </a:ext>
            </a:extLst>
          </p:cNvPr>
          <p:cNvSpPr>
            <a:spLocks noGrp="1"/>
          </p:cNvSpPr>
          <p:nvPr>
            <p:ph type="body" idx="18"/>
          </p:nvPr>
        </p:nvSpPr>
        <p:spPr>
          <a:xfrm>
            <a:off x="1589384" y="3800571"/>
            <a:ext cx="4259547" cy="463070"/>
          </a:xfrm>
        </p:spPr>
        <p:txBody>
          <a:bodyPr anchor="b"/>
          <a:lstStyle>
            <a:lvl1pPr marL="0" indent="0">
              <a:lnSpc>
                <a:spcPts val="2600"/>
              </a:lnSpc>
              <a:buNone/>
              <a:defRPr sz="1600" b="1" baseline="0">
                <a:solidFill>
                  <a:schemeClr val="tx1"/>
                </a:solidFill>
                <a:latin typeface="Telegraf" pitchFamily="2" charset="77"/>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dirty="0"/>
              <a:t>Click to edit Master text styles</a:t>
            </a:r>
          </a:p>
        </p:txBody>
      </p:sp>
      <p:sp>
        <p:nvSpPr>
          <p:cNvPr id="19" name="Text Placeholder 18">
            <a:extLst>
              <a:ext uri="{FF2B5EF4-FFF2-40B4-BE49-F238E27FC236}">
                <a16:creationId xmlns:a16="http://schemas.microsoft.com/office/drawing/2014/main" id="{1DCC9395-BDE4-48F9-0645-6045648A05E1}"/>
              </a:ext>
            </a:extLst>
          </p:cNvPr>
          <p:cNvSpPr>
            <a:spLocks noGrp="1"/>
          </p:cNvSpPr>
          <p:nvPr>
            <p:ph type="body" sz="quarter" idx="21"/>
          </p:nvPr>
        </p:nvSpPr>
        <p:spPr>
          <a:xfrm>
            <a:off x="7447629" y="1368001"/>
            <a:ext cx="3904584" cy="468476"/>
          </a:xfrm>
        </p:spPr>
        <p:txBody>
          <a:bodyPr anchor="b" anchorCtr="0"/>
          <a:lstStyle>
            <a:lvl1pPr marL="0" marR="0" indent="0" algn="l" defTabSz="914400" rtl="0" eaLnBrk="1" fontAlgn="auto" latinLnBrk="0" hangingPunct="1">
              <a:lnSpc>
                <a:spcPts val="2600"/>
              </a:lnSpc>
              <a:spcBef>
                <a:spcPts val="0"/>
              </a:spcBef>
              <a:spcAft>
                <a:spcPts val="0"/>
              </a:spcAft>
              <a:buClrTx/>
              <a:buSzTx/>
              <a:buFont typeface="Arial" panose="020B0604020202020204" pitchFamily="34" charset="0"/>
              <a:buNone/>
              <a:tabLst/>
              <a:defRPr sz="1600" b="1" i="0">
                <a:latin typeface="Telegraf" pitchFamily="2" charset="77"/>
                <a:cs typeface="Arial" panose="020B0604020202020204" pitchFamily="34" charset="0"/>
              </a:defRPr>
            </a:lvl1pPr>
            <a:lvl2pPr>
              <a:defRPr>
                <a:latin typeface="+mj-lt"/>
              </a:defRPr>
            </a:lvl2pPr>
            <a:lvl3pPr>
              <a:defRPr>
                <a:latin typeface="+mj-lt"/>
              </a:defRPr>
            </a:lvl3pPr>
            <a:lvl4pPr>
              <a:defRPr>
                <a:latin typeface="+mj-lt"/>
              </a:defRPr>
            </a:lvl4pPr>
            <a:lvl5pPr>
              <a:defRPr>
                <a:latin typeface="+mj-lt"/>
              </a:defRPr>
            </a:lvl5pPr>
          </a:lstStyle>
          <a:p>
            <a:pPr marL="0" marR="0" lvl="0" indent="0" algn="l" defTabSz="914400" rtl="0" eaLnBrk="1" fontAlgn="auto" latinLnBrk="0" hangingPunct="1">
              <a:lnSpc>
                <a:spcPts val="1800"/>
              </a:lnSpc>
              <a:spcBef>
                <a:spcPts val="0"/>
              </a:spcBef>
              <a:spcAft>
                <a:spcPts val="0"/>
              </a:spcAft>
              <a:buClrTx/>
              <a:buSzTx/>
              <a:buFont typeface="Arial" panose="020B0604020202020204" pitchFamily="34" charset="0"/>
              <a:buNone/>
              <a:tabLst/>
              <a:defRPr/>
            </a:pPr>
            <a:r>
              <a:rPr lang="en-GB" dirty="0"/>
              <a:t>Click to edit Master text styles</a:t>
            </a:r>
          </a:p>
        </p:txBody>
      </p:sp>
      <p:sp>
        <p:nvSpPr>
          <p:cNvPr id="21" name="Text Placeholder 20">
            <a:extLst>
              <a:ext uri="{FF2B5EF4-FFF2-40B4-BE49-F238E27FC236}">
                <a16:creationId xmlns:a16="http://schemas.microsoft.com/office/drawing/2014/main" id="{777E98E0-042A-11FE-F91F-EE0107A5615D}"/>
              </a:ext>
            </a:extLst>
          </p:cNvPr>
          <p:cNvSpPr>
            <a:spLocks noGrp="1"/>
          </p:cNvSpPr>
          <p:nvPr>
            <p:ph type="body" sz="quarter" idx="22"/>
          </p:nvPr>
        </p:nvSpPr>
        <p:spPr>
          <a:xfrm>
            <a:off x="7447629" y="3735403"/>
            <a:ext cx="3904583" cy="530226"/>
          </a:xfrm>
        </p:spPr>
        <p:txBody>
          <a:bodyPr anchor="b" anchorCtr="0"/>
          <a:lstStyle>
            <a:lvl1pPr marL="0" indent="0">
              <a:lnSpc>
                <a:spcPts val="2600"/>
              </a:lnSpc>
              <a:buNone/>
              <a:defRPr sz="1600" b="1" i="0" baseline="0">
                <a:latin typeface="Telegraf" pitchFamily="2" charset="77"/>
              </a:defRPr>
            </a:lvl1pPr>
            <a:lvl2pPr>
              <a:lnSpc>
                <a:spcPts val="2600"/>
              </a:lnSpc>
              <a:defRPr sz="1600" b="1" i="0" baseline="0"/>
            </a:lvl2pPr>
            <a:lvl3pPr>
              <a:lnSpc>
                <a:spcPts val="2600"/>
              </a:lnSpc>
              <a:defRPr sz="1600" b="1" i="0" baseline="0"/>
            </a:lvl3pPr>
            <a:lvl4pPr>
              <a:lnSpc>
                <a:spcPts val="2600"/>
              </a:lnSpc>
              <a:defRPr sz="1600" b="1" i="0" baseline="0"/>
            </a:lvl4pPr>
            <a:lvl5pPr>
              <a:lnSpc>
                <a:spcPts val="2600"/>
              </a:lnSpc>
              <a:defRPr sz="1600" b="1" i="0" baseline="0"/>
            </a:lvl5pPr>
          </a:lstStyle>
          <a:p>
            <a:pPr lvl="0"/>
            <a:r>
              <a:rPr lang="en-GB" dirty="0"/>
              <a:t>Click to edit Master text style</a:t>
            </a:r>
          </a:p>
        </p:txBody>
      </p:sp>
      <p:sp>
        <p:nvSpPr>
          <p:cNvPr id="36" name="Pladsholder til indhold 34">
            <a:extLst>
              <a:ext uri="{FF2B5EF4-FFF2-40B4-BE49-F238E27FC236}">
                <a16:creationId xmlns:a16="http://schemas.microsoft.com/office/drawing/2014/main" id="{6E2342AA-3181-F445-9DC6-96F3CE7E2FD0}"/>
              </a:ext>
            </a:extLst>
          </p:cNvPr>
          <p:cNvSpPr>
            <a:spLocks noGrp="1"/>
          </p:cNvSpPr>
          <p:nvPr>
            <p:ph sz="quarter" idx="24" hasCustomPrompt="1"/>
          </p:nvPr>
        </p:nvSpPr>
        <p:spPr>
          <a:xfrm>
            <a:off x="6685806" y="1496414"/>
            <a:ext cx="526962" cy="530226"/>
          </a:xfrm>
        </p:spPr>
        <p:txBody>
          <a:bodyPr/>
          <a:lstStyle>
            <a:lvl1pPr>
              <a:defRPr>
                <a:latin typeface="Telegraf" pitchFamily="2" charset="77"/>
              </a:defRPr>
            </a:lvl1pPr>
          </a:lstStyle>
          <a:p>
            <a:pPr lvl="0"/>
            <a:r>
              <a:rPr lang="da-DK" dirty="0"/>
              <a:t>ikon</a:t>
            </a:r>
          </a:p>
        </p:txBody>
      </p:sp>
      <p:sp>
        <p:nvSpPr>
          <p:cNvPr id="37" name="Pladsholder til indhold 34">
            <a:extLst>
              <a:ext uri="{FF2B5EF4-FFF2-40B4-BE49-F238E27FC236}">
                <a16:creationId xmlns:a16="http://schemas.microsoft.com/office/drawing/2014/main" id="{C9263C8D-0DA2-314D-AB77-18FF386954BF}"/>
              </a:ext>
            </a:extLst>
          </p:cNvPr>
          <p:cNvSpPr>
            <a:spLocks noGrp="1"/>
          </p:cNvSpPr>
          <p:nvPr>
            <p:ph sz="quarter" idx="25" hasCustomPrompt="1"/>
          </p:nvPr>
        </p:nvSpPr>
        <p:spPr>
          <a:xfrm>
            <a:off x="6685806" y="3882343"/>
            <a:ext cx="526962" cy="530226"/>
          </a:xfrm>
        </p:spPr>
        <p:txBody>
          <a:bodyPr/>
          <a:lstStyle>
            <a:lvl1pPr>
              <a:defRPr>
                <a:latin typeface="Telegraf" pitchFamily="2" charset="77"/>
              </a:defRPr>
            </a:lvl1pPr>
          </a:lstStyle>
          <a:p>
            <a:pPr lvl="0"/>
            <a:r>
              <a:rPr lang="da-DK" dirty="0"/>
              <a:t>ikon</a:t>
            </a:r>
          </a:p>
        </p:txBody>
      </p:sp>
      <p:sp>
        <p:nvSpPr>
          <p:cNvPr id="38" name="Pladsholder til indhold 34">
            <a:extLst>
              <a:ext uri="{FF2B5EF4-FFF2-40B4-BE49-F238E27FC236}">
                <a16:creationId xmlns:a16="http://schemas.microsoft.com/office/drawing/2014/main" id="{6C301B74-1CDD-CE42-90F8-82F363960299}"/>
              </a:ext>
            </a:extLst>
          </p:cNvPr>
          <p:cNvSpPr>
            <a:spLocks noGrp="1"/>
          </p:cNvSpPr>
          <p:nvPr>
            <p:ph sz="quarter" idx="26" hasCustomPrompt="1"/>
          </p:nvPr>
        </p:nvSpPr>
        <p:spPr>
          <a:xfrm>
            <a:off x="827561" y="3882343"/>
            <a:ext cx="526962" cy="530226"/>
          </a:xfrm>
        </p:spPr>
        <p:txBody>
          <a:bodyPr/>
          <a:lstStyle>
            <a:lvl1pPr>
              <a:defRPr>
                <a:latin typeface="Telegraf" pitchFamily="2" charset="77"/>
              </a:defRPr>
            </a:lvl1pPr>
          </a:lstStyle>
          <a:p>
            <a:pPr lvl="0"/>
            <a:r>
              <a:rPr lang="da-DK" dirty="0"/>
              <a:t>ikon</a:t>
            </a:r>
          </a:p>
        </p:txBody>
      </p:sp>
    </p:spTree>
    <p:extLst>
      <p:ext uri="{BB962C8B-B14F-4D97-AF65-F5344CB8AC3E}">
        <p14:creationId xmlns:p14="http://schemas.microsoft.com/office/powerpoint/2010/main" val="4962337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9_Three Content_light">
    <p:spTree>
      <p:nvGrpSpPr>
        <p:cNvPr id="1" name=""/>
        <p:cNvGrpSpPr/>
        <p:nvPr/>
      </p:nvGrpSpPr>
      <p:grpSpPr>
        <a:xfrm>
          <a:off x="0" y="0"/>
          <a:ext cx="0" cy="0"/>
          <a:chOff x="0" y="0"/>
          <a:chExt cx="0" cy="0"/>
        </a:xfrm>
      </p:grpSpPr>
      <p:sp>
        <p:nvSpPr>
          <p:cNvPr id="9" name="Rektangel 8">
            <a:extLst>
              <a:ext uri="{FF2B5EF4-FFF2-40B4-BE49-F238E27FC236}">
                <a16:creationId xmlns:a16="http://schemas.microsoft.com/office/drawing/2014/main" id="{DFAEC3E4-D613-D84F-8F57-E8F8A9140FD9}"/>
              </a:ext>
            </a:extLst>
          </p:cNvPr>
          <p:cNvSpPr/>
          <p:nvPr userDrawn="1"/>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Tree>
    <p:extLst>
      <p:ext uri="{BB962C8B-B14F-4D97-AF65-F5344CB8AC3E}">
        <p14:creationId xmlns:p14="http://schemas.microsoft.com/office/powerpoint/2010/main" val="34370697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image" Target="../media/image4.svg"/><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image" Target="../media/image3.png"/><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image" Target="../media/image2.svg"/><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image" Target="../media/image1.png"/><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6216537-75B7-39DA-CFA8-E039690A8C30}"/>
              </a:ext>
            </a:extLst>
          </p:cNvPr>
          <p:cNvSpPr>
            <a:spLocks noGrp="1"/>
          </p:cNvSpPr>
          <p:nvPr>
            <p:ph type="title"/>
          </p:nvPr>
        </p:nvSpPr>
        <p:spPr>
          <a:xfrm>
            <a:off x="837144" y="1368001"/>
            <a:ext cx="6244604" cy="1732612"/>
          </a:xfrm>
          <a:prstGeom prst="rect">
            <a:avLst/>
          </a:prstGeom>
        </p:spPr>
        <p:txBody>
          <a:bodyPr vert="horz" lIns="0" tIns="0" rIns="0" bIns="0" rtlCol="0" anchor="t" anchorCtr="0">
            <a:noAutofit/>
          </a:bodyPr>
          <a:lstStyle/>
          <a:p>
            <a:r>
              <a:rPr lang="en-GB" dirty="0"/>
              <a:t>Click to edit Master title style</a:t>
            </a:r>
            <a:endParaRPr lang="da-DK" dirty="0"/>
          </a:p>
        </p:txBody>
      </p:sp>
      <p:sp>
        <p:nvSpPr>
          <p:cNvPr id="3" name="Text Placeholder 2">
            <a:extLst>
              <a:ext uri="{FF2B5EF4-FFF2-40B4-BE49-F238E27FC236}">
                <a16:creationId xmlns:a16="http://schemas.microsoft.com/office/drawing/2014/main" id="{C92C554F-822B-25A1-21A5-88E85741F634}"/>
              </a:ext>
            </a:extLst>
          </p:cNvPr>
          <p:cNvSpPr>
            <a:spLocks noGrp="1"/>
          </p:cNvSpPr>
          <p:nvPr>
            <p:ph type="body" idx="1"/>
          </p:nvPr>
        </p:nvSpPr>
        <p:spPr>
          <a:xfrm>
            <a:off x="847344" y="3348000"/>
            <a:ext cx="10504869" cy="2820534"/>
          </a:xfrm>
          <a:prstGeom prst="rect">
            <a:avLst/>
          </a:prstGeom>
        </p:spPr>
        <p:txBody>
          <a:bodyPr vert="horz" lIns="0" tIns="0" rIns="0" bIns="0" rtlCol="0">
            <a:noAutofit/>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da-DK" dirty="0"/>
          </a:p>
        </p:txBody>
      </p:sp>
      <p:sp>
        <p:nvSpPr>
          <p:cNvPr id="4" name="Date Placeholder 3">
            <a:extLst>
              <a:ext uri="{FF2B5EF4-FFF2-40B4-BE49-F238E27FC236}">
                <a16:creationId xmlns:a16="http://schemas.microsoft.com/office/drawing/2014/main" id="{9414FF20-68C6-D201-0365-8C184F61FF2A}"/>
              </a:ext>
            </a:extLst>
          </p:cNvPr>
          <p:cNvSpPr>
            <a:spLocks noGrp="1"/>
          </p:cNvSpPr>
          <p:nvPr>
            <p:ph type="dt" sz="half" idx="2"/>
          </p:nvPr>
        </p:nvSpPr>
        <p:spPr>
          <a:xfrm>
            <a:off x="838200" y="6356350"/>
            <a:ext cx="2743200" cy="365125"/>
          </a:xfrm>
          <a:prstGeom prst="rect">
            <a:avLst/>
          </a:prstGeom>
        </p:spPr>
        <p:txBody>
          <a:bodyPr vert="horz" lIns="0" tIns="0" rIns="0" bIns="0" rtlCol="0" anchor="ctr"/>
          <a:lstStyle>
            <a:lvl1pPr algn="l">
              <a:defRPr sz="1000">
                <a:solidFill>
                  <a:schemeClr val="tx1">
                    <a:tint val="75000"/>
                  </a:schemeClr>
                </a:solidFill>
              </a:defRPr>
            </a:lvl1pPr>
          </a:lstStyle>
          <a:p>
            <a:fld id="{79CDDE7F-CF5C-7448-A5D4-138EB970DA53}" type="datetime2">
              <a:rPr lang="da-DK" smtClean="0"/>
              <a:t>8. oktober 2022</a:t>
            </a:fld>
            <a:endParaRPr lang="da-DK" dirty="0"/>
          </a:p>
        </p:txBody>
      </p:sp>
      <p:sp>
        <p:nvSpPr>
          <p:cNvPr id="5" name="Footer Placeholder 4">
            <a:extLst>
              <a:ext uri="{FF2B5EF4-FFF2-40B4-BE49-F238E27FC236}">
                <a16:creationId xmlns:a16="http://schemas.microsoft.com/office/drawing/2014/main" id="{B2E38372-71AC-77B3-4CD8-5FD59164B9CF}"/>
              </a:ext>
            </a:extLst>
          </p:cNvPr>
          <p:cNvSpPr>
            <a:spLocks noGrp="1"/>
          </p:cNvSpPr>
          <p:nvPr>
            <p:ph type="ftr" sz="quarter" idx="3"/>
          </p:nvPr>
        </p:nvSpPr>
        <p:spPr>
          <a:xfrm>
            <a:off x="4038600" y="6356350"/>
            <a:ext cx="4114800" cy="365125"/>
          </a:xfrm>
          <a:prstGeom prst="rect">
            <a:avLst/>
          </a:prstGeom>
        </p:spPr>
        <p:txBody>
          <a:bodyPr vert="horz" lIns="0" tIns="0" rIns="0" bIns="0" rtlCol="0" anchor="ctr"/>
          <a:lstStyle>
            <a:lvl1pPr algn="ctr">
              <a:defRPr sz="1000">
                <a:solidFill>
                  <a:schemeClr val="tx1">
                    <a:tint val="75000"/>
                  </a:schemeClr>
                </a:solidFill>
              </a:defRPr>
            </a:lvl1pPr>
          </a:lstStyle>
          <a:p>
            <a:endParaRPr lang="da-DK"/>
          </a:p>
        </p:txBody>
      </p:sp>
      <p:sp>
        <p:nvSpPr>
          <p:cNvPr id="6" name="Slide Number Placeholder 5">
            <a:extLst>
              <a:ext uri="{FF2B5EF4-FFF2-40B4-BE49-F238E27FC236}">
                <a16:creationId xmlns:a16="http://schemas.microsoft.com/office/drawing/2014/main" id="{776D0B2A-49BE-0807-8DE3-AADD8DA7D95B}"/>
              </a:ext>
            </a:extLst>
          </p:cNvPr>
          <p:cNvSpPr>
            <a:spLocks noGrp="1"/>
          </p:cNvSpPr>
          <p:nvPr>
            <p:ph type="sldNum" sz="quarter" idx="4"/>
          </p:nvPr>
        </p:nvSpPr>
        <p:spPr>
          <a:xfrm>
            <a:off x="216001" y="216000"/>
            <a:ext cx="622200" cy="365125"/>
          </a:xfrm>
          <a:prstGeom prst="rect">
            <a:avLst/>
          </a:prstGeom>
        </p:spPr>
        <p:txBody>
          <a:bodyPr vert="horz" lIns="0" tIns="0" rIns="0" bIns="0" rtlCol="0" anchor="ctr"/>
          <a:lstStyle>
            <a:lvl1pPr algn="l">
              <a:defRPr sz="2400">
                <a:solidFill>
                  <a:schemeClr val="tx1"/>
                </a:solidFill>
              </a:defRPr>
            </a:lvl1pPr>
          </a:lstStyle>
          <a:p>
            <a:fld id="{CE21FDA0-9B75-FD4B-8974-211DAFD3C1D2}" type="slidenum">
              <a:rPr lang="da-DK" smtClean="0"/>
              <a:pPr/>
              <a:t>‹nr.›</a:t>
            </a:fld>
            <a:endParaRPr lang="da-DK" dirty="0"/>
          </a:p>
        </p:txBody>
      </p:sp>
      <p:pic>
        <p:nvPicPr>
          <p:cNvPr id="7" name="Graphic 6">
            <a:extLst>
              <a:ext uri="{FF2B5EF4-FFF2-40B4-BE49-F238E27FC236}">
                <a16:creationId xmlns:a16="http://schemas.microsoft.com/office/drawing/2014/main" id="{AD01D1C6-6883-B271-72B8-59CD5EFFAB07}"/>
              </a:ext>
            </a:extLst>
          </p:cNvPr>
          <p:cNvPicPr>
            <a:picLocks noChangeAspect="1"/>
          </p:cNvPicPr>
          <p:nvPr userDrawn="1"/>
        </p:nvPicPr>
        <p:blipFill>
          <a:blip r:embed="rId23">
            <a:extLst>
              <a:ext uri="{96DAC541-7B7A-43D3-8B79-37D633B846F1}">
                <asvg:svgBlip xmlns:asvg="http://schemas.microsoft.com/office/drawing/2016/SVG/main" r:embed="rId24"/>
              </a:ext>
            </a:extLst>
          </a:blip>
          <a:srcRect/>
          <a:stretch/>
        </p:blipFill>
        <p:spPr>
          <a:xfrm>
            <a:off x="11555148" y="229550"/>
            <a:ext cx="450000" cy="450000"/>
          </a:xfrm>
          <a:prstGeom prst="rect">
            <a:avLst/>
          </a:prstGeom>
        </p:spPr>
      </p:pic>
      <p:pic>
        <p:nvPicPr>
          <p:cNvPr id="8" name="Object 4" descr="preencoded.png">
            <a:extLst>
              <a:ext uri="{FF2B5EF4-FFF2-40B4-BE49-F238E27FC236}">
                <a16:creationId xmlns:a16="http://schemas.microsoft.com/office/drawing/2014/main" id="{7D199010-5ECE-2600-3EDB-CF029BE0FDE3}"/>
              </a:ext>
            </a:extLst>
          </p:cNvPr>
          <p:cNvPicPr>
            <a:picLocks noChangeAspect="1"/>
          </p:cNvPicPr>
          <p:nvPr userDrawn="1"/>
        </p:nvPicPr>
        <p:blipFill>
          <a:blip r:embed="rId25">
            <a:extLst>
              <a:ext uri="{96DAC541-7B7A-43D3-8B79-37D633B846F1}">
                <asvg:svgBlip xmlns:asvg="http://schemas.microsoft.com/office/drawing/2016/SVG/main" r:embed="rId26"/>
              </a:ext>
            </a:extLst>
          </a:blip>
          <a:srcRect/>
          <a:stretch/>
        </p:blipFill>
        <p:spPr>
          <a:xfrm>
            <a:off x="838200" y="448200"/>
            <a:ext cx="10521953" cy="12700"/>
          </a:xfrm>
          <a:prstGeom prst="rect">
            <a:avLst/>
          </a:prstGeom>
        </p:spPr>
      </p:pic>
    </p:spTree>
    <p:extLst>
      <p:ext uri="{BB962C8B-B14F-4D97-AF65-F5344CB8AC3E}">
        <p14:creationId xmlns:p14="http://schemas.microsoft.com/office/powerpoint/2010/main" val="1648071855"/>
      </p:ext>
    </p:extLst>
  </p:cSld>
  <p:clrMap bg1="lt1" tx1="dk1" bg2="lt2" tx2="dk2" accent1="accent1" accent2="accent2" accent3="accent3" accent4="accent4" accent5="accent5" accent6="accent6" hlink="hlink" folHlink="folHlink"/>
  <p:sldLayoutIdLst>
    <p:sldLayoutId id="2147483649" r:id="rId1"/>
    <p:sldLayoutId id="2147483662" r:id="rId2"/>
    <p:sldLayoutId id="2147483650" r:id="rId3"/>
    <p:sldLayoutId id="2147483659" r:id="rId4"/>
    <p:sldLayoutId id="2147483661" r:id="rId5"/>
    <p:sldLayoutId id="2147483652" r:id="rId6"/>
    <p:sldLayoutId id="2147483653" r:id="rId7"/>
    <p:sldLayoutId id="2147483665" r:id="rId8"/>
    <p:sldLayoutId id="2147483671" r:id="rId9"/>
    <p:sldLayoutId id="2147483663" r:id="rId10"/>
    <p:sldLayoutId id="2147483654" r:id="rId11"/>
    <p:sldLayoutId id="2147483655" r:id="rId12"/>
    <p:sldLayoutId id="2147483660" r:id="rId13"/>
    <p:sldLayoutId id="2147483664" r:id="rId14"/>
    <p:sldLayoutId id="2147483658" r:id="rId15"/>
    <p:sldLayoutId id="2147483667" r:id="rId16"/>
    <p:sldLayoutId id="2147483656" r:id="rId17"/>
    <p:sldLayoutId id="2147483669" r:id="rId18"/>
    <p:sldLayoutId id="2147483670" r:id="rId19"/>
    <p:sldLayoutId id="2147483657" r:id="rId20"/>
    <p:sldLayoutId id="2147483668" r:id="rId21"/>
  </p:sldLayoutIdLst>
  <p:hf hdr="0" ftr="0" dt="0"/>
  <p:txStyles>
    <p:titleStyle>
      <a:lvl1pPr algn="l" defTabSz="914400" rtl="0" eaLnBrk="1" latinLnBrk="0" hangingPunct="1">
        <a:lnSpc>
          <a:spcPts val="4100"/>
        </a:lnSpc>
        <a:spcBef>
          <a:spcPct val="0"/>
        </a:spcBef>
        <a:buNone/>
        <a:defRPr sz="3500" b="1" i="0" kern="1200" baseline="0">
          <a:solidFill>
            <a:schemeClr val="tx1"/>
          </a:solidFill>
          <a:latin typeface="Arial" panose="020B0604020202020204" pitchFamily="34" charset="0"/>
          <a:ea typeface="+mj-ea"/>
          <a:cs typeface="Arial" panose="020B0604020202020204" pitchFamily="34" charset="0"/>
        </a:defRPr>
      </a:lvl1pPr>
    </p:titleStyle>
    <p:bodyStyle>
      <a:lvl1pPr marL="108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1pPr>
      <a:lvl2pPr marL="216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2pPr>
      <a:lvl3pPr marL="324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3pPr>
      <a:lvl4pPr marL="432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4pPr>
      <a:lvl5pPr marL="576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529" userDrawn="1">
          <p15:clr>
            <a:srgbClr val="F26B43"/>
          </p15:clr>
        </p15:guide>
        <p15:guide id="2" pos="7151"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hyperlink" Target="https://blog.talentech.com/en/engage-and-get-high-returns" TargetMode="External"/><Relationship Id="rId1" Type="http://schemas.openxmlformats.org/officeDocument/2006/relationships/slideLayout" Target="../slideLayouts/slideLayout1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2" Type="http://schemas.openxmlformats.org/officeDocument/2006/relationships/hyperlink" Target="https://www.apa.org/news/press/releases/2016/06/workplace-well-being" TargetMode="External"/><Relationship Id="rId1" Type="http://schemas.openxmlformats.org/officeDocument/2006/relationships/slideLayout" Target="../slideLayouts/slideLayout19.xml"/></Relationships>
</file>

<file path=ppt/slides/_rels/slide13.xml.rels><?xml version="1.0" encoding="UTF-8" standalone="yes"?>
<Relationships xmlns="http://schemas.openxmlformats.org/package/2006/relationships"><Relationship Id="rId2" Type="http://schemas.openxmlformats.org/officeDocument/2006/relationships/hyperlink" Target="https://www.apa.org/news/press/releases/2016/06/workplace-well-being" TargetMode="External"/><Relationship Id="rId1" Type="http://schemas.openxmlformats.org/officeDocument/2006/relationships/slideLayout" Target="../slideLayouts/slideLayout1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7.xml.rels><?xml version="1.0" encoding="UTF-8" standalone="yes"?>
<Relationships xmlns="http://schemas.openxmlformats.org/package/2006/relationships"><Relationship Id="rId3" Type="http://schemas.openxmlformats.org/officeDocument/2006/relationships/hyperlink" Target="https://www.talentculture.com/6-eye-opening-employee-engagement-statistics/" TargetMode="External"/><Relationship Id="rId2" Type="http://schemas.openxmlformats.org/officeDocument/2006/relationships/hyperlink" Target="https://www.cultureamp.com/blog/employee-feedback-strategy" TargetMode="External"/><Relationship Id="rId1" Type="http://schemas.openxmlformats.org/officeDocument/2006/relationships/slideLayout" Target="../slideLayouts/slideLayout19.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image" Target="../media/image42.png"/><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image" Target="../media/image43.png"/><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image" Target="../media/image44.png"/><Relationship Id="rId1" Type="http://schemas.openxmlformats.org/officeDocument/2006/relationships/slideLayout" Target="../slideLayouts/slideLayout20.xml"/></Relationships>
</file>

<file path=ppt/slides/_rels/slide23.xml.rels><?xml version="1.0" encoding="UTF-8" standalone="yes"?>
<Relationships xmlns="http://schemas.openxmlformats.org/package/2006/relationships"><Relationship Id="rId2" Type="http://schemas.openxmlformats.org/officeDocument/2006/relationships/image" Target="../media/image45.png"/><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2" Type="http://schemas.openxmlformats.org/officeDocument/2006/relationships/image" Target="../media/image37.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38.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40.svg"/><Relationship Id="rId2" Type="http://schemas.openxmlformats.org/officeDocument/2006/relationships/image" Target="../media/image39.png"/><Relationship Id="rId1" Type="http://schemas.openxmlformats.org/officeDocument/2006/relationships/slideLayout" Target="../slideLayouts/slideLayout8.xml"/><Relationship Id="rId4" Type="http://schemas.openxmlformats.org/officeDocument/2006/relationships/image" Target="../media/image41.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2" Type="http://schemas.openxmlformats.org/officeDocument/2006/relationships/hyperlink" Target="https://www.apa.org/news/press/releases/2016/06/workplace-well-being" TargetMode="External"/><Relationship Id="rId1" Type="http://schemas.openxmlformats.org/officeDocument/2006/relationships/slideLayout" Target="../slideLayouts/slideLayout19.xml"/></Relationships>
</file>

<file path=ppt/slides/_rels/slide9.xml.rels><?xml version="1.0" encoding="UTF-8" standalone="yes"?>
<Relationships xmlns="http://schemas.openxmlformats.org/package/2006/relationships"><Relationship Id="rId2" Type="http://schemas.openxmlformats.org/officeDocument/2006/relationships/hyperlink" Target="https://blog.talentech.com/en/engage-and-get-high-returns" TargetMode="External"/><Relationship Id="rId1" Type="http://schemas.openxmlformats.org/officeDocument/2006/relationships/slideLayout" Target="../slideLayouts/slideLayout19.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EFEFF3"/>
        </a:solidFill>
        <a:effectLst/>
      </p:bgPr>
    </p:bg>
    <p:spTree>
      <p:nvGrpSpPr>
        <p:cNvPr id="1" name=""/>
        <p:cNvGrpSpPr/>
        <p:nvPr/>
      </p:nvGrpSpPr>
      <p:grpSpPr>
        <a:xfrm>
          <a:off x="0" y="0"/>
          <a:ext cx="0" cy="0"/>
          <a:chOff x="0" y="0"/>
          <a:chExt cx="0" cy="0"/>
        </a:xfrm>
      </p:grpSpPr>
      <p:sp>
        <p:nvSpPr>
          <p:cNvPr id="2" name="Pladsholder til slidenummer 1">
            <a:extLst>
              <a:ext uri="{FF2B5EF4-FFF2-40B4-BE49-F238E27FC236}">
                <a16:creationId xmlns:a16="http://schemas.microsoft.com/office/drawing/2014/main" id="{901858D5-F328-AB42-A762-6193941EB24E}"/>
              </a:ext>
            </a:extLst>
          </p:cNvPr>
          <p:cNvSpPr>
            <a:spLocks noGrp="1"/>
          </p:cNvSpPr>
          <p:nvPr>
            <p:ph type="sldNum" sz="quarter" idx="12"/>
          </p:nvPr>
        </p:nvSpPr>
        <p:spPr/>
        <p:txBody>
          <a:bodyPr/>
          <a:lstStyle/>
          <a:p>
            <a:fld id="{CE21FDA0-9B75-FD4B-8974-211DAFD3C1D2}" type="slidenum">
              <a:rPr lang="da-DK" smtClean="0"/>
              <a:t>1</a:t>
            </a:fld>
            <a:endParaRPr lang="da-DK"/>
          </a:p>
        </p:txBody>
      </p:sp>
      <p:sp>
        <p:nvSpPr>
          <p:cNvPr id="4" name="Subtitle 2">
            <a:extLst>
              <a:ext uri="{FF2B5EF4-FFF2-40B4-BE49-F238E27FC236}">
                <a16:creationId xmlns:a16="http://schemas.microsoft.com/office/drawing/2014/main" id="{5FB07686-B415-1B4C-B4A7-8B8D59744FFB}"/>
              </a:ext>
            </a:extLst>
          </p:cNvPr>
          <p:cNvSpPr txBox="1">
            <a:spLocks/>
          </p:cNvSpPr>
          <p:nvPr/>
        </p:nvSpPr>
        <p:spPr>
          <a:xfrm>
            <a:off x="838201" y="3526927"/>
            <a:ext cx="9144000" cy="1117145"/>
          </a:xfrm>
          <a:prstGeom prst="rect">
            <a:avLst/>
          </a:prstGeom>
        </p:spPr>
        <p:txBody>
          <a:bodyPr/>
          <a:lstStyle>
            <a:lvl1pPr marL="108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1pPr>
            <a:lvl2pPr marL="216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2pPr>
            <a:lvl3pPr marL="324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3pPr>
            <a:lvl4pPr marL="432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4pPr>
            <a:lvl5pPr marL="576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buNone/>
            </a:pPr>
            <a:r>
              <a:rPr lang="en-GB" sz="4800" dirty="0">
                <a:solidFill>
                  <a:srgbClr val="26253E"/>
                </a:solidFill>
                <a:latin typeface="Telegraf" pitchFamily="2" charset="77"/>
              </a:rPr>
              <a:t>Your one click pitch template</a:t>
            </a:r>
          </a:p>
        </p:txBody>
      </p:sp>
      <p:sp>
        <p:nvSpPr>
          <p:cNvPr id="5" name="Text Placeholder 5">
            <a:extLst>
              <a:ext uri="{FF2B5EF4-FFF2-40B4-BE49-F238E27FC236}">
                <a16:creationId xmlns:a16="http://schemas.microsoft.com/office/drawing/2014/main" id="{8483035A-7587-1443-BABD-033F09F398C0}"/>
              </a:ext>
            </a:extLst>
          </p:cNvPr>
          <p:cNvSpPr txBox="1">
            <a:spLocks/>
          </p:cNvSpPr>
          <p:nvPr/>
        </p:nvSpPr>
        <p:spPr>
          <a:xfrm>
            <a:off x="7606723" y="5949659"/>
            <a:ext cx="4027083" cy="365125"/>
          </a:xfrm>
          <a:prstGeom prst="rect">
            <a:avLst/>
          </a:prstGeom>
        </p:spPr>
        <p:txBody>
          <a:bodyPr vert="horz" lIns="0" tIns="0" rIns="0" bIns="0" rtlCol="0" anchor="ctr" anchorCtr="0">
            <a:noAutofit/>
          </a:bodyPr>
          <a:lstStyle>
            <a:lvl1pPr marL="0" indent="0" algn="l" defTabSz="914400" rtl="0" eaLnBrk="1" latinLnBrk="0" hangingPunct="1">
              <a:lnSpc>
                <a:spcPts val="1050"/>
              </a:lnSpc>
              <a:spcBef>
                <a:spcPts val="0"/>
              </a:spcBef>
              <a:buFont typeface="Arial" panose="020B0604020202020204" pitchFamily="34" charset="0"/>
              <a:buNone/>
              <a:defRPr sz="750" kern="1200" spc="20" baseline="0">
                <a:solidFill>
                  <a:schemeClr val="bg1"/>
                </a:solidFill>
                <a:latin typeface="+mn-lt"/>
                <a:ea typeface="+mn-ea"/>
                <a:cs typeface="+mn-cs"/>
              </a:defRPr>
            </a:lvl1pPr>
            <a:lvl2pPr marL="144000" indent="0" algn="l" defTabSz="914400" rtl="0" eaLnBrk="1" latinLnBrk="0" hangingPunct="1">
              <a:lnSpc>
                <a:spcPts val="1200"/>
              </a:lnSpc>
              <a:spcBef>
                <a:spcPts val="0"/>
              </a:spcBef>
              <a:buFont typeface="Arial" panose="020B0604020202020204" pitchFamily="34" charset="0"/>
              <a:buNone/>
              <a:defRPr sz="800" kern="1200" spc="20" baseline="0">
                <a:solidFill>
                  <a:schemeClr val="bg1"/>
                </a:solidFill>
                <a:latin typeface="+mn-lt"/>
                <a:ea typeface="+mn-ea"/>
                <a:cs typeface="+mn-cs"/>
              </a:defRPr>
            </a:lvl2pPr>
            <a:lvl3pPr marL="324000" indent="-108000" algn="l" defTabSz="914400" rtl="0" eaLnBrk="1" latinLnBrk="0" hangingPunct="1">
              <a:lnSpc>
                <a:spcPts val="1200"/>
              </a:lnSpc>
              <a:spcBef>
                <a:spcPts val="0"/>
              </a:spcBef>
              <a:buFont typeface="Arial" panose="020B0604020202020204" pitchFamily="34" charset="0"/>
              <a:buChar char="•"/>
              <a:defRPr sz="800" kern="1200" spc="20" baseline="0">
                <a:solidFill>
                  <a:schemeClr val="bg1"/>
                </a:solidFill>
                <a:latin typeface="+mn-lt"/>
                <a:ea typeface="+mn-ea"/>
                <a:cs typeface="+mn-cs"/>
              </a:defRPr>
            </a:lvl3pPr>
            <a:lvl4pPr marL="432000" indent="-108000" algn="l" defTabSz="914400" rtl="0" eaLnBrk="1" latinLnBrk="0" hangingPunct="1">
              <a:lnSpc>
                <a:spcPts val="1200"/>
              </a:lnSpc>
              <a:spcBef>
                <a:spcPts val="0"/>
              </a:spcBef>
              <a:buFont typeface="Arial" panose="020B0604020202020204" pitchFamily="34" charset="0"/>
              <a:buChar char="•"/>
              <a:defRPr sz="800" kern="1200" spc="20" baseline="0">
                <a:solidFill>
                  <a:schemeClr val="bg1"/>
                </a:solidFill>
                <a:latin typeface="+mn-lt"/>
                <a:ea typeface="+mn-ea"/>
                <a:cs typeface="+mn-cs"/>
              </a:defRPr>
            </a:lvl4pPr>
            <a:lvl5pPr marL="576000" indent="-108000" algn="l" defTabSz="914400" rtl="0" eaLnBrk="1" latinLnBrk="0" hangingPunct="1">
              <a:lnSpc>
                <a:spcPts val="1200"/>
              </a:lnSpc>
              <a:spcBef>
                <a:spcPts val="0"/>
              </a:spcBef>
              <a:buFont typeface="Arial" panose="020B0604020202020204" pitchFamily="34" charset="0"/>
              <a:buChar char="•"/>
              <a:defRPr sz="800" kern="1200" spc="20" baseline="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ts val="2800"/>
              </a:lnSpc>
            </a:pPr>
            <a:r>
              <a:rPr lang="en-GB" sz="1800" dirty="0">
                <a:solidFill>
                  <a:srgbClr val="26253E"/>
                </a:solidFill>
                <a:latin typeface="Telegraf" pitchFamily="2" charset="77"/>
              </a:rPr>
              <a:t>&gt;&gt; Let’s start convince your boss</a:t>
            </a:r>
          </a:p>
        </p:txBody>
      </p:sp>
      <p:sp>
        <p:nvSpPr>
          <p:cNvPr id="6" name="Title 1">
            <a:extLst>
              <a:ext uri="{FF2B5EF4-FFF2-40B4-BE49-F238E27FC236}">
                <a16:creationId xmlns:a16="http://schemas.microsoft.com/office/drawing/2014/main" id="{2994E3BC-0699-5A4D-86E1-BA4B0539C944}"/>
              </a:ext>
            </a:extLst>
          </p:cNvPr>
          <p:cNvSpPr txBox="1">
            <a:spLocks/>
          </p:cNvSpPr>
          <p:nvPr/>
        </p:nvSpPr>
        <p:spPr>
          <a:xfrm>
            <a:off x="838200" y="2860392"/>
            <a:ext cx="10628869" cy="810000"/>
          </a:xfrm>
          <a:prstGeom prst="rect">
            <a:avLst/>
          </a:prstGeom>
        </p:spPr>
        <p:txBody>
          <a:bodyPr vert="horz" lIns="0" tIns="0" rIns="0" bIns="0" rtlCol="0" anchor="ctr" anchorCtr="0">
            <a:noAutofit/>
          </a:bodyPr>
          <a:lstStyle>
            <a:lvl1pPr algn="l" defTabSz="914400" rtl="0" eaLnBrk="1" latinLnBrk="0" hangingPunct="1">
              <a:lnSpc>
                <a:spcPts val="4000"/>
              </a:lnSpc>
              <a:spcBef>
                <a:spcPct val="0"/>
              </a:spcBef>
              <a:buNone/>
              <a:defRPr sz="3200" b="0" i="0" kern="1200" baseline="0">
                <a:solidFill>
                  <a:schemeClr val="bg1"/>
                </a:solidFill>
                <a:latin typeface="+mn-lt"/>
                <a:ea typeface="+mj-ea"/>
                <a:cs typeface="Arial" panose="020B0604020202020204" pitchFamily="34" charset="0"/>
              </a:defRPr>
            </a:lvl1pPr>
          </a:lstStyle>
          <a:p>
            <a:r>
              <a:rPr lang="en-GB" sz="5900" b="1" dirty="0">
                <a:solidFill>
                  <a:srgbClr val="26253E"/>
                </a:solidFill>
                <a:latin typeface="Telegraf" pitchFamily="2" charset="77"/>
              </a:rPr>
              <a:t>Employee survey system</a:t>
            </a:r>
          </a:p>
        </p:txBody>
      </p:sp>
    </p:spTree>
    <p:extLst>
      <p:ext uri="{BB962C8B-B14F-4D97-AF65-F5344CB8AC3E}">
        <p14:creationId xmlns:p14="http://schemas.microsoft.com/office/powerpoint/2010/main" val="33109203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Ellipse 7">
            <a:extLst>
              <a:ext uri="{FF2B5EF4-FFF2-40B4-BE49-F238E27FC236}">
                <a16:creationId xmlns:a16="http://schemas.microsoft.com/office/drawing/2014/main" id="{3E2C69FF-277D-924E-A13C-2D658FC6F716}"/>
              </a:ext>
            </a:extLst>
          </p:cNvPr>
          <p:cNvSpPr/>
          <p:nvPr/>
        </p:nvSpPr>
        <p:spPr>
          <a:xfrm>
            <a:off x="838200" y="1322205"/>
            <a:ext cx="3613484" cy="3610742"/>
          </a:xfrm>
          <a:prstGeom prst="ellipse">
            <a:avLst/>
          </a:prstGeom>
          <a:solidFill>
            <a:srgbClr val="D8D8E4">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2" name="Titel 1">
            <a:extLst>
              <a:ext uri="{FF2B5EF4-FFF2-40B4-BE49-F238E27FC236}">
                <a16:creationId xmlns:a16="http://schemas.microsoft.com/office/drawing/2014/main" id="{9BB369E3-347A-B642-A993-66E3112B6AFA}"/>
              </a:ext>
            </a:extLst>
          </p:cNvPr>
          <p:cNvSpPr>
            <a:spLocks noGrp="1"/>
          </p:cNvSpPr>
          <p:nvPr>
            <p:ph type="title"/>
          </p:nvPr>
        </p:nvSpPr>
        <p:spPr>
          <a:xfrm>
            <a:off x="2459071" y="2985103"/>
            <a:ext cx="9259687" cy="1686910"/>
          </a:xfrm>
        </p:spPr>
        <p:txBody>
          <a:bodyPr/>
          <a:lstStyle/>
          <a:p>
            <a:pPr lvl="0"/>
            <a:r>
              <a:rPr lang="en-US" dirty="0"/>
              <a:t>Engaged teams show </a:t>
            </a:r>
            <a:r>
              <a:rPr lang="en-US" dirty="0">
                <a:hlinkClick r:id="rId2"/>
              </a:rPr>
              <a:t>21%</a:t>
            </a:r>
            <a:r>
              <a:rPr lang="en-US" dirty="0"/>
              <a:t> better profitability.  </a:t>
            </a:r>
            <a:endParaRPr lang="da-DK" dirty="0"/>
          </a:p>
        </p:txBody>
      </p:sp>
      <p:sp>
        <p:nvSpPr>
          <p:cNvPr id="3" name="Pladsholder til slidenummer 2">
            <a:extLst>
              <a:ext uri="{FF2B5EF4-FFF2-40B4-BE49-F238E27FC236}">
                <a16:creationId xmlns:a16="http://schemas.microsoft.com/office/drawing/2014/main" id="{3BEF59FB-E5FF-D84D-B131-956561B264B5}"/>
              </a:ext>
            </a:extLst>
          </p:cNvPr>
          <p:cNvSpPr>
            <a:spLocks noGrp="1"/>
          </p:cNvSpPr>
          <p:nvPr>
            <p:ph type="sldNum" sz="quarter" idx="12"/>
          </p:nvPr>
        </p:nvSpPr>
        <p:spPr/>
        <p:txBody>
          <a:bodyPr/>
          <a:lstStyle/>
          <a:p>
            <a:fld id="{CE21FDA0-9B75-FD4B-8974-211DAFD3C1D2}" type="slidenum">
              <a:rPr lang="da-DK" smtClean="0"/>
              <a:pPr/>
              <a:t>10</a:t>
            </a:fld>
            <a:endParaRPr lang="da-DK"/>
          </a:p>
        </p:txBody>
      </p:sp>
      <p:sp>
        <p:nvSpPr>
          <p:cNvPr id="11" name="Tekstfelt 10">
            <a:extLst>
              <a:ext uri="{FF2B5EF4-FFF2-40B4-BE49-F238E27FC236}">
                <a16:creationId xmlns:a16="http://schemas.microsoft.com/office/drawing/2014/main" id="{1054FE1B-5AD8-BF47-B3F7-F0097A167993}"/>
              </a:ext>
            </a:extLst>
          </p:cNvPr>
          <p:cNvSpPr txBox="1"/>
          <p:nvPr/>
        </p:nvSpPr>
        <p:spPr>
          <a:xfrm>
            <a:off x="1292370" y="1913083"/>
            <a:ext cx="2561920" cy="1477328"/>
          </a:xfrm>
          <a:prstGeom prst="rect">
            <a:avLst/>
          </a:prstGeom>
          <a:noFill/>
        </p:spPr>
        <p:txBody>
          <a:bodyPr wrap="none" rtlCol="0">
            <a:spAutoFit/>
          </a:bodyPr>
          <a:lstStyle/>
          <a:p>
            <a:r>
              <a:rPr lang="da-DK" sz="9000" b="1" dirty="0">
                <a:solidFill>
                  <a:srgbClr val="26253E">
                    <a:alpha val="20000"/>
                  </a:srgbClr>
                </a:solidFill>
                <a:latin typeface="Telegraf" pitchFamily="2" charset="77"/>
              </a:rPr>
              <a:t>21%</a:t>
            </a:r>
          </a:p>
        </p:txBody>
      </p:sp>
    </p:spTree>
    <p:extLst>
      <p:ext uri="{BB962C8B-B14F-4D97-AF65-F5344CB8AC3E}">
        <p14:creationId xmlns:p14="http://schemas.microsoft.com/office/powerpoint/2010/main" val="27336251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55D631C-3C39-6F46-8A18-BE4136A12480}"/>
              </a:ext>
            </a:extLst>
          </p:cNvPr>
          <p:cNvSpPr txBox="1">
            <a:spLocks/>
          </p:cNvSpPr>
          <p:nvPr/>
        </p:nvSpPr>
        <p:spPr>
          <a:xfrm>
            <a:off x="5207203" y="1886480"/>
            <a:ext cx="10517711" cy="1585051"/>
          </a:xfrm>
          <a:prstGeom prst="rect">
            <a:avLst/>
          </a:prstGeom>
        </p:spPr>
        <p:txBody>
          <a:bodyPr/>
          <a:lstStyle>
            <a:lvl1pPr algn="l" defTabSz="914400" rtl="0" eaLnBrk="1" latinLnBrk="0" hangingPunct="1">
              <a:lnSpc>
                <a:spcPts val="4100"/>
              </a:lnSpc>
              <a:spcBef>
                <a:spcPct val="0"/>
              </a:spcBef>
              <a:buNone/>
              <a:defRPr sz="3500" b="1" i="0" kern="1200" baseline="0">
                <a:solidFill>
                  <a:schemeClr val="tx1"/>
                </a:solidFill>
                <a:latin typeface="Arial" panose="020B0604020202020204" pitchFamily="34" charset="0"/>
                <a:ea typeface="+mj-ea"/>
                <a:cs typeface="Arial" panose="020B0604020202020204" pitchFamily="34" charset="0"/>
              </a:defRPr>
            </a:lvl1pPr>
          </a:lstStyle>
          <a:p>
            <a:r>
              <a:rPr lang="da-DK" sz="4000" dirty="0" err="1"/>
              <a:t>Strengthen</a:t>
            </a:r>
            <a:r>
              <a:rPr lang="da-DK" sz="4000" dirty="0"/>
              <a:t> </a:t>
            </a:r>
            <a:r>
              <a:rPr lang="da-DK" sz="4000" dirty="0" err="1"/>
              <a:t>employer</a:t>
            </a:r>
            <a:r>
              <a:rPr lang="da-DK" sz="4000" dirty="0"/>
              <a:t> </a:t>
            </a:r>
          </a:p>
          <a:p>
            <a:r>
              <a:rPr lang="da-DK" sz="4000" dirty="0"/>
              <a:t>brand and </a:t>
            </a:r>
            <a:r>
              <a:rPr lang="da-DK" sz="4000" dirty="0" err="1"/>
              <a:t>culture</a:t>
            </a:r>
            <a:endParaRPr lang="da-DK" sz="4000" dirty="0"/>
          </a:p>
        </p:txBody>
      </p:sp>
      <p:sp>
        <p:nvSpPr>
          <p:cNvPr id="3" name="Pladsholder til indhold 2">
            <a:extLst>
              <a:ext uri="{FF2B5EF4-FFF2-40B4-BE49-F238E27FC236}">
                <a16:creationId xmlns:a16="http://schemas.microsoft.com/office/drawing/2014/main" id="{BCAABE05-85B2-0F4C-99EA-1A00769E0A62}"/>
              </a:ext>
            </a:extLst>
          </p:cNvPr>
          <p:cNvSpPr txBox="1">
            <a:spLocks/>
          </p:cNvSpPr>
          <p:nvPr/>
        </p:nvSpPr>
        <p:spPr>
          <a:xfrm>
            <a:off x="5207203" y="3550404"/>
            <a:ext cx="6050410" cy="2875795"/>
          </a:xfrm>
          <a:prstGeom prst="rect">
            <a:avLst/>
          </a:prstGeom>
        </p:spPr>
        <p:txBody>
          <a:bodyPr/>
          <a:lstStyle>
            <a:lvl1pPr marL="108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1pPr>
            <a:lvl2pPr marL="216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2pPr>
            <a:lvl3pPr marL="324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3pPr>
            <a:lvl4pPr marL="432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4pPr>
            <a:lvl5pPr marL="576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buNone/>
            </a:pPr>
            <a:r>
              <a:rPr lang="en-US" sz="2000" dirty="0"/>
              <a:t>With a digital employee survey system we’ll get insights on the psychosocial work environment every week, which will enable us to improve on things like management, culture and communication - based on facts and in time. This way we’ll be able to act proactively </a:t>
            </a:r>
            <a:r>
              <a:rPr lang="da-DK" sz="2000" dirty="0"/>
              <a:t>to </a:t>
            </a:r>
            <a:r>
              <a:rPr lang="da-DK" sz="2000" dirty="0" err="1"/>
              <a:t>improve</a:t>
            </a:r>
            <a:r>
              <a:rPr lang="da-DK" sz="2000" dirty="0"/>
              <a:t> </a:t>
            </a:r>
            <a:r>
              <a:rPr lang="da-DK" sz="2000" dirty="0" err="1"/>
              <a:t>our</a:t>
            </a:r>
            <a:r>
              <a:rPr lang="da-DK" sz="2000" dirty="0"/>
              <a:t> </a:t>
            </a:r>
            <a:r>
              <a:rPr lang="da-DK" sz="2000" dirty="0" err="1"/>
              <a:t>employer</a:t>
            </a:r>
            <a:r>
              <a:rPr lang="da-DK" sz="2000" dirty="0"/>
              <a:t> brand and </a:t>
            </a:r>
            <a:r>
              <a:rPr lang="da-DK" sz="2000" dirty="0" err="1"/>
              <a:t>work</a:t>
            </a:r>
            <a:r>
              <a:rPr lang="da-DK" sz="2000" dirty="0"/>
              <a:t> </a:t>
            </a:r>
            <a:r>
              <a:rPr lang="da-DK" sz="2000" dirty="0" err="1"/>
              <a:t>culture</a:t>
            </a:r>
            <a:r>
              <a:rPr lang="da-DK" sz="2000" dirty="0"/>
              <a:t>.</a:t>
            </a:r>
          </a:p>
          <a:p>
            <a:pPr marL="0" indent="0">
              <a:lnSpc>
                <a:spcPct val="100000"/>
              </a:lnSpc>
              <a:buNone/>
            </a:pPr>
            <a:endParaRPr lang="en-US" sz="2000" dirty="0"/>
          </a:p>
        </p:txBody>
      </p:sp>
      <p:sp>
        <p:nvSpPr>
          <p:cNvPr id="4" name="Pladsholder til slidenummer 4">
            <a:extLst>
              <a:ext uri="{FF2B5EF4-FFF2-40B4-BE49-F238E27FC236}">
                <a16:creationId xmlns:a16="http://schemas.microsoft.com/office/drawing/2014/main" id="{A34BE51F-6064-2F47-B3B0-B1593E2533EA}"/>
              </a:ext>
            </a:extLst>
          </p:cNvPr>
          <p:cNvSpPr txBox="1">
            <a:spLocks/>
          </p:cNvSpPr>
          <p:nvPr/>
        </p:nvSpPr>
        <p:spPr>
          <a:xfrm>
            <a:off x="216001" y="216000"/>
            <a:ext cx="622200" cy="365125"/>
          </a:xfrm>
          <a:prstGeom prst="rect">
            <a:avLst/>
          </a:prstGeom>
        </p:spPr>
        <p:txBody>
          <a:bodyPr/>
          <a:lstStyle>
            <a:defPPr>
              <a:defRPr lang="en-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E21FDA0-9B75-FD4B-8974-211DAFD3C1D2}" type="slidenum">
              <a:rPr lang="da-DK" smtClean="0"/>
              <a:pPr/>
              <a:t>11</a:t>
            </a:fld>
            <a:endParaRPr lang="da-DK"/>
          </a:p>
        </p:txBody>
      </p:sp>
      <p:cxnSp>
        <p:nvCxnSpPr>
          <p:cNvPr id="5" name="Lige forbindelse 4">
            <a:extLst>
              <a:ext uri="{FF2B5EF4-FFF2-40B4-BE49-F238E27FC236}">
                <a16:creationId xmlns:a16="http://schemas.microsoft.com/office/drawing/2014/main" id="{13452485-035D-1846-AD98-968F75EBE2A6}"/>
              </a:ext>
            </a:extLst>
          </p:cNvPr>
          <p:cNvCxnSpPr/>
          <p:nvPr/>
        </p:nvCxnSpPr>
        <p:spPr>
          <a:xfrm>
            <a:off x="5207204" y="3262624"/>
            <a:ext cx="1181227" cy="0"/>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6" name="Rektangel 5">
            <a:extLst>
              <a:ext uri="{FF2B5EF4-FFF2-40B4-BE49-F238E27FC236}">
                <a16:creationId xmlns:a16="http://schemas.microsoft.com/office/drawing/2014/main" id="{AB100F4E-D066-624B-8C7E-501BA969523D}"/>
              </a:ext>
            </a:extLst>
          </p:cNvPr>
          <p:cNvSpPr/>
          <p:nvPr/>
        </p:nvSpPr>
        <p:spPr>
          <a:xfrm>
            <a:off x="0" y="0"/>
            <a:ext cx="4443710" cy="6858000"/>
          </a:xfrm>
          <a:prstGeom prst="rect">
            <a:avLst/>
          </a:prstGeom>
          <a:solidFill>
            <a:srgbClr val="EFEFF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dirty="0"/>
          </a:p>
        </p:txBody>
      </p:sp>
      <p:sp>
        <p:nvSpPr>
          <p:cNvPr id="7" name="Tekstfelt 6">
            <a:extLst>
              <a:ext uri="{FF2B5EF4-FFF2-40B4-BE49-F238E27FC236}">
                <a16:creationId xmlns:a16="http://schemas.microsoft.com/office/drawing/2014/main" id="{F8170938-215F-7843-9A5E-E5386DF97BDC}"/>
              </a:ext>
            </a:extLst>
          </p:cNvPr>
          <p:cNvSpPr txBox="1"/>
          <p:nvPr/>
        </p:nvSpPr>
        <p:spPr>
          <a:xfrm>
            <a:off x="1321853" y="1843950"/>
            <a:ext cx="1800004" cy="3170099"/>
          </a:xfrm>
          <a:prstGeom prst="rect">
            <a:avLst/>
          </a:prstGeom>
          <a:noFill/>
        </p:spPr>
        <p:txBody>
          <a:bodyPr wrap="square" rtlCol="0">
            <a:spAutoFit/>
          </a:bodyPr>
          <a:lstStyle/>
          <a:p>
            <a:r>
              <a:rPr lang="da-DK" sz="20000" dirty="0">
                <a:solidFill>
                  <a:srgbClr val="26253E"/>
                </a:solidFill>
                <a:latin typeface="Telegraf" pitchFamily="2" charset="77"/>
              </a:rPr>
              <a:t>2</a:t>
            </a:r>
          </a:p>
        </p:txBody>
      </p:sp>
    </p:spTree>
    <p:extLst>
      <p:ext uri="{BB962C8B-B14F-4D97-AF65-F5344CB8AC3E}">
        <p14:creationId xmlns:p14="http://schemas.microsoft.com/office/powerpoint/2010/main" val="21462315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Ellipse 7">
            <a:extLst>
              <a:ext uri="{FF2B5EF4-FFF2-40B4-BE49-F238E27FC236}">
                <a16:creationId xmlns:a16="http://schemas.microsoft.com/office/drawing/2014/main" id="{3E2C69FF-277D-924E-A13C-2D658FC6F716}"/>
              </a:ext>
            </a:extLst>
          </p:cNvPr>
          <p:cNvSpPr/>
          <p:nvPr/>
        </p:nvSpPr>
        <p:spPr>
          <a:xfrm>
            <a:off x="838200" y="1322205"/>
            <a:ext cx="3613484" cy="3610742"/>
          </a:xfrm>
          <a:prstGeom prst="ellipse">
            <a:avLst/>
          </a:prstGeom>
          <a:solidFill>
            <a:srgbClr val="D8D8E4">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2" name="Titel 1">
            <a:extLst>
              <a:ext uri="{FF2B5EF4-FFF2-40B4-BE49-F238E27FC236}">
                <a16:creationId xmlns:a16="http://schemas.microsoft.com/office/drawing/2014/main" id="{9BB369E3-347A-B642-A993-66E3112B6AFA}"/>
              </a:ext>
            </a:extLst>
          </p:cNvPr>
          <p:cNvSpPr>
            <a:spLocks noGrp="1"/>
          </p:cNvSpPr>
          <p:nvPr>
            <p:ph type="title"/>
          </p:nvPr>
        </p:nvSpPr>
        <p:spPr>
          <a:xfrm>
            <a:off x="2642537" y="2914650"/>
            <a:ext cx="7657403" cy="2192187"/>
          </a:xfrm>
        </p:spPr>
        <p:txBody>
          <a:bodyPr/>
          <a:lstStyle/>
          <a:p>
            <a:pPr lvl="0"/>
            <a:r>
              <a:rPr lang="en-US" dirty="0">
                <a:hlinkClick r:id="rId2"/>
              </a:rPr>
              <a:t>53% </a:t>
            </a:r>
            <a:r>
              <a:rPr lang="en-US" dirty="0"/>
              <a:t>of employees are more likely to prioritize wellbeing over work.  </a:t>
            </a:r>
            <a:endParaRPr lang="da-DK" dirty="0"/>
          </a:p>
        </p:txBody>
      </p:sp>
      <p:sp>
        <p:nvSpPr>
          <p:cNvPr id="3" name="Pladsholder til slidenummer 2">
            <a:extLst>
              <a:ext uri="{FF2B5EF4-FFF2-40B4-BE49-F238E27FC236}">
                <a16:creationId xmlns:a16="http://schemas.microsoft.com/office/drawing/2014/main" id="{3BEF59FB-E5FF-D84D-B131-956561B264B5}"/>
              </a:ext>
            </a:extLst>
          </p:cNvPr>
          <p:cNvSpPr>
            <a:spLocks noGrp="1"/>
          </p:cNvSpPr>
          <p:nvPr>
            <p:ph type="sldNum" sz="quarter" idx="12"/>
          </p:nvPr>
        </p:nvSpPr>
        <p:spPr/>
        <p:txBody>
          <a:bodyPr/>
          <a:lstStyle/>
          <a:p>
            <a:fld id="{CE21FDA0-9B75-FD4B-8974-211DAFD3C1D2}" type="slidenum">
              <a:rPr lang="da-DK" smtClean="0"/>
              <a:pPr/>
              <a:t>12</a:t>
            </a:fld>
            <a:endParaRPr lang="da-DK"/>
          </a:p>
        </p:txBody>
      </p:sp>
      <p:sp>
        <p:nvSpPr>
          <p:cNvPr id="11" name="Tekstfelt 10">
            <a:extLst>
              <a:ext uri="{FF2B5EF4-FFF2-40B4-BE49-F238E27FC236}">
                <a16:creationId xmlns:a16="http://schemas.microsoft.com/office/drawing/2014/main" id="{1054FE1B-5AD8-BF47-B3F7-F0097A167993}"/>
              </a:ext>
            </a:extLst>
          </p:cNvPr>
          <p:cNvSpPr txBox="1"/>
          <p:nvPr/>
        </p:nvSpPr>
        <p:spPr>
          <a:xfrm>
            <a:off x="1214439" y="1908808"/>
            <a:ext cx="2886074" cy="1477328"/>
          </a:xfrm>
          <a:prstGeom prst="rect">
            <a:avLst/>
          </a:prstGeom>
          <a:noFill/>
        </p:spPr>
        <p:txBody>
          <a:bodyPr wrap="square" rtlCol="0">
            <a:spAutoFit/>
          </a:bodyPr>
          <a:lstStyle/>
          <a:p>
            <a:pPr algn="ctr"/>
            <a:r>
              <a:rPr lang="da-DK" sz="9000" b="1" dirty="0">
                <a:solidFill>
                  <a:srgbClr val="26253E">
                    <a:alpha val="20000"/>
                  </a:srgbClr>
                </a:solidFill>
                <a:latin typeface="Telegraf" pitchFamily="2" charset="77"/>
              </a:rPr>
              <a:t>53%</a:t>
            </a:r>
          </a:p>
        </p:txBody>
      </p:sp>
    </p:spTree>
    <p:extLst>
      <p:ext uri="{BB962C8B-B14F-4D97-AF65-F5344CB8AC3E}">
        <p14:creationId xmlns:p14="http://schemas.microsoft.com/office/powerpoint/2010/main" val="23562765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Ellipse 7">
            <a:extLst>
              <a:ext uri="{FF2B5EF4-FFF2-40B4-BE49-F238E27FC236}">
                <a16:creationId xmlns:a16="http://schemas.microsoft.com/office/drawing/2014/main" id="{3E2C69FF-277D-924E-A13C-2D658FC6F716}"/>
              </a:ext>
            </a:extLst>
          </p:cNvPr>
          <p:cNvSpPr/>
          <p:nvPr/>
        </p:nvSpPr>
        <p:spPr>
          <a:xfrm>
            <a:off x="838200" y="1322205"/>
            <a:ext cx="3613484" cy="3610742"/>
          </a:xfrm>
          <a:prstGeom prst="ellipse">
            <a:avLst/>
          </a:prstGeom>
          <a:solidFill>
            <a:srgbClr val="D8D8E4">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2" name="Titel 1">
            <a:extLst>
              <a:ext uri="{FF2B5EF4-FFF2-40B4-BE49-F238E27FC236}">
                <a16:creationId xmlns:a16="http://schemas.microsoft.com/office/drawing/2014/main" id="{9BB369E3-347A-B642-A993-66E3112B6AFA}"/>
              </a:ext>
            </a:extLst>
          </p:cNvPr>
          <p:cNvSpPr>
            <a:spLocks noGrp="1"/>
          </p:cNvSpPr>
          <p:nvPr>
            <p:ph type="title"/>
          </p:nvPr>
        </p:nvSpPr>
        <p:spPr>
          <a:xfrm>
            <a:off x="2642537" y="3311058"/>
            <a:ext cx="7795425" cy="1795779"/>
          </a:xfrm>
        </p:spPr>
        <p:txBody>
          <a:bodyPr/>
          <a:lstStyle/>
          <a:p>
            <a:pPr lvl="1"/>
            <a:r>
              <a:rPr lang="en-US" sz="2800" b="1" dirty="0">
                <a:latin typeface="Telegraf" pitchFamily="2" charset="77"/>
                <a:hlinkClick r:id="rId2"/>
              </a:rPr>
              <a:t>89% </a:t>
            </a:r>
            <a:r>
              <a:rPr lang="en-US" sz="2800" b="1" dirty="0">
                <a:latin typeface="Telegraf" pitchFamily="2" charset="77"/>
              </a:rPr>
              <a:t>are more likely to recommend their workplace as a good place to work vs. 17 percent without leadership support.</a:t>
            </a:r>
            <a:endParaRPr lang="da-DK" sz="2800" b="1" dirty="0">
              <a:latin typeface="Telegraf" pitchFamily="2" charset="77"/>
            </a:endParaRPr>
          </a:p>
        </p:txBody>
      </p:sp>
      <p:sp>
        <p:nvSpPr>
          <p:cNvPr id="3" name="Pladsholder til slidenummer 2">
            <a:extLst>
              <a:ext uri="{FF2B5EF4-FFF2-40B4-BE49-F238E27FC236}">
                <a16:creationId xmlns:a16="http://schemas.microsoft.com/office/drawing/2014/main" id="{3BEF59FB-E5FF-D84D-B131-956561B264B5}"/>
              </a:ext>
            </a:extLst>
          </p:cNvPr>
          <p:cNvSpPr>
            <a:spLocks noGrp="1"/>
          </p:cNvSpPr>
          <p:nvPr>
            <p:ph type="sldNum" sz="quarter" idx="12"/>
          </p:nvPr>
        </p:nvSpPr>
        <p:spPr/>
        <p:txBody>
          <a:bodyPr/>
          <a:lstStyle/>
          <a:p>
            <a:fld id="{CE21FDA0-9B75-FD4B-8974-211DAFD3C1D2}" type="slidenum">
              <a:rPr lang="da-DK" smtClean="0"/>
              <a:pPr/>
              <a:t>13</a:t>
            </a:fld>
            <a:endParaRPr lang="da-DK"/>
          </a:p>
        </p:txBody>
      </p:sp>
      <p:sp>
        <p:nvSpPr>
          <p:cNvPr id="11" name="Tekstfelt 10">
            <a:extLst>
              <a:ext uri="{FF2B5EF4-FFF2-40B4-BE49-F238E27FC236}">
                <a16:creationId xmlns:a16="http://schemas.microsoft.com/office/drawing/2014/main" id="{1054FE1B-5AD8-BF47-B3F7-F0097A167993}"/>
              </a:ext>
            </a:extLst>
          </p:cNvPr>
          <p:cNvSpPr txBox="1"/>
          <p:nvPr/>
        </p:nvSpPr>
        <p:spPr>
          <a:xfrm>
            <a:off x="1263794" y="1898795"/>
            <a:ext cx="2670924" cy="1477328"/>
          </a:xfrm>
          <a:prstGeom prst="rect">
            <a:avLst/>
          </a:prstGeom>
          <a:noFill/>
        </p:spPr>
        <p:txBody>
          <a:bodyPr wrap="none" rtlCol="0">
            <a:spAutoFit/>
          </a:bodyPr>
          <a:lstStyle/>
          <a:p>
            <a:r>
              <a:rPr lang="da-DK" sz="9000" b="1" dirty="0">
                <a:solidFill>
                  <a:srgbClr val="26253E">
                    <a:alpha val="20000"/>
                  </a:srgbClr>
                </a:solidFill>
                <a:latin typeface="Telegraf" pitchFamily="2" charset="77"/>
              </a:rPr>
              <a:t>89%</a:t>
            </a:r>
          </a:p>
        </p:txBody>
      </p:sp>
    </p:spTree>
    <p:extLst>
      <p:ext uri="{BB962C8B-B14F-4D97-AF65-F5344CB8AC3E}">
        <p14:creationId xmlns:p14="http://schemas.microsoft.com/office/powerpoint/2010/main" val="25918660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55D631C-3C39-6F46-8A18-BE4136A12480}"/>
              </a:ext>
            </a:extLst>
          </p:cNvPr>
          <p:cNvSpPr txBox="1">
            <a:spLocks/>
          </p:cNvSpPr>
          <p:nvPr/>
        </p:nvSpPr>
        <p:spPr>
          <a:xfrm>
            <a:off x="5207204" y="1894749"/>
            <a:ext cx="6260272" cy="1585050"/>
          </a:xfrm>
          <a:prstGeom prst="rect">
            <a:avLst/>
          </a:prstGeom>
        </p:spPr>
        <p:txBody>
          <a:bodyPr/>
          <a:lstStyle>
            <a:lvl1pPr algn="l" defTabSz="914400" rtl="0" eaLnBrk="1" latinLnBrk="0" hangingPunct="1">
              <a:lnSpc>
                <a:spcPts val="4100"/>
              </a:lnSpc>
              <a:spcBef>
                <a:spcPct val="0"/>
              </a:spcBef>
              <a:buNone/>
              <a:defRPr sz="3500" b="1" i="0" kern="1200" baseline="0">
                <a:solidFill>
                  <a:schemeClr val="tx1"/>
                </a:solidFill>
                <a:latin typeface="Arial" panose="020B0604020202020204" pitchFamily="34" charset="0"/>
                <a:ea typeface="+mj-ea"/>
                <a:cs typeface="Arial" panose="020B0604020202020204" pitchFamily="34" charset="0"/>
              </a:defRPr>
            </a:lvl1pPr>
          </a:lstStyle>
          <a:p>
            <a:r>
              <a:rPr lang="da-DK" sz="4000" dirty="0"/>
              <a:t>Increase </a:t>
            </a:r>
            <a:r>
              <a:rPr lang="da-DK" sz="4000" dirty="0" err="1"/>
              <a:t>employee</a:t>
            </a:r>
            <a:r>
              <a:rPr lang="da-DK" sz="4000" dirty="0"/>
              <a:t> </a:t>
            </a:r>
          </a:p>
          <a:p>
            <a:r>
              <a:rPr lang="da-DK" sz="4000" dirty="0"/>
              <a:t>retention</a:t>
            </a:r>
          </a:p>
        </p:txBody>
      </p:sp>
      <p:sp>
        <p:nvSpPr>
          <p:cNvPr id="4" name="Pladsholder til slidenummer 4">
            <a:extLst>
              <a:ext uri="{FF2B5EF4-FFF2-40B4-BE49-F238E27FC236}">
                <a16:creationId xmlns:a16="http://schemas.microsoft.com/office/drawing/2014/main" id="{A34BE51F-6064-2F47-B3B0-B1593E2533EA}"/>
              </a:ext>
            </a:extLst>
          </p:cNvPr>
          <p:cNvSpPr txBox="1">
            <a:spLocks/>
          </p:cNvSpPr>
          <p:nvPr/>
        </p:nvSpPr>
        <p:spPr>
          <a:xfrm>
            <a:off x="216001" y="216000"/>
            <a:ext cx="622200" cy="365125"/>
          </a:xfrm>
          <a:prstGeom prst="rect">
            <a:avLst/>
          </a:prstGeom>
        </p:spPr>
        <p:txBody>
          <a:bodyPr/>
          <a:lstStyle>
            <a:defPPr>
              <a:defRPr lang="en-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E21FDA0-9B75-FD4B-8974-211DAFD3C1D2}" type="slidenum">
              <a:rPr lang="da-DK" smtClean="0"/>
              <a:pPr/>
              <a:t>14</a:t>
            </a:fld>
            <a:endParaRPr lang="da-DK"/>
          </a:p>
        </p:txBody>
      </p:sp>
      <p:cxnSp>
        <p:nvCxnSpPr>
          <p:cNvPr id="5" name="Lige forbindelse 4">
            <a:extLst>
              <a:ext uri="{FF2B5EF4-FFF2-40B4-BE49-F238E27FC236}">
                <a16:creationId xmlns:a16="http://schemas.microsoft.com/office/drawing/2014/main" id="{13452485-035D-1846-AD98-968F75EBE2A6}"/>
              </a:ext>
            </a:extLst>
          </p:cNvPr>
          <p:cNvCxnSpPr/>
          <p:nvPr/>
        </p:nvCxnSpPr>
        <p:spPr>
          <a:xfrm>
            <a:off x="5207204" y="3262624"/>
            <a:ext cx="1181227" cy="0"/>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6" name="Rektangel 5">
            <a:extLst>
              <a:ext uri="{FF2B5EF4-FFF2-40B4-BE49-F238E27FC236}">
                <a16:creationId xmlns:a16="http://schemas.microsoft.com/office/drawing/2014/main" id="{AB100F4E-D066-624B-8C7E-501BA969523D}"/>
              </a:ext>
            </a:extLst>
          </p:cNvPr>
          <p:cNvSpPr/>
          <p:nvPr/>
        </p:nvSpPr>
        <p:spPr>
          <a:xfrm>
            <a:off x="0" y="0"/>
            <a:ext cx="4443710" cy="6858000"/>
          </a:xfrm>
          <a:prstGeom prst="rect">
            <a:avLst/>
          </a:prstGeom>
          <a:solidFill>
            <a:srgbClr val="EFEFF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dirty="0"/>
          </a:p>
        </p:txBody>
      </p:sp>
      <p:sp>
        <p:nvSpPr>
          <p:cNvPr id="7" name="Tekstfelt 6">
            <a:extLst>
              <a:ext uri="{FF2B5EF4-FFF2-40B4-BE49-F238E27FC236}">
                <a16:creationId xmlns:a16="http://schemas.microsoft.com/office/drawing/2014/main" id="{F8170938-215F-7843-9A5E-E5386DF97BDC}"/>
              </a:ext>
            </a:extLst>
          </p:cNvPr>
          <p:cNvSpPr txBox="1"/>
          <p:nvPr/>
        </p:nvSpPr>
        <p:spPr>
          <a:xfrm>
            <a:off x="1316799" y="1843950"/>
            <a:ext cx="1795684" cy="3170099"/>
          </a:xfrm>
          <a:prstGeom prst="rect">
            <a:avLst/>
          </a:prstGeom>
          <a:noFill/>
        </p:spPr>
        <p:txBody>
          <a:bodyPr wrap="none" rtlCol="0">
            <a:spAutoFit/>
          </a:bodyPr>
          <a:lstStyle/>
          <a:p>
            <a:r>
              <a:rPr lang="da-DK" sz="20000" dirty="0">
                <a:solidFill>
                  <a:srgbClr val="26253E"/>
                </a:solidFill>
                <a:latin typeface="Telegraf" pitchFamily="2" charset="77"/>
              </a:rPr>
              <a:t>3</a:t>
            </a:r>
          </a:p>
        </p:txBody>
      </p:sp>
      <p:sp>
        <p:nvSpPr>
          <p:cNvPr id="9" name="Pladsholder til indhold 2">
            <a:extLst>
              <a:ext uri="{FF2B5EF4-FFF2-40B4-BE49-F238E27FC236}">
                <a16:creationId xmlns:a16="http://schemas.microsoft.com/office/drawing/2014/main" id="{D48CB887-DED5-9C48-B5A3-603DE02EE662}"/>
              </a:ext>
            </a:extLst>
          </p:cNvPr>
          <p:cNvSpPr txBox="1">
            <a:spLocks/>
          </p:cNvSpPr>
          <p:nvPr/>
        </p:nvSpPr>
        <p:spPr>
          <a:xfrm>
            <a:off x="5207203" y="3550405"/>
            <a:ext cx="6260272" cy="2253491"/>
          </a:xfrm>
          <a:prstGeom prst="rect">
            <a:avLst/>
          </a:prstGeom>
        </p:spPr>
        <p:txBody>
          <a:bodyPr/>
          <a:lstStyle>
            <a:lvl1pPr marL="108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1pPr>
            <a:lvl2pPr marL="216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2pPr>
            <a:lvl3pPr marL="324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3pPr>
            <a:lvl4pPr marL="432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4pPr>
            <a:lvl5pPr marL="576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buNone/>
            </a:pPr>
            <a:r>
              <a:rPr lang="en-US" sz="2000" dirty="0"/>
              <a:t>With a digital employee survey system we’ll be able to have ongoing and open communication directly with our employees and get valuable insights to proactively act on and improve our management, communication, employer brand, and work culture from, which all contribute to retaining our employees longer.</a:t>
            </a:r>
          </a:p>
        </p:txBody>
      </p:sp>
    </p:spTree>
    <p:extLst>
      <p:ext uri="{BB962C8B-B14F-4D97-AF65-F5344CB8AC3E}">
        <p14:creationId xmlns:p14="http://schemas.microsoft.com/office/powerpoint/2010/main" val="18297136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Ellipse 7">
            <a:extLst>
              <a:ext uri="{FF2B5EF4-FFF2-40B4-BE49-F238E27FC236}">
                <a16:creationId xmlns:a16="http://schemas.microsoft.com/office/drawing/2014/main" id="{3E2C69FF-277D-924E-A13C-2D658FC6F716}"/>
              </a:ext>
            </a:extLst>
          </p:cNvPr>
          <p:cNvSpPr/>
          <p:nvPr/>
        </p:nvSpPr>
        <p:spPr>
          <a:xfrm>
            <a:off x="838200" y="1322205"/>
            <a:ext cx="3613484" cy="3610742"/>
          </a:xfrm>
          <a:prstGeom prst="ellipse">
            <a:avLst/>
          </a:prstGeom>
          <a:solidFill>
            <a:srgbClr val="D8D8E4">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2" name="Titel 1">
            <a:extLst>
              <a:ext uri="{FF2B5EF4-FFF2-40B4-BE49-F238E27FC236}">
                <a16:creationId xmlns:a16="http://schemas.microsoft.com/office/drawing/2014/main" id="{9BB369E3-347A-B642-A993-66E3112B6AFA}"/>
              </a:ext>
            </a:extLst>
          </p:cNvPr>
          <p:cNvSpPr>
            <a:spLocks noGrp="1"/>
          </p:cNvSpPr>
          <p:nvPr>
            <p:ph type="title"/>
          </p:nvPr>
        </p:nvSpPr>
        <p:spPr>
          <a:xfrm>
            <a:off x="2642537" y="2535382"/>
            <a:ext cx="7657403" cy="2909454"/>
          </a:xfrm>
        </p:spPr>
        <p:txBody>
          <a:bodyPr/>
          <a:lstStyle/>
          <a:p>
            <a:pPr lvl="0"/>
            <a:r>
              <a:rPr lang="da-DK" dirty="0" err="1"/>
              <a:t>Engaged</a:t>
            </a:r>
            <a:r>
              <a:rPr lang="da-DK" dirty="0"/>
              <a:t> </a:t>
            </a:r>
            <a:r>
              <a:rPr lang="da-DK" dirty="0" err="1"/>
              <a:t>employees</a:t>
            </a:r>
            <a:r>
              <a:rPr lang="da-DK" dirty="0"/>
              <a:t> </a:t>
            </a:r>
            <a:r>
              <a:rPr lang="da-DK" dirty="0" err="1"/>
              <a:t>are</a:t>
            </a:r>
            <a:r>
              <a:rPr lang="da-DK" dirty="0"/>
              <a:t> 87% </a:t>
            </a:r>
            <a:r>
              <a:rPr lang="da-DK" dirty="0" err="1"/>
              <a:t>less</a:t>
            </a:r>
            <a:r>
              <a:rPr lang="da-DK" dirty="0"/>
              <a:t> </a:t>
            </a:r>
            <a:r>
              <a:rPr lang="da-DK" dirty="0" err="1"/>
              <a:t>likely</a:t>
            </a:r>
            <a:r>
              <a:rPr lang="da-DK" dirty="0"/>
              <a:t> to </a:t>
            </a:r>
            <a:r>
              <a:rPr lang="da-DK" dirty="0" err="1"/>
              <a:t>leave</a:t>
            </a:r>
            <a:r>
              <a:rPr lang="da-DK" dirty="0"/>
              <a:t> </a:t>
            </a:r>
            <a:r>
              <a:rPr lang="da-DK" dirty="0" err="1"/>
              <a:t>their</a:t>
            </a:r>
            <a:r>
              <a:rPr lang="da-DK" dirty="0"/>
              <a:t> </a:t>
            </a:r>
            <a:r>
              <a:rPr lang="da-DK" dirty="0" err="1"/>
              <a:t>employer</a:t>
            </a:r>
            <a:r>
              <a:rPr lang="da-DK" dirty="0"/>
              <a:t>.</a:t>
            </a:r>
          </a:p>
        </p:txBody>
      </p:sp>
      <p:sp>
        <p:nvSpPr>
          <p:cNvPr id="3" name="Pladsholder til slidenummer 2">
            <a:extLst>
              <a:ext uri="{FF2B5EF4-FFF2-40B4-BE49-F238E27FC236}">
                <a16:creationId xmlns:a16="http://schemas.microsoft.com/office/drawing/2014/main" id="{3BEF59FB-E5FF-D84D-B131-956561B264B5}"/>
              </a:ext>
            </a:extLst>
          </p:cNvPr>
          <p:cNvSpPr>
            <a:spLocks noGrp="1"/>
          </p:cNvSpPr>
          <p:nvPr>
            <p:ph type="sldNum" sz="quarter" idx="12"/>
          </p:nvPr>
        </p:nvSpPr>
        <p:spPr/>
        <p:txBody>
          <a:bodyPr/>
          <a:lstStyle/>
          <a:p>
            <a:fld id="{CE21FDA0-9B75-FD4B-8974-211DAFD3C1D2}" type="slidenum">
              <a:rPr lang="da-DK" smtClean="0"/>
              <a:pPr/>
              <a:t>15</a:t>
            </a:fld>
            <a:endParaRPr lang="da-DK"/>
          </a:p>
        </p:txBody>
      </p:sp>
      <p:sp>
        <p:nvSpPr>
          <p:cNvPr id="11" name="Tekstfelt 10">
            <a:extLst>
              <a:ext uri="{FF2B5EF4-FFF2-40B4-BE49-F238E27FC236}">
                <a16:creationId xmlns:a16="http://schemas.microsoft.com/office/drawing/2014/main" id="{1054FE1B-5AD8-BF47-B3F7-F0097A167993}"/>
              </a:ext>
            </a:extLst>
          </p:cNvPr>
          <p:cNvSpPr txBox="1"/>
          <p:nvPr/>
        </p:nvSpPr>
        <p:spPr>
          <a:xfrm>
            <a:off x="838201" y="1951672"/>
            <a:ext cx="3613483" cy="1477328"/>
          </a:xfrm>
          <a:prstGeom prst="rect">
            <a:avLst/>
          </a:prstGeom>
          <a:noFill/>
        </p:spPr>
        <p:txBody>
          <a:bodyPr wrap="square" rtlCol="0">
            <a:spAutoFit/>
          </a:bodyPr>
          <a:lstStyle/>
          <a:p>
            <a:pPr algn="ctr"/>
            <a:r>
              <a:rPr lang="da-DK" sz="9000" b="1" dirty="0">
                <a:solidFill>
                  <a:srgbClr val="26253E">
                    <a:alpha val="20000"/>
                  </a:srgbClr>
                </a:solidFill>
                <a:latin typeface="Telegraf" pitchFamily="2" charset="77"/>
              </a:rPr>
              <a:t>87%</a:t>
            </a:r>
          </a:p>
        </p:txBody>
      </p:sp>
    </p:spTree>
    <p:extLst>
      <p:ext uri="{BB962C8B-B14F-4D97-AF65-F5344CB8AC3E}">
        <p14:creationId xmlns:p14="http://schemas.microsoft.com/office/powerpoint/2010/main" val="36581110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Ellipse 7">
            <a:extLst>
              <a:ext uri="{FF2B5EF4-FFF2-40B4-BE49-F238E27FC236}">
                <a16:creationId xmlns:a16="http://schemas.microsoft.com/office/drawing/2014/main" id="{3E2C69FF-277D-924E-A13C-2D658FC6F716}"/>
              </a:ext>
            </a:extLst>
          </p:cNvPr>
          <p:cNvSpPr/>
          <p:nvPr/>
        </p:nvSpPr>
        <p:spPr>
          <a:xfrm>
            <a:off x="838200" y="1322205"/>
            <a:ext cx="3613484" cy="3610742"/>
          </a:xfrm>
          <a:prstGeom prst="ellipse">
            <a:avLst/>
          </a:prstGeom>
          <a:solidFill>
            <a:srgbClr val="D8D8E4">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2" name="Titel 1">
            <a:extLst>
              <a:ext uri="{FF2B5EF4-FFF2-40B4-BE49-F238E27FC236}">
                <a16:creationId xmlns:a16="http://schemas.microsoft.com/office/drawing/2014/main" id="{9BB369E3-347A-B642-A993-66E3112B6AFA}"/>
              </a:ext>
            </a:extLst>
          </p:cNvPr>
          <p:cNvSpPr>
            <a:spLocks noGrp="1"/>
          </p:cNvSpPr>
          <p:nvPr>
            <p:ph type="title"/>
          </p:nvPr>
        </p:nvSpPr>
        <p:spPr>
          <a:xfrm>
            <a:off x="2642537" y="2462646"/>
            <a:ext cx="7987363" cy="2644192"/>
          </a:xfrm>
        </p:spPr>
        <p:txBody>
          <a:bodyPr/>
          <a:lstStyle/>
          <a:p>
            <a:pPr lvl="0"/>
            <a:r>
              <a:rPr lang="en-US" dirty="0"/>
              <a:t>Top engaged teams show </a:t>
            </a:r>
            <a:r>
              <a:rPr lang="da-DK" dirty="0"/>
              <a:t>59% </a:t>
            </a:r>
            <a:r>
              <a:rPr lang="da-DK" dirty="0" err="1"/>
              <a:t>less</a:t>
            </a:r>
            <a:r>
              <a:rPr lang="da-DK" dirty="0"/>
              <a:t> </a:t>
            </a:r>
            <a:r>
              <a:rPr lang="da-DK" dirty="0" err="1"/>
              <a:t>turnover</a:t>
            </a:r>
            <a:endParaRPr lang="da-DK" dirty="0"/>
          </a:p>
        </p:txBody>
      </p:sp>
      <p:sp>
        <p:nvSpPr>
          <p:cNvPr id="3" name="Pladsholder til slidenummer 2">
            <a:extLst>
              <a:ext uri="{FF2B5EF4-FFF2-40B4-BE49-F238E27FC236}">
                <a16:creationId xmlns:a16="http://schemas.microsoft.com/office/drawing/2014/main" id="{3BEF59FB-E5FF-D84D-B131-956561B264B5}"/>
              </a:ext>
            </a:extLst>
          </p:cNvPr>
          <p:cNvSpPr>
            <a:spLocks noGrp="1"/>
          </p:cNvSpPr>
          <p:nvPr>
            <p:ph type="sldNum" sz="quarter" idx="12"/>
          </p:nvPr>
        </p:nvSpPr>
        <p:spPr/>
        <p:txBody>
          <a:bodyPr/>
          <a:lstStyle/>
          <a:p>
            <a:fld id="{CE21FDA0-9B75-FD4B-8974-211DAFD3C1D2}" type="slidenum">
              <a:rPr lang="da-DK" smtClean="0"/>
              <a:pPr/>
              <a:t>16</a:t>
            </a:fld>
            <a:endParaRPr lang="da-DK"/>
          </a:p>
        </p:txBody>
      </p:sp>
      <p:sp>
        <p:nvSpPr>
          <p:cNvPr id="11" name="Tekstfelt 10">
            <a:extLst>
              <a:ext uri="{FF2B5EF4-FFF2-40B4-BE49-F238E27FC236}">
                <a16:creationId xmlns:a16="http://schemas.microsoft.com/office/drawing/2014/main" id="{1054FE1B-5AD8-BF47-B3F7-F0097A167993}"/>
              </a:ext>
            </a:extLst>
          </p:cNvPr>
          <p:cNvSpPr txBox="1"/>
          <p:nvPr/>
        </p:nvSpPr>
        <p:spPr>
          <a:xfrm>
            <a:off x="1214439" y="1908808"/>
            <a:ext cx="2886074" cy="1477328"/>
          </a:xfrm>
          <a:prstGeom prst="rect">
            <a:avLst/>
          </a:prstGeom>
          <a:noFill/>
        </p:spPr>
        <p:txBody>
          <a:bodyPr wrap="square" rtlCol="0">
            <a:spAutoFit/>
          </a:bodyPr>
          <a:lstStyle/>
          <a:p>
            <a:pPr algn="ctr"/>
            <a:r>
              <a:rPr lang="da-DK" sz="9000" b="1" dirty="0">
                <a:solidFill>
                  <a:srgbClr val="26253E">
                    <a:alpha val="20000"/>
                  </a:srgbClr>
                </a:solidFill>
                <a:latin typeface="Telegraf" pitchFamily="2" charset="77"/>
              </a:rPr>
              <a:t>59%</a:t>
            </a:r>
          </a:p>
        </p:txBody>
      </p:sp>
    </p:spTree>
    <p:extLst>
      <p:ext uri="{BB962C8B-B14F-4D97-AF65-F5344CB8AC3E}">
        <p14:creationId xmlns:p14="http://schemas.microsoft.com/office/powerpoint/2010/main" val="71339623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Ellipse 7">
            <a:extLst>
              <a:ext uri="{FF2B5EF4-FFF2-40B4-BE49-F238E27FC236}">
                <a16:creationId xmlns:a16="http://schemas.microsoft.com/office/drawing/2014/main" id="{3E2C69FF-277D-924E-A13C-2D658FC6F716}"/>
              </a:ext>
            </a:extLst>
          </p:cNvPr>
          <p:cNvSpPr/>
          <p:nvPr/>
        </p:nvSpPr>
        <p:spPr>
          <a:xfrm>
            <a:off x="838200" y="1322205"/>
            <a:ext cx="3613484" cy="3610742"/>
          </a:xfrm>
          <a:prstGeom prst="ellipse">
            <a:avLst/>
          </a:prstGeom>
          <a:solidFill>
            <a:srgbClr val="D8D8E4">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2" name="Titel 1">
            <a:extLst>
              <a:ext uri="{FF2B5EF4-FFF2-40B4-BE49-F238E27FC236}">
                <a16:creationId xmlns:a16="http://schemas.microsoft.com/office/drawing/2014/main" id="{9BB369E3-347A-B642-A993-66E3112B6AFA}"/>
              </a:ext>
            </a:extLst>
          </p:cNvPr>
          <p:cNvSpPr>
            <a:spLocks noGrp="1"/>
          </p:cNvSpPr>
          <p:nvPr>
            <p:ph type="title"/>
          </p:nvPr>
        </p:nvSpPr>
        <p:spPr>
          <a:xfrm>
            <a:off x="2642537" y="2805546"/>
            <a:ext cx="7657403" cy="3148446"/>
          </a:xfrm>
        </p:spPr>
        <p:txBody>
          <a:bodyPr/>
          <a:lstStyle/>
          <a:p>
            <a:pPr lvl="0"/>
            <a:r>
              <a:rPr lang="da-DK" dirty="0"/>
              <a:t>Companies </a:t>
            </a:r>
            <a:r>
              <a:rPr lang="da-DK" dirty="0" err="1"/>
              <a:t>that</a:t>
            </a:r>
            <a:r>
              <a:rPr lang="da-DK" dirty="0"/>
              <a:t> </a:t>
            </a:r>
            <a:r>
              <a:rPr lang="da-DK" dirty="0" err="1"/>
              <a:t>seek</a:t>
            </a:r>
            <a:r>
              <a:rPr lang="da-DK" dirty="0"/>
              <a:t> </a:t>
            </a:r>
            <a:r>
              <a:rPr lang="da-DK" dirty="0" err="1"/>
              <a:t>regular</a:t>
            </a:r>
            <a:r>
              <a:rPr lang="da-DK" dirty="0"/>
              <a:t> </a:t>
            </a:r>
            <a:r>
              <a:rPr lang="da-DK" dirty="0">
                <a:hlinkClick r:id="rId2"/>
              </a:rPr>
              <a:t>employee feedback</a:t>
            </a:r>
            <a:r>
              <a:rPr lang="da-DK" dirty="0"/>
              <a:t> have </a:t>
            </a:r>
            <a:r>
              <a:rPr lang="da-DK" dirty="0" err="1"/>
              <a:t>turnover</a:t>
            </a:r>
            <a:r>
              <a:rPr lang="da-DK" dirty="0"/>
              <a:t> rates </a:t>
            </a:r>
            <a:r>
              <a:rPr lang="da-DK" dirty="0" err="1"/>
              <a:t>that</a:t>
            </a:r>
            <a:r>
              <a:rPr lang="da-DK" dirty="0"/>
              <a:t> </a:t>
            </a:r>
            <a:r>
              <a:rPr lang="da-DK" dirty="0" err="1"/>
              <a:t>are</a:t>
            </a:r>
            <a:r>
              <a:rPr lang="da-DK" dirty="0"/>
              <a:t> </a:t>
            </a:r>
            <a:r>
              <a:rPr lang="da-DK" dirty="0">
                <a:hlinkClick r:id="rId3"/>
              </a:rPr>
              <a:t>14.9% lower</a:t>
            </a:r>
            <a:r>
              <a:rPr lang="da-DK" dirty="0"/>
              <a:t> </a:t>
            </a:r>
            <a:r>
              <a:rPr lang="da-DK" dirty="0" err="1"/>
              <a:t>than</a:t>
            </a:r>
            <a:r>
              <a:rPr lang="da-DK" dirty="0"/>
              <a:t> </a:t>
            </a:r>
            <a:r>
              <a:rPr lang="da-DK" dirty="0" err="1"/>
              <a:t>those</a:t>
            </a:r>
            <a:r>
              <a:rPr lang="da-DK" dirty="0"/>
              <a:t> </a:t>
            </a:r>
            <a:r>
              <a:rPr lang="da-DK" dirty="0" err="1"/>
              <a:t>that</a:t>
            </a:r>
            <a:r>
              <a:rPr lang="da-DK" dirty="0"/>
              <a:t> </a:t>
            </a:r>
            <a:r>
              <a:rPr lang="da-DK" dirty="0" err="1"/>
              <a:t>don’t</a:t>
            </a:r>
            <a:r>
              <a:rPr lang="da-DK" dirty="0"/>
              <a:t>.</a:t>
            </a:r>
          </a:p>
        </p:txBody>
      </p:sp>
      <p:sp>
        <p:nvSpPr>
          <p:cNvPr id="3" name="Pladsholder til slidenummer 2">
            <a:extLst>
              <a:ext uri="{FF2B5EF4-FFF2-40B4-BE49-F238E27FC236}">
                <a16:creationId xmlns:a16="http://schemas.microsoft.com/office/drawing/2014/main" id="{3BEF59FB-E5FF-D84D-B131-956561B264B5}"/>
              </a:ext>
            </a:extLst>
          </p:cNvPr>
          <p:cNvSpPr>
            <a:spLocks noGrp="1"/>
          </p:cNvSpPr>
          <p:nvPr>
            <p:ph type="sldNum" sz="quarter" idx="12"/>
          </p:nvPr>
        </p:nvSpPr>
        <p:spPr/>
        <p:txBody>
          <a:bodyPr/>
          <a:lstStyle/>
          <a:p>
            <a:fld id="{CE21FDA0-9B75-FD4B-8974-211DAFD3C1D2}" type="slidenum">
              <a:rPr lang="da-DK" smtClean="0"/>
              <a:pPr/>
              <a:t>17</a:t>
            </a:fld>
            <a:endParaRPr lang="da-DK"/>
          </a:p>
        </p:txBody>
      </p:sp>
      <p:sp>
        <p:nvSpPr>
          <p:cNvPr id="11" name="Tekstfelt 10">
            <a:extLst>
              <a:ext uri="{FF2B5EF4-FFF2-40B4-BE49-F238E27FC236}">
                <a16:creationId xmlns:a16="http://schemas.microsoft.com/office/drawing/2014/main" id="{1054FE1B-5AD8-BF47-B3F7-F0097A167993}"/>
              </a:ext>
            </a:extLst>
          </p:cNvPr>
          <p:cNvSpPr txBox="1"/>
          <p:nvPr/>
        </p:nvSpPr>
        <p:spPr>
          <a:xfrm>
            <a:off x="838201" y="1951672"/>
            <a:ext cx="3613483" cy="1477328"/>
          </a:xfrm>
          <a:prstGeom prst="rect">
            <a:avLst/>
          </a:prstGeom>
          <a:noFill/>
        </p:spPr>
        <p:txBody>
          <a:bodyPr wrap="square" rtlCol="0">
            <a:spAutoFit/>
          </a:bodyPr>
          <a:lstStyle/>
          <a:p>
            <a:pPr algn="ctr"/>
            <a:r>
              <a:rPr lang="da-DK" sz="9000" b="1" dirty="0">
                <a:solidFill>
                  <a:srgbClr val="26253E">
                    <a:alpha val="20000"/>
                  </a:srgbClr>
                </a:solidFill>
                <a:latin typeface="Telegraf" pitchFamily="2" charset="77"/>
              </a:rPr>
              <a:t>14,9%</a:t>
            </a:r>
          </a:p>
        </p:txBody>
      </p:sp>
    </p:spTree>
    <p:extLst>
      <p:ext uri="{BB962C8B-B14F-4D97-AF65-F5344CB8AC3E}">
        <p14:creationId xmlns:p14="http://schemas.microsoft.com/office/powerpoint/2010/main" val="30615017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EFEFF3"/>
        </a:soli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99DD725-F522-C04C-A7E8-4EE86DD7B689}"/>
              </a:ext>
            </a:extLst>
          </p:cNvPr>
          <p:cNvSpPr>
            <a:spLocks noGrp="1"/>
          </p:cNvSpPr>
          <p:nvPr>
            <p:ph type="title"/>
          </p:nvPr>
        </p:nvSpPr>
        <p:spPr>
          <a:xfrm>
            <a:off x="1692222" y="1507012"/>
            <a:ext cx="8988478" cy="4385787"/>
          </a:xfrm>
        </p:spPr>
        <p:txBody>
          <a:bodyPr/>
          <a:lstStyle/>
          <a:p>
            <a:r>
              <a:rPr lang="da-DK" sz="4000" dirty="0"/>
              <a:t>To sum up</a:t>
            </a:r>
            <a:br>
              <a:rPr lang="da-DK" dirty="0"/>
            </a:br>
            <a:r>
              <a:rPr lang="en-US" b="0" dirty="0"/>
              <a:t>An employee survey system will enable us to increase employee engagement and job satisfaction through ongoing feedback. We’ll be able to improve on our employer brand and work culture by gaining weekly insights to proactively improve from. Collectively, this will all enable us to increase employee retention.</a:t>
            </a:r>
            <a:endParaRPr lang="da-DK" dirty="0"/>
          </a:p>
        </p:txBody>
      </p:sp>
      <p:sp>
        <p:nvSpPr>
          <p:cNvPr id="3" name="Pladsholder til slidenummer 2">
            <a:extLst>
              <a:ext uri="{FF2B5EF4-FFF2-40B4-BE49-F238E27FC236}">
                <a16:creationId xmlns:a16="http://schemas.microsoft.com/office/drawing/2014/main" id="{E18A7D0E-6403-0E40-8297-5C320DEE0D4A}"/>
              </a:ext>
            </a:extLst>
          </p:cNvPr>
          <p:cNvSpPr>
            <a:spLocks noGrp="1"/>
          </p:cNvSpPr>
          <p:nvPr>
            <p:ph type="sldNum" sz="quarter" idx="12"/>
          </p:nvPr>
        </p:nvSpPr>
        <p:spPr/>
        <p:txBody>
          <a:bodyPr/>
          <a:lstStyle/>
          <a:p>
            <a:fld id="{CE21FDA0-9B75-FD4B-8974-211DAFD3C1D2}" type="slidenum">
              <a:rPr lang="da-DK" smtClean="0"/>
              <a:pPr/>
              <a:t>18</a:t>
            </a:fld>
            <a:endParaRPr lang="da-DK"/>
          </a:p>
        </p:txBody>
      </p:sp>
    </p:spTree>
    <p:extLst>
      <p:ext uri="{BB962C8B-B14F-4D97-AF65-F5344CB8AC3E}">
        <p14:creationId xmlns:p14="http://schemas.microsoft.com/office/powerpoint/2010/main" val="17414779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6D77A63-C345-B047-81C6-5DE8B0A4A0B0}"/>
              </a:ext>
            </a:extLst>
          </p:cNvPr>
          <p:cNvSpPr>
            <a:spLocks noGrp="1"/>
          </p:cNvSpPr>
          <p:nvPr>
            <p:ph type="title"/>
          </p:nvPr>
        </p:nvSpPr>
        <p:spPr>
          <a:xfrm>
            <a:off x="838201" y="2628900"/>
            <a:ext cx="10609287" cy="1600200"/>
          </a:xfrm>
        </p:spPr>
        <p:txBody>
          <a:bodyPr/>
          <a:lstStyle/>
          <a:p>
            <a:pPr>
              <a:lnSpc>
                <a:spcPct val="100000"/>
              </a:lnSpc>
            </a:pPr>
            <a:r>
              <a:rPr lang="en-US" dirty="0"/>
              <a:t>…</a:t>
            </a:r>
            <a:r>
              <a:rPr lang="da-DK" dirty="0"/>
              <a:t>And </a:t>
            </a:r>
            <a:r>
              <a:rPr lang="da-DK" dirty="0" err="1"/>
              <a:t>there</a:t>
            </a:r>
            <a:r>
              <a:rPr lang="da-DK" dirty="0"/>
              <a:t> is more!</a:t>
            </a:r>
          </a:p>
        </p:txBody>
      </p:sp>
      <p:sp>
        <p:nvSpPr>
          <p:cNvPr id="3" name="Pladsholder til slidenummer 2">
            <a:extLst>
              <a:ext uri="{FF2B5EF4-FFF2-40B4-BE49-F238E27FC236}">
                <a16:creationId xmlns:a16="http://schemas.microsoft.com/office/drawing/2014/main" id="{75A0F803-726A-2348-97E9-670168A2859E}"/>
              </a:ext>
            </a:extLst>
          </p:cNvPr>
          <p:cNvSpPr>
            <a:spLocks noGrp="1"/>
          </p:cNvSpPr>
          <p:nvPr>
            <p:ph type="sldNum" sz="quarter" idx="12"/>
          </p:nvPr>
        </p:nvSpPr>
        <p:spPr/>
        <p:txBody>
          <a:bodyPr/>
          <a:lstStyle/>
          <a:p>
            <a:fld id="{CE21FDA0-9B75-FD4B-8974-211DAFD3C1D2}" type="slidenum">
              <a:rPr lang="da-DK" smtClean="0"/>
              <a:pPr/>
              <a:t>19</a:t>
            </a:fld>
            <a:endParaRPr lang="da-DK"/>
          </a:p>
        </p:txBody>
      </p:sp>
    </p:spTree>
    <p:extLst>
      <p:ext uri="{BB962C8B-B14F-4D97-AF65-F5344CB8AC3E}">
        <p14:creationId xmlns:p14="http://schemas.microsoft.com/office/powerpoint/2010/main" val="16044960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9C81F5-BDE8-3740-3AF0-B636D282407B}"/>
              </a:ext>
            </a:extLst>
          </p:cNvPr>
          <p:cNvSpPr>
            <a:spLocks noGrp="1"/>
          </p:cNvSpPr>
          <p:nvPr>
            <p:ph type="title" idx="4294967295"/>
          </p:nvPr>
        </p:nvSpPr>
        <p:spPr>
          <a:xfrm>
            <a:off x="1129150" y="2521953"/>
            <a:ext cx="9933700" cy="2699919"/>
          </a:xfrm>
        </p:spPr>
        <p:txBody>
          <a:bodyPr anchor="t">
            <a:noAutofit/>
          </a:bodyPr>
          <a:lstStyle/>
          <a:p>
            <a:pPr>
              <a:lnSpc>
                <a:spcPct val="100000"/>
              </a:lnSpc>
            </a:pPr>
            <a:r>
              <a:rPr lang="en-US" sz="5400" dirty="0">
                <a:latin typeface="Telegraf" pitchFamily="2" charset="77"/>
              </a:rPr>
              <a:t>Employees prioritize health and wellbeing over work</a:t>
            </a:r>
            <a:r>
              <a:rPr lang="da-DK" sz="5400" dirty="0">
                <a:latin typeface="Telegraf" pitchFamily="2" charset="77"/>
              </a:rPr>
              <a:t> </a:t>
            </a:r>
            <a:endParaRPr lang="da-DK" sz="5400" b="0" dirty="0">
              <a:solidFill>
                <a:srgbClr val="26253E"/>
              </a:solidFill>
              <a:latin typeface="Telegraf" pitchFamily="2" charset="77"/>
            </a:endParaRPr>
          </a:p>
        </p:txBody>
      </p:sp>
      <p:sp>
        <p:nvSpPr>
          <p:cNvPr id="4" name="Slide Number Placeholder 3">
            <a:extLst>
              <a:ext uri="{FF2B5EF4-FFF2-40B4-BE49-F238E27FC236}">
                <a16:creationId xmlns:a16="http://schemas.microsoft.com/office/drawing/2014/main" id="{EDB57423-7EAF-B307-BA8A-8FA0B5659F81}"/>
              </a:ext>
            </a:extLst>
          </p:cNvPr>
          <p:cNvSpPr>
            <a:spLocks noGrp="1"/>
          </p:cNvSpPr>
          <p:nvPr>
            <p:ph type="sldNum" sz="quarter" idx="12"/>
          </p:nvPr>
        </p:nvSpPr>
        <p:spPr/>
        <p:txBody>
          <a:bodyPr/>
          <a:lstStyle/>
          <a:p>
            <a:r>
              <a:rPr lang="da-DK" dirty="0">
                <a:latin typeface="Telegraf" pitchFamily="2" charset="77"/>
              </a:rPr>
              <a:t>0</a:t>
            </a:r>
            <a:fld id="{CE21FDA0-9B75-FD4B-8974-211DAFD3C1D2}" type="slidenum">
              <a:rPr lang="da-DK" smtClean="0">
                <a:latin typeface="Telegraf" pitchFamily="2" charset="77"/>
              </a:rPr>
              <a:pPr/>
              <a:t>2</a:t>
            </a:fld>
            <a:endParaRPr lang="da-DK" dirty="0">
              <a:latin typeface="Telegraf" pitchFamily="2" charset="77"/>
            </a:endParaRPr>
          </a:p>
        </p:txBody>
      </p:sp>
    </p:spTree>
    <p:extLst>
      <p:ext uri="{BB962C8B-B14F-4D97-AF65-F5344CB8AC3E}">
        <p14:creationId xmlns:p14="http://schemas.microsoft.com/office/powerpoint/2010/main" val="117934998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nummer 1">
            <a:extLst>
              <a:ext uri="{FF2B5EF4-FFF2-40B4-BE49-F238E27FC236}">
                <a16:creationId xmlns:a16="http://schemas.microsoft.com/office/drawing/2014/main" id="{834C3D12-C26B-7044-8123-D91CB0AE8E54}"/>
              </a:ext>
            </a:extLst>
          </p:cNvPr>
          <p:cNvSpPr>
            <a:spLocks noGrp="1"/>
          </p:cNvSpPr>
          <p:nvPr>
            <p:ph type="sldNum" sz="quarter" idx="12"/>
          </p:nvPr>
        </p:nvSpPr>
        <p:spPr/>
        <p:txBody>
          <a:bodyPr/>
          <a:lstStyle/>
          <a:p>
            <a:fld id="{CE21FDA0-9B75-FD4B-8974-211DAFD3C1D2}" type="slidenum">
              <a:rPr lang="da-DK" smtClean="0"/>
              <a:t>20</a:t>
            </a:fld>
            <a:endParaRPr lang="da-DK" dirty="0"/>
          </a:p>
        </p:txBody>
      </p:sp>
      <p:sp>
        <p:nvSpPr>
          <p:cNvPr id="3" name="Pladsholder til tekst 2">
            <a:extLst>
              <a:ext uri="{FF2B5EF4-FFF2-40B4-BE49-F238E27FC236}">
                <a16:creationId xmlns:a16="http://schemas.microsoft.com/office/drawing/2014/main" id="{DBB86DAF-F265-3D4D-8902-DBA4056B26C6}"/>
              </a:ext>
            </a:extLst>
          </p:cNvPr>
          <p:cNvSpPr>
            <a:spLocks noGrp="1"/>
          </p:cNvSpPr>
          <p:nvPr>
            <p:ph type="body" sz="quarter" idx="14"/>
          </p:nvPr>
        </p:nvSpPr>
        <p:spPr>
          <a:xfrm>
            <a:off x="5799320" y="2922811"/>
            <a:ext cx="5967959" cy="2945266"/>
          </a:xfrm>
        </p:spPr>
        <p:txBody>
          <a:bodyPr/>
          <a:lstStyle/>
          <a:p>
            <a:r>
              <a:rPr lang="en-US" sz="2400" dirty="0"/>
              <a:t>Digital and automated processes </a:t>
            </a:r>
            <a:br>
              <a:rPr lang="en-US" sz="2400" dirty="0"/>
            </a:br>
            <a:r>
              <a:rPr lang="en-US" sz="2400" dirty="0"/>
              <a:t>will free up internal resources</a:t>
            </a:r>
          </a:p>
          <a:p>
            <a:r>
              <a:rPr lang="da-DK" sz="2400" dirty="0"/>
              <a:t>No </a:t>
            </a:r>
            <a:r>
              <a:rPr lang="da-DK" sz="2400" dirty="0" err="1"/>
              <a:t>internal</a:t>
            </a:r>
            <a:r>
              <a:rPr lang="da-DK" sz="2400" dirty="0"/>
              <a:t> IT </a:t>
            </a:r>
            <a:r>
              <a:rPr lang="da-DK" sz="2400" dirty="0" err="1"/>
              <a:t>resources</a:t>
            </a:r>
            <a:r>
              <a:rPr lang="da-DK" sz="2400" dirty="0"/>
              <a:t> </a:t>
            </a:r>
            <a:r>
              <a:rPr lang="da-DK" sz="2400" dirty="0" err="1"/>
              <a:t>needed</a:t>
            </a:r>
            <a:r>
              <a:rPr lang="da-DK" sz="2400" dirty="0"/>
              <a:t> </a:t>
            </a:r>
            <a:br>
              <a:rPr lang="da-DK" sz="2400" dirty="0"/>
            </a:br>
            <a:r>
              <a:rPr lang="da-DK" sz="2400" dirty="0"/>
              <a:t>for </a:t>
            </a:r>
            <a:r>
              <a:rPr lang="da-DK" sz="2400" dirty="0" err="1"/>
              <a:t>daily</a:t>
            </a:r>
            <a:r>
              <a:rPr lang="da-DK" sz="2400" dirty="0"/>
              <a:t> </a:t>
            </a:r>
            <a:r>
              <a:rPr lang="da-DK" sz="2400" dirty="0" err="1"/>
              <a:t>usage</a:t>
            </a:r>
            <a:endParaRPr lang="da-DK" sz="2400" dirty="0"/>
          </a:p>
          <a:p>
            <a:r>
              <a:rPr lang="en-US" sz="2400" dirty="0"/>
              <a:t>We’ll have free local support </a:t>
            </a:r>
            <a:br>
              <a:rPr lang="en-US" sz="2400" dirty="0"/>
            </a:br>
            <a:r>
              <a:rPr lang="en-US" sz="2400" dirty="0"/>
              <a:t>every day from 8-17</a:t>
            </a:r>
            <a:endParaRPr lang="da-DK" sz="2400" dirty="0"/>
          </a:p>
          <a:p>
            <a:pPr lvl="0"/>
            <a:r>
              <a:rPr lang="en-US" sz="2400" dirty="0"/>
              <a:t>We’ll have access to consultancy </a:t>
            </a:r>
            <a:br>
              <a:rPr lang="en-US" sz="2400" dirty="0"/>
            </a:br>
            <a:r>
              <a:rPr lang="en-US" sz="2400" dirty="0"/>
              <a:t>if needed</a:t>
            </a:r>
            <a:endParaRPr lang="da-DK" sz="2400" dirty="0"/>
          </a:p>
        </p:txBody>
      </p:sp>
      <p:sp>
        <p:nvSpPr>
          <p:cNvPr id="11" name="Pladsholder til indhold 10">
            <a:extLst>
              <a:ext uri="{FF2B5EF4-FFF2-40B4-BE49-F238E27FC236}">
                <a16:creationId xmlns:a16="http://schemas.microsoft.com/office/drawing/2014/main" id="{02524477-3AC9-3B4B-81AC-7A9F202D3472}"/>
              </a:ext>
            </a:extLst>
          </p:cNvPr>
          <p:cNvSpPr>
            <a:spLocks noGrp="1"/>
          </p:cNvSpPr>
          <p:nvPr>
            <p:ph sz="quarter" idx="16"/>
          </p:nvPr>
        </p:nvSpPr>
        <p:spPr>
          <a:xfrm>
            <a:off x="838200" y="1600199"/>
            <a:ext cx="8681357" cy="538843"/>
          </a:xfrm>
        </p:spPr>
        <p:txBody>
          <a:bodyPr/>
          <a:lstStyle/>
          <a:p>
            <a:r>
              <a:rPr lang="da-DK" b="1" dirty="0" err="1"/>
              <a:t>It’s</a:t>
            </a:r>
            <a:r>
              <a:rPr lang="da-DK" b="1" dirty="0"/>
              <a:t> </a:t>
            </a:r>
            <a:r>
              <a:rPr lang="da-DK" b="1" dirty="0" err="1"/>
              <a:t>like</a:t>
            </a:r>
            <a:r>
              <a:rPr lang="da-DK" b="1" dirty="0"/>
              <a:t> a digital HR </a:t>
            </a:r>
            <a:r>
              <a:rPr lang="da-DK" b="1" dirty="0" err="1"/>
              <a:t>assistant</a:t>
            </a:r>
            <a:endParaRPr lang="da-DK" b="1" dirty="0"/>
          </a:p>
        </p:txBody>
      </p:sp>
      <p:pic>
        <p:nvPicPr>
          <p:cNvPr id="17" name="Pladsholder til billede 16" descr="Et billede, der indeholder galleri, værelse, skærmbillede&#10;&#10;Automatisk genereret beskrivelse">
            <a:extLst>
              <a:ext uri="{FF2B5EF4-FFF2-40B4-BE49-F238E27FC236}">
                <a16:creationId xmlns:a16="http://schemas.microsoft.com/office/drawing/2014/main" id="{5B1E6A63-0443-B841-BEC9-238DFB5BC1E6}"/>
              </a:ext>
            </a:extLst>
          </p:cNvPr>
          <p:cNvPicPr>
            <a:picLocks noGrp="1" noChangeAspect="1"/>
          </p:cNvPicPr>
          <p:nvPr>
            <p:ph type="pic" sz="quarter" idx="15"/>
          </p:nvPr>
        </p:nvPicPr>
        <p:blipFill rotWithShape="1">
          <a:blip r:embed="rId2"/>
          <a:srcRect l="9594" r="10403"/>
          <a:stretch/>
        </p:blipFill>
        <p:spPr>
          <a:xfrm>
            <a:off x="838200" y="2922811"/>
            <a:ext cx="4182358" cy="2945266"/>
          </a:xfrm>
        </p:spPr>
      </p:pic>
    </p:spTree>
    <p:extLst>
      <p:ext uri="{BB962C8B-B14F-4D97-AF65-F5344CB8AC3E}">
        <p14:creationId xmlns:p14="http://schemas.microsoft.com/office/powerpoint/2010/main" val="81316649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nummer 1">
            <a:extLst>
              <a:ext uri="{FF2B5EF4-FFF2-40B4-BE49-F238E27FC236}">
                <a16:creationId xmlns:a16="http://schemas.microsoft.com/office/drawing/2014/main" id="{36D6006F-D6C3-B644-BD7C-E3CC377B4E88}"/>
              </a:ext>
            </a:extLst>
          </p:cNvPr>
          <p:cNvSpPr>
            <a:spLocks noGrp="1"/>
          </p:cNvSpPr>
          <p:nvPr>
            <p:ph type="sldNum" sz="quarter" idx="12"/>
          </p:nvPr>
        </p:nvSpPr>
        <p:spPr/>
        <p:txBody>
          <a:bodyPr/>
          <a:lstStyle/>
          <a:p>
            <a:fld id="{CE21FDA0-9B75-FD4B-8974-211DAFD3C1D2}" type="slidenum">
              <a:rPr lang="da-DK" smtClean="0"/>
              <a:t>21</a:t>
            </a:fld>
            <a:endParaRPr lang="da-DK" dirty="0"/>
          </a:p>
        </p:txBody>
      </p:sp>
      <p:sp>
        <p:nvSpPr>
          <p:cNvPr id="3" name="Pladsholder til tekst 2">
            <a:extLst>
              <a:ext uri="{FF2B5EF4-FFF2-40B4-BE49-F238E27FC236}">
                <a16:creationId xmlns:a16="http://schemas.microsoft.com/office/drawing/2014/main" id="{B3D0893B-CDCE-8640-AE9E-4E98DD08D6CE}"/>
              </a:ext>
            </a:extLst>
          </p:cNvPr>
          <p:cNvSpPr>
            <a:spLocks noGrp="1"/>
          </p:cNvSpPr>
          <p:nvPr>
            <p:ph type="body" sz="quarter" idx="14"/>
          </p:nvPr>
        </p:nvSpPr>
        <p:spPr>
          <a:xfrm>
            <a:off x="838199" y="2304419"/>
            <a:ext cx="6491991" cy="3967076"/>
          </a:xfrm>
        </p:spPr>
        <p:txBody>
          <a:bodyPr/>
          <a:lstStyle/>
          <a:p>
            <a:pPr marL="0" indent="0">
              <a:buNone/>
            </a:pPr>
            <a:r>
              <a:rPr lang="da-DK" b="1" dirty="0"/>
              <a:t>Yes, </a:t>
            </a:r>
          </a:p>
          <a:p>
            <a:pPr marL="0" indent="0">
              <a:buNone/>
            </a:pPr>
            <a:endParaRPr lang="da-DK" dirty="0"/>
          </a:p>
          <a:p>
            <a:r>
              <a:rPr lang="en-US" dirty="0"/>
              <a:t>It is 100% GDPR compliant</a:t>
            </a:r>
            <a:endParaRPr lang="da-DK" dirty="0"/>
          </a:p>
          <a:p>
            <a:pPr lvl="4"/>
            <a:r>
              <a:rPr lang="en-GB" sz="1400" dirty="0">
                <a:latin typeface="Telegraf" pitchFamily="2" charset="77"/>
              </a:rPr>
              <a:t>We’ll always have candidate &amp; employee consent</a:t>
            </a:r>
          </a:p>
          <a:p>
            <a:pPr lvl="4"/>
            <a:r>
              <a:rPr lang="en-GB" sz="1400" dirty="0">
                <a:latin typeface="Telegraf" pitchFamily="2" charset="77"/>
              </a:rPr>
              <a:t>We’ll have deletion policy &amp; user management in place</a:t>
            </a:r>
          </a:p>
          <a:p>
            <a:pPr lvl="4"/>
            <a:r>
              <a:rPr lang="en-GB" sz="1400" dirty="0">
                <a:latin typeface="Telegraf" pitchFamily="2" charset="77"/>
              </a:rPr>
              <a:t>Vendor is under IT audit by external IT revisions</a:t>
            </a:r>
          </a:p>
          <a:p>
            <a:pPr lvl="4"/>
            <a:r>
              <a:rPr lang="en-GB" sz="1400" dirty="0">
                <a:latin typeface="Telegraf" pitchFamily="2" charset="77"/>
              </a:rPr>
              <a:t>We’ll have secure data storage</a:t>
            </a:r>
          </a:p>
          <a:p>
            <a:pPr lvl="4"/>
            <a:r>
              <a:rPr lang="en-GB" sz="1400" dirty="0">
                <a:latin typeface="Telegraf" pitchFamily="2" charset="77"/>
              </a:rPr>
              <a:t>Data processor agreement from vendor is our guarantee</a:t>
            </a:r>
          </a:p>
          <a:p>
            <a:pPr marL="108000" lvl="1" indent="0">
              <a:buNone/>
            </a:pPr>
            <a:endParaRPr lang="en-GB" dirty="0">
              <a:latin typeface="Telegraf" pitchFamily="2" charset="77"/>
            </a:endParaRPr>
          </a:p>
          <a:p>
            <a:pPr lvl="1"/>
            <a:endParaRPr lang="en-GB" dirty="0">
              <a:latin typeface="Telegraf" pitchFamily="2" charset="77"/>
            </a:endParaRPr>
          </a:p>
          <a:p>
            <a:pPr lvl="1"/>
            <a:endParaRPr lang="da-DK" dirty="0"/>
          </a:p>
          <a:p>
            <a:pPr marL="0" indent="0">
              <a:buNone/>
            </a:pPr>
            <a:endParaRPr lang="da-DK" dirty="0"/>
          </a:p>
        </p:txBody>
      </p:sp>
      <p:pic>
        <p:nvPicPr>
          <p:cNvPr id="7" name="Pladsholder til billede 6" descr="Et billede, der indeholder vektorgrafik&#10;&#10;Automatisk genereret beskrivelse">
            <a:extLst>
              <a:ext uri="{FF2B5EF4-FFF2-40B4-BE49-F238E27FC236}">
                <a16:creationId xmlns:a16="http://schemas.microsoft.com/office/drawing/2014/main" id="{1922DAE0-BB04-D443-B9CE-F8FD1E290741}"/>
              </a:ext>
            </a:extLst>
          </p:cNvPr>
          <p:cNvPicPr>
            <a:picLocks noGrp="1" noChangeAspect="1"/>
          </p:cNvPicPr>
          <p:nvPr>
            <p:ph type="pic" sz="quarter" idx="15"/>
          </p:nvPr>
        </p:nvPicPr>
        <p:blipFill rotWithShape="1">
          <a:blip r:embed="rId2"/>
          <a:srcRect t="2092" b="2092"/>
          <a:stretch>
            <a:fillRect/>
          </a:stretch>
        </p:blipFill>
        <p:spPr>
          <a:xfrm>
            <a:off x="6596743" y="1718159"/>
            <a:ext cx="4757057" cy="4755256"/>
          </a:xfrm>
        </p:spPr>
      </p:pic>
      <p:sp>
        <p:nvSpPr>
          <p:cNvPr id="5" name="Pladsholder til indhold 4">
            <a:extLst>
              <a:ext uri="{FF2B5EF4-FFF2-40B4-BE49-F238E27FC236}">
                <a16:creationId xmlns:a16="http://schemas.microsoft.com/office/drawing/2014/main" id="{95D78F61-9C21-1446-BA7C-5378644E7FB2}"/>
              </a:ext>
            </a:extLst>
          </p:cNvPr>
          <p:cNvSpPr>
            <a:spLocks noGrp="1"/>
          </p:cNvSpPr>
          <p:nvPr>
            <p:ph sz="quarter" idx="16"/>
          </p:nvPr>
        </p:nvSpPr>
        <p:spPr/>
        <p:txBody>
          <a:bodyPr/>
          <a:lstStyle/>
          <a:p>
            <a:pPr>
              <a:lnSpc>
                <a:spcPct val="100000"/>
              </a:lnSpc>
            </a:pPr>
            <a:r>
              <a:rPr lang="en-US" b="1" dirty="0"/>
              <a:t>And in case you wonder…</a:t>
            </a:r>
            <a:endParaRPr lang="da-DK" b="1" dirty="0"/>
          </a:p>
        </p:txBody>
      </p:sp>
    </p:spTree>
    <p:extLst>
      <p:ext uri="{BB962C8B-B14F-4D97-AF65-F5344CB8AC3E}">
        <p14:creationId xmlns:p14="http://schemas.microsoft.com/office/powerpoint/2010/main" val="255341750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A79A3D5-26DB-C84B-B316-EA9318ABFE27}"/>
              </a:ext>
            </a:extLst>
          </p:cNvPr>
          <p:cNvSpPr>
            <a:spLocks noGrp="1"/>
          </p:cNvSpPr>
          <p:nvPr>
            <p:ph type="title"/>
          </p:nvPr>
        </p:nvSpPr>
        <p:spPr>
          <a:xfrm>
            <a:off x="870859" y="3156653"/>
            <a:ext cx="4370614" cy="2554200"/>
          </a:xfrm>
        </p:spPr>
        <p:txBody>
          <a:bodyPr/>
          <a:lstStyle/>
          <a:p>
            <a:r>
              <a:rPr lang="en-US" dirty="0">
                <a:latin typeface="Telegraf" pitchFamily="2" charset="77"/>
              </a:rPr>
              <a:t>To make it even more simple, I’ve listed the system requirements we need to succeed</a:t>
            </a:r>
            <a:br>
              <a:rPr lang="en-US" dirty="0">
                <a:latin typeface="Telegraf" pitchFamily="2" charset="77"/>
              </a:rPr>
            </a:br>
            <a:br>
              <a:rPr lang="en-US" dirty="0">
                <a:latin typeface="Telegraf" pitchFamily="2" charset="77"/>
              </a:rPr>
            </a:br>
            <a:r>
              <a:rPr lang="en-US" sz="2000" b="0" u="sng" dirty="0">
                <a:latin typeface="Telegraf" pitchFamily="2" charset="77"/>
              </a:rPr>
              <a:t>See overview</a:t>
            </a:r>
            <a:br>
              <a:rPr lang="da-DK" dirty="0">
                <a:latin typeface="Telegraf" pitchFamily="2" charset="77"/>
              </a:rPr>
            </a:br>
            <a:endParaRPr lang="da-DK" dirty="0">
              <a:latin typeface="Telegraf" pitchFamily="2" charset="77"/>
            </a:endParaRPr>
          </a:p>
        </p:txBody>
      </p:sp>
      <p:sp>
        <p:nvSpPr>
          <p:cNvPr id="5" name="Pladsholder til slidenummer 4">
            <a:extLst>
              <a:ext uri="{FF2B5EF4-FFF2-40B4-BE49-F238E27FC236}">
                <a16:creationId xmlns:a16="http://schemas.microsoft.com/office/drawing/2014/main" id="{5DAFA328-6388-D746-AC59-0E696201F8BC}"/>
              </a:ext>
            </a:extLst>
          </p:cNvPr>
          <p:cNvSpPr>
            <a:spLocks noGrp="1"/>
          </p:cNvSpPr>
          <p:nvPr>
            <p:ph type="sldNum" sz="quarter" idx="12"/>
          </p:nvPr>
        </p:nvSpPr>
        <p:spPr/>
        <p:txBody>
          <a:bodyPr/>
          <a:lstStyle/>
          <a:p>
            <a:fld id="{CE21FDA0-9B75-FD4B-8974-211DAFD3C1D2}" type="slidenum">
              <a:rPr lang="da-DK" smtClean="0"/>
              <a:t>22</a:t>
            </a:fld>
            <a:endParaRPr lang="da-DK"/>
          </a:p>
        </p:txBody>
      </p:sp>
      <p:pic>
        <p:nvPicPr>
          <p:cNvPr id="12" name="Pladsholder til billede 11" descr="Et billede, der indeholder tekst, shoji, krydsord&#10;&#10;Automatisk genereret beskrivelse">
            <a:extLst>
              <a:ext uri="{FF2B5EF4-FFF2-40B4-BE49-F238E27FC236}">
                <a16:creationId xmlns:a16="http://schemas.microsoft.com/office/drawing/2014/main" id="{3C6150A6-8105-C843-A28A-C388985CD01C}"/>
              </a:ext>
            </a:extLst>
          </p:cNvPr>
          <p:cNvPicPr>
            <a:picLocks noGrp="1" noChangeAspect="1"/>
          </p:cNvPicPr>
          <p:nvPr>
            <p:ph type="pic" idx="1"/>
          </p:nvPr>
        </p:nvPicPr>
        <p:blipFill rotWithShape="1">
          <a:blip r:embed="rId2">
            <a:alphaModFix/>
          </a:blip>
          <a:srcRect t="13746" b="13746"/>
          <a:stretch>
            <a:fillRect/>
          </a:stretch>
        </p:blipFill>
        <p:spPr>
          <a:xfrm>
            <a:off x="6950529" y="1807569"/>
            <a:ext cx="3761014" cy="3903284"/>
          </a:xfrm>
          <a:noFill/>
        </p:spPr>
      </p:pic>
    </p:spTree>
    <p:extLst>
      <p:ext uri="{BB962C8B-B14F-4D97-AF65-F5344CB8AC3E}">
        <p14:creationId xmlns:p14="http://schemas.microsoft.com/office/powerpoint/2010/main" val="305620870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nummer 1">
            <a:extLst>
              <a:ext uri="{FF2B5EF4-FFF2-40B4-BE49-F238E27FC236}">
                <a16:creationId xmlns:a16="http://schemas.microsoft.com/office/drawing/2014/main" id="{6BEA9509-ED66-1540-8EF8-875A56E1A320}"/>
              </a:ext>
            </a:extLst>
          </p:cNvPr>
          <p:cNvSpPr>
            <a:spLocks noGrp="1"/>
          </p:cNvSpPr>
          <p:nvPr>
            <p:ph type="sldNum" sz="quarter" idx="12"/>
          </p:nvPr>
        </p:nvSpPr>
        <p:spPr/>
        <p:txBody>
          <a:bodyPr/>
          <a:lstStyle/>
          <a:p>
            <a:fld id="{CE21FDA0-9B75-FD4B-8974-211DAFD3C1D2}" type="slidenum">
              <a:rPr lang="da-DK" smtClean="0"/>
              <a:t>23</a:t>
            </a:fld>
            <a:endParaRPr lang="da-DK" dirty="0"/>
          </a:p>
        </p:txBody>
      </p:sp>
      <p:sp>
        <p:nvSpPr>
          <p:cNvPr id="5" name="Pladsholder til indhold 4">
            <a:extLst>
              <a:ext uri="{FF2B5EF4-FFF2-40B4-BE49-F238E27FC236}">
                <a16:creationId xmlns:a16="http://schemas.microsoft.com/office/drawing/2014/main" id="{89D7FF69-487D-034B-928C-38620383DBA0}"/>
              </a:ext>
            </a:extLst>
          </p:cNvPr>
          <p:cNvSpPr>
            <a:spLocks noGrp="1"/>
          </p:cNvSpPr>
          <p:nvPr>
            <p:ph sz="quarter" idx="16"/>
          </p:nvPr>
        </p:nvSpPr>
        <p:spPr>
          <a:xfrm>
            <a:off x="838200" y="1185863"/>
            <a:ext cx="10363200" cy="630237"/>
          </a:xfrm>
        </p:spPr>
        <p:txBody>
          <a:bodyPr/>
          <a:lstStyle/>
          <a:p>
            <a:r>
              <a:rPr lang="da-DK" b="1" dirty="0" err="1"/>
              <a:t>We</a:t>
            </a:r>
            <a:r>
              <a:rPr lang="da-DK" b="1" dirty="0"/>
              <a:t> have </a:t>
            </a:r>
            <a:r>
              <a:rPr lang="da-DK" b="1" dirty="0" err="1"/>
              <a:t>already</a:t>
            </a:r>
            <a:r>
              <a:rPr lang="da-DK" b="1" dirty="0"/>
              <a:t> </a:t>
            </a:r>
            <a:r>
              <a:rPr lang="da-DK" b="1" dirty="0" err="1"/>
              <a:t>stated</a:t>
            </a:r>
            <a:r>
              <a:rPr lang="da-DK" b="1" dirty="0"/>
              <a:t> </a:t>
            </a:r>
            <a:r>
              <a:rPr lang="da-DK" b="1" dirty="0" err="1"/>
              <a:t>what</a:t>
            </a:r>
            <a:r>
              <a:rPr lang="da-DK" b="1" dirty="0"/>
              <a:t> </a:t>
            </a:r>
            <a:r>
              <a:rPr lang="da-DK" b="1" dirty="0" err="1"/>
              <a:t>we</a:t>
            </a:r>
            <a:r>
              <a:rPr lang="da-DK" b="1" dirty="0"/>
              <a:t> </a:t>
            </a:r>
            <a:r>
              <a:rPr lang="da-DK" b="1" dirty="0" err="1"/>
              <a:t>want</a:t>
            </a:r>
            <a:r>
              <a:rPr lang="da-DK" b="1" dirty="0"/>
              <a:t>..</a:t>
            </a:r>
          </a:p>
        </p:txBody>
      </p:sp>
      <p:pic>
        <p:nvPicPr>
          <p:cNvPr id="13" name="Pladsholder til billede 12">
            <a:extLst>
              <a:ext uri="{FF2B5EF4-FFF2-40B4-BE49-F238E27FC236}">
                <a16:creationId xmlns:a16="http://schemas.microsoft.com/office/drawing/2014/main" id="{E73076EA-B9C9-1140-A054-A4DE9E413CBC}"/>
              </a:ext>
            </a:extLst>
          </p:cNvPr>
          <p:cNvPicPr>
            <a:picLocks noGrp="1" noChangeAspect="1"/>
          </p:cNvPicPr>
          <p:nvPr>
            <p:ph type="pic" sz="quarter" idx="15"/>
          </p:nvPr>
        </p:nvPicPr>
        <p:blipFill rotWithShape="1">
          <a:blip r:embed="rId2"/>
          <a:srcRect l="4271" r="4271"/>
          <a:stretch>
            <a:fillRect/>
          </a:stretch>
        </p:blipFill>
        <p:spPr/>
      </p:pic>
      <p:sp>
        <p:nvSpPr>
          <p:cNvPr id="10" name="Pladsholder til tekst 2">
            <a:extLst>
              <a:ext uri="{FF2B5EF4-FFF2-40B4-BE49-F238E27FC236}">
                <a16:creationId xmlns:a16="http://schemas.microsoft.com/office/drawing/2014/main" id="{3C3FA34C-EB50-F54C-8D24-1D2564D395C2}"/>
              </a:ext>
            </a:extLst>
          </p:cNvPr>
          <p:cNvSpPr>
            <a:spLocks noGrp="1"/>
          </p:cNvSpPr>
          <p:nvPr>
            <p:ph type="body" sz="quarter" idx="14"/>
          </p:nvPr>
        </p:nvSpPr>
        <p:spPr>
          <a:xfrm>
            <a:off x="5600088" y="2124805"/>
            <a:ext cx="5838542" cy="3967076"/>
          </a:xfrm>
        </p:spPr>
        <p:txBody>
          <a:bodyPr/>
          <a:lstStyle/>
          <a:p>
            <a:pPr lvl="0"/>
            <a:r>
              <a:rPr lang="en-US" sz="2000" dirty="0"/>
              <a:t>We want engaged employees?</a:t>
            </a:r>
            <a:br>
              <a:rPr lang="en-US" sz="2000" dirty="0"/>
            </a:br>
            <a:endParaRPr lang="da-DK" sz="2000" dirty="0"/>
          </a:p>
          <a:p>
            <a:pPr lvl="0"/>
            <a:r>
              <a:rPr lang="en-US" sz="2000" dirty="0"/>
              <a:t>We want high job satisfaction amongst our </a:t>
            </a:r>
            <a:r>
              <a:rPr lang="en-US" sz="2000" dirty="0" err="1"/>
              <a:t>empoyees</a:t>
            </a:r>
            <a:r>
              <a:rPr lang="en-US" sz="2000" dirty="0"/>
              <a:t>?</a:t>
            </a:r>
            <a:br>
              <a:rPr lang="en-US" sz="2000" dirty="0"/>
            </a:br>
            <a:endParaRPr lang="da-DK" sz="2000" dirty="0"/>
          </a:p>
          <a:p>
            <a:pPr lvl="0"/>
            <a:r>
              <a:rPr lang="en-US" sz="2000" dirty="0"/>
              <a:t>We want to increase employee retention?</a:t>
            </a:r>
            <a:br>
              <a:rPr lang="en-US" sz="2000" dirty="0"/>
            </a:br>
            <a:endParaRPr lang="da-DK" sz="2000" dirty="0"/>
          </a:p>
          <a:p>
            <a:pPr lvl="0"/>
            <a:r>
              <a:rPr lang="en-US" sz="2000" dirty="0"/>
              <a:t>We want to know of any internal challenges and be able to act in time?</a:t>
            </a:r>
            <a:endParaRPr lang="da-DK" sz="2000" dirty="0"/>
          </a:p>
        </p:txBody>
      </p:sp>
      <p:sp>
        <p:nvSpPr>
          <p:cNvPr id="11" name="Pladsholder til tekst 2">
            <a:extLst>
              <a:ext uri="{FF2B5EF4-FFF2-40B4-BE49-F238E27FC236}">
                <a16:creationId xmlns:a16="http://schemas.microsoft.com/office/drawing/2014/main" id="{D9526712-A0A0-834E-B0D9-50D0231EDDB8}"/>
              </a:ext>
            </a:extLst>
          </p:cNvPr>
          <p:cNvSpPr txBox="1">
            <a:spLocks/>
          </p:cNvSpPr>
          <p:nvPr/>
        </p:nvSpPr>
        <p:spPr>
          <a:xfrm>
            <a:off x="5612788" y="2581777"/>
            <a:ext cx="6154989" cy="3349638"/>
          </a:xfrm>
          <a:prstGeom prst="rect">
            <a:avLst/>
          </a:prstGeom>
        </p:spPr>
        <p:txBody>
          <a:bodyPr vert="horz" lIns="0" tIns="0" rIns="0" bIns="0" rtlCol="0" anchor="ctr">
            <a:noAutofit/>
          </a:bodyPr>
          <a:lstStyle>
            <a:lvl1pPr marL="457200" indent="-457200" algn="l" defTabSz="914400" rtl="0" eaLnBrk="1" latinLnBrk="0" hangingPunct="1">
              <a:lnSpc>
                <a:spcPct val="100000"/>
              </a:lnSpc>
              <a:spcBef>
                <a:spcPts val="0"/>
              </a:spcBef>
              <a:buFont typeface="Wingdings" pitchFamily="2" charset="2"/>
              <a:buChar char="q"/>
              <a:defRPr sz="2800" kern="1200" spc="20" baseline="0">
                <a:solidFill>
                  <a:schemeClr val="tx1"/>
                </a:solidFill>
                <a:latin typeface="Telegraf" pitchFamily="2" charset="77"/>
                <a:ea typeface="+mn-ea"/>
                <a:cs typeface="+mn-cs"/>
              </a:defRPr>
            </a:lvl1pPr>
            <a:lvl2pPr marL="336600" indent="-228600" algn="l" defTabSz="914400" rtl="0" eaLnBrk="1" latinLnBrk="0" hangingPunct="1">
              <a:lnSpc>
                <a:spcPts val="1800"/>
              </a:lnSpc>
              <a:spcBef>
                <a:spcPts val="0"/>
              </a:spcBef>
              <a:buFont typeface="Wingdings" pitchFamily="2" charset="2"/>
              <a:buChar char="q"/>
              <a:defRPr sz="1200" kern="1200" spc="20" baseline="0">
                <a:solidFill>
                  <a:schemeClr val="tx1"/>
                </a:solidFill>
                <a:latin typeface="+mn-lt"/>
                <a:ea typeface="+mn-ea"/>
                <a:cs typeface="+mn-cs"/>
              </a:defRPr>
            </a:lvl2pPr>
            <a:lvl3pPr marL="444600" indent="-228600" algn="l" defTabSz="914400" rtl="0" eaLnBrk="1" latinLnBrk="0" hangingPunct="1">
              <a:lnSpc>
                <a:spcPts val="1800"/>
              </a:lnSpc>
              <a:spcBef>
                <a:spcPts val="0"/>
              </a:spcBef>
              <a:buFont typeface="Wingdings" pitchFamily="2" charset="2"/>
              <a:buChar char="q"/>
              <a:defRPr sz="1200" kern="1200" spc="20" baseline="0">
                <a:solidFill>
                  <a:schemeClr val="tx1"/>
                </a:solidFill>
                <a:latin typeface="+mn-lt"/>
                <a:ea typeface="+mn-ea"/>
                <a:cs typeface="+mn-cs"/>
              </a:defRPr>
            </a:lvl3pPr>
            <a:lvl4pPr marL="552600" indent="-228600" algn="l" defTabSz="914400" rtl="0" eaLnBrk="1" latinLnBrk="0" hangingPunct="1">
              <a:lnSpc>
                <a:spcPts val="1800"/>
              </a:lnSpc>
              <a:spcBef>
                <a:spcPts val="0"/>
              </a:spcBef>
              <a:buFont typeface="Wingdings" pitchFamily="2" charset="2"/>
              <a:buChar char="q"/>
              <a:defRPr sz="1200" kern="1200" spc="20" baseline="0">
                <a:solidFill>
                  <a:schemeClr val="tx1"/>
                </a:solidFill>
                <a:latin typeface="+mn-lt"/>
                <a:ea typeface="+mn-ea"/>
                <a:cs typeface="+mn-cs"/>
              </a:defRPr>
            </a:lvl4pPr>
            <a:lvl5pPr marL="696600" indent="-228600" algn="l" defTabSz="914400" rtl="0" eaLnBrk="1" latinLnBrk="0" hangingPunct="1">
              <a:lnSpc>
                <a:spcPts val="1800"/>
              </a:lnSpc>
              <a:spcBef>
                <a:spcPts val="0"/>
              </a:spcBef>
              <a:buFont typeface="Wingdings" pitchFamily="2" charset="2"/>
              <a:buChar char="q"/>
              <a:defRPr sz="1200" kern="1200" spc="2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Font typeface="Wingdings" pitchFamily="2" charset="2"/>
              <a:buChar char="ü"/>
            </a:pPr>
            <a:r>
              <a:rPr lang="en-US" sz="2000" dirty="0"/>
              <a:t> </a:t>
            </a:r>
          </a:p>
          <a:p>
            <a:pPr marL="0" indent="0">
              <a:buNone/>
            </a:pPr>
            <a:endParaRPr lang="en-US" sz="2000" dirty="0"/>
          </a:p>
          <a:p>
            <a:pPr>
              <a:buFont typeface="Wingdings" pitchFamily="2" charset="2"/>
              <a:buChar char="ü"/>
            </a:pPr>
            <a:r>
              <a:rPr lang="en-US" sz="2000" dirty="0"/>
              <a:t> </a:t>
            </a:r>
          </a:p>
          <a:p>
            <a:pPr marL="0" indent="0">
              <a:buNone/>
            </a:pPr>
            <a:endParaRPr lang="en-US" sz="2000" dirty="0"/>
          </a:p>
          <a:p>
            <a:pPr>
              <a:buFont typeface="Wingdings" pitchFamily="2" charset="2"/>
              <a:buChar char="ü"/>
            </a:pPr>
            <a:endParaRPr lang="en-US" sz="2000" dirty="0"/>
          </a:p>
          <a:p>
            <a:pPr>
              <a:buFont typeface="Wingdings" pitchFamily="2" charset="2"/>
              <a:buChar char="ü"/>
            </a:pPr>
            <a:r>
              <a:rPr lang="en-US" sz="2000" dirty="0"/>
              <a:t> </a:t>
            </a:r>
          </a:p>
          <a:p>
            <a:pPr>
              <a:buFont typeface="Wingdings" pitchFamily="2" charset="2"/>
              <a:buChar char="ü"/>
            </a:pPr>
            <a:endParaRPr lang="en-US" sz="2000" dirty="0"/>
          </a:p>
          <a:p>
            <a:pPr>
              <a:buFont typeface="Wingdings" pitchFamily="2" charset="2"/>
              <a:buChar char="ü"/>
            </a:pPr>
            <a:r>
              <a:rPr lang="en-US" sz="2000" dirty="0"/>
              <a:t> </a:t>
            </a:r>
          </a:p>
          <a:p>
            <a:pPr marL="0" indent="0">
              <a:buNone/>
            </a:pPr>
            <a:r>
              <a:rPr lang="en-US" sz="2000" dirty="0"/>
              <a:t> </a:t>
            </a:r>
            <a:br>
              <a:rPr lang="en-US" sz="2000" dirty="0"/>
            </a:br>
            <a:r>
              <a:rPr lang="en-US" sz="2000" dirty="0"/>
              <a:t> </a:t>
            </a:r>
            <a:endParaRPr lang="da-DK" sz="2000" dirty="0"/>
          </a:p>
        </p:txBody>
      </p:sp>
    </p:spTree>
    <p:extLst>
      <p:ext uri="{BB962C8B-B14F-4D97-AF65-F5344CB8AC3E}">
        <p14:creationId xmlns:p14="http://schemas.microsoft.com/office/powerpoint/2010/main" val="32339134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500"/>
                                  </p:stCondLst>
                                  <p:iterate type="wd">
                                    <p:tmAbs val="500"/>
                                  </p:iterate>
                                  <p:childTnLst>
                                    <p:set>
                                      <p:cBhvr>
                                        <p:cTn id="6" dur="1" fill="hold">
                                          <p:stCondLst>
                                            <p:cond delay="0"/>
                                          </p:stCondLst>
                                        </p:cTn>
                                        <p:tgtEl>
                                          <p:spTgt spid="1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500"/>
                                  </p:stCondLst>
                                  <p:iterate type="wd">
                                    <p:tmAbs val="500"/>
                                  </p:iterate>
                                  <p:childTnLst>
                                    <p:set>
                                      <p:cBhvr>
                                        <p:cTn id="10" dur="1" fill="hold">
                                          <p:stCondLst>
                                            <p:cond delay="0"/>
                                          </p:stCondLst>
                                        </p:cTn>
                                        <p:tgtEl>
                                          <p:spTgt spid="11">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500"/>
                                  </p:stCondLst>
                                  <p:iterate type="wd">
                                    <p:tmAbs val="500"/>
                                  </p:iterate>
                                  <p:childTnLst>
                                    <p:set>
                                      <p:cBhvr>
                                        <p:cTn id="14" dur="1" fill="hold">
                                          <p:stCondLst>
                                            <p:cond delay="0"/>
                                          </p:stCondLst>
                                        </p:cTn>
                                        <p:tgtEl>
                                          <p:spTgt spid="11">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500"/>
                                  </p:stCondLst>
                                  <p:iterate type="wd">
                                    <p:tmAbs val="500"/>
                                  </p:iterate>
                                  <p:childTnLst>
                                    <p:set>
                                      <p:cBhvr>
                                        <p:cTn id="18" dur="1" fill="hold">
                                          <p:stCondLst>
                                            <p:cond delay="0"/>
                                          </p:stCondLst>
                                        </p:cTn>
                                        <p:tgtEl>
                                          <p:spTgt spid="11">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uiExpand="1" build="p" bldLvl="5"/>
    </p:bldLst>
  </p:timing>
</p:sld>
</file>

<file path=ppt/slides/slide24.xml><?xml version="1.0" encoding="utf-8"?>
<p:sld xmlns:a="http://schemas.openxmlformats.org/drawingml/2006/main" xmlns:r="http://schemas.openxmlformats.org/officeDocument/2006/relationships" xmlns:p="http://schemas.openxmlformats.org/presentationml/2006/main">
  <p:cSld>
    <p:bg>
      <p:bgPr>
        <a:solidFill>
          <a:srgbClr val="EFEFF3"/>
        </a:solidFill>
        <a:effectLst/>
      </p:bgPr>
    </p:bg>
    <p:spTree>
      <p:nvGrpSpPr>
        <p:cNvPr id="1" name=""/>
        <p:cNvGrpSpPr/>
        <p:nvPr/>
      </p:nvGrpSpPr>
      <p:grpSpPr>
        <a:xfrm>
          <a:off x="0" y="0"/>
          <a:ext cx="0" cy="0"/>
          <a:chOff x="0" y="0"/>
          <a:chExt cx="0" cy="0"/>
        </a:xfrm>
      </p:grpSpPr>
      <p:sp>
        <p:nvSpPr>
          <p:cNvPr id="3" name="Pladsholder til slidenummer 2">
            <a:extLst>
              <a:ext uri="{FF2B5EF4-FFF2-40B4-BE49-F238E27FC236}">
                <a16:creationId xmlns:a16="http://schemas.microsoft.com/office/drawing/2014/main" id="{B98254FC-D84B-864C-BF2E-6D7FD942A6E3}"/>
              </a:ext>
            </a:extLst>
          </p:cNvPr>
          <p:cNvSpPr>
            <a:spLocks noGrp="1"/>
          </p:cNvSpPr>
          <p:nvPr>
            <p:ph type="sldNum" sz="quarter" idx="12"/>
          </p:nvPr>
        </p:nvSpPr>
        <p:spPr/>
        <p:txBody>
          <a:bodyPr/>
          <a:lstStyle/>
          <a:p>
            <a:fld id="{CE21FDA0-9B75-FD4B-8974-211DAFD3C1D2}" type="slidenum">
              <a:rPr lang="da-DK" smtClean="0">
                <a:solidFill>
                  <a:srgbClr val="26253E"/>
                </a:solidFill>
              </a:rPr>
              <a:pPr/>
              <a:t>24</a:t>
            </a:fld>
            <a:endParaRPr lang="da-DK" dirty="0">
              <a:solidFill>
                <a:srgbClr val="26253E"/>
              </a:solidFill>
            </a:endParaRPr>
          </a:p>
        </p:txBody>
      </p:sp>
      <p:sp>
        <p:nvSpPr>
          <p:cNvPr id="7" name="Text Placeholder 5">
            <a:extLst>
              <a:ext uri="{FF2B5EF4-FFF2-40B4-BE49-F238E27FC236}">
                <a16:creationId xmlns:a16="http://schemas.microsoft.com/office/drawing/2014/main" id="{C17E8138-C078-F747-91F2-D91EFB269793}"/>
              </a:ext>
            </a:extLst>
          </p:cNvPr>
          <p:cNvSpPr txBox="1">
            <a:spLocks/>
          </p:cNvSpPr>
          <p:nvPr/>
        </p:nvSpPr>
        <p:spPr>
          <a:xfrm>
            <a:off x="8978323" y="5779302"/>
            <a:ext cx="4027083" cy="365125"/>
          </a:xfrm>
          <a:prstGeom prst="rect">
            <a:avLst/>
          </a:prstGeom>
        </p:spPr>
        <p:txBody>
          <a:bodyPr vert="horz" lIns="0" tIns="0" rIns="0" bIns="0" rtlCol="0" anchor="ctr" anchorCtr="0">
            <a:noAutofit/>
          </a:bodyPr>
          <a:lstStyle>
            <a:lvl1pPr marL="0" indent="0" algn="l" defTabSz="914400" rtl="0" eaLnBrk="1" latinLnBrk="0" hangingPunct="1">
              <a:lnSpc>
                <a:spcPts val="1050"/>
              </a:lnSpc>
              <a:spcBef>
                <a:spcPts val="0"/>
              </a:spcBef>
              <a:buFont typeface="Arial" panose="020B0604020202020204" pitchFamily="34" charset="0"/>
              <a:buNone/>
              <a:defRPr sz="750" kern="1200" spc="20" baseline="0">
                <a:solidFill>
                  <a:schemeClr val="bg1"/>
                </a:solidFill>
                <a:latin typeface="+mn-lt"/>
                <a:ea typeface="+mn-ea"/>
                <a:cs typeface="+mn-cs"/>
              </a:defRPr>
            </a:lvl1pPr>
            <a:lvl2pPr marL="144000" indent="0" algn="l" defTabSz="914400" rtl="0" eaLnBrk="1" latinLnBrk="0" hangingPunct="1">
              <a:lnSpc>
                <a:spcPts val="1200"/>
              </a:lnSpc>
              <a:spcBef>
                <a:spcPts val="0"/>
              </a:spcBef>
              <a:buFont typeface="Arial" panose="020B0604020202020204" pitchFamily="34" charset="0"/>
              <a:buNone/>
              <a:defRPr sz="800" kern="1200" spc="20" baseline="0">
                <a:solidFill>
                  <a:schemeClr val="bg1"/>
                </a:solidFill>
                <a:latin typeface="+mn-lt"/>
                <a:ea typeface="+mn-ea"/>
                <a:cs typeface="+mn-cs"/>
              </a:defRPr>
            </a:lvl2pPr>
            <a:lvl3pPr marL="324000" indent="-108000" algn="l" defTabSz="914400" rtl="0" eaLnBrk="1" latinLnBrk="0" hangingPunct="1">
              <a:lnSpc>
                <a:spcPts val="1200"/>
              </a:lnSpc>
              <a:spcBef>
                <a:spcPts val="0"/>
              </a:spcBef>
              <a:buFont typeface="Arial" panose="020B0604020202020204" pitchFamily="34" charset="0"/>
              <a:buChar char="•"/>
              <a:defRPr sz="800" kern="1200" spc="20" baseline="0">
                <a:solidFill>
                  <a:schemeClr val="bg1"/>
                </a:solidFill>
                <a:latin typeface="+mn-lt"/>
                <a:ea typeface="+mn-ea"/>
                <a:cs typeface="+mn-cs"/>
              </a:defRPr>
            </a:lvl3pPr>
            <a:lvl4pPr marL="432000" indent="-108000" algn="l" defTabSz="914400" rtl="0" eaLnBrk="1" latinLnBrk="0" hangingPunct="1">
              <a:lnSpc>
                <a:spcPts val="1200"/>
              </a:lnSpc>
              <a:spcBef>
                <a:spcPts val="0"/>
              </a:spcBef>
              <a:buFont typeface="Arial" panose="020B0604020202020204" pitchFamily="34" charset="0"/>
              <a:buChar char="•"/>
              <a:defRPr sz="800" kern="1200" spc="20" baseline="0">
                <a:solidFill>
                  <a:schemeClr val="bg1"/>
                </a:solidFill>
                <a:latin typeface="+mn-lt"/>
                <a:ea typeface="+mn-ea"/>
                <a:cs typeface="+mn-cs"/>
              </a:defRPr>
            </a:lvl4pPr>
            <a:lvl5pPr marL="576000" indent="-108000" algn="l" defTabSz="914400" rtl="0" eaLnBrk="1" latinLnBrk="0" hangingPunct="1">
              <a:lnSpc>
                <a:spcPts val="1200"/>
              </a:lnSpc>
              <a:spcBef>
                <a:spcPts val="0"/>
              </a:spcBef>
              <a:buFont typeface="Arial" panose="020B0604020202020204" pitchFamily="34" charset="0"/>
              <a:buChar char="•"/>
              <a:defRPr sz="800" kern="1200" spc="20" baseline="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ts val="2800"/>
              </a:lnSpc>
            </a:pPr>
            <a:r>
              <a:rPr lang="en-GB" sz="1800" dirty="0">
                <a:solidFill>
                  <a:srgbClr val="26253E"/>
                </a:solidFill>
                <a:latin typeface="Telegraf" pitchFamily="2" charset="77"/>
              </a:rPr>
              <a:t>&gt;&gt; Let’s get started</a:t>
            </a:r>
          </a:p>
        </p:txBody>
      </p:sp>
      <p:sp>
        <p:nvSpPr>
          <p:cNvPr id="5" name="Title 1">
            <a:extLst>
              <a:ext uri="{FF2B5EF4-FFF2-40B4-BE49-F238E27FC236}">
                <a16:creationId xmlns:a16="http://schemas.microsoft.com/office/drawing/2014/main" id="{4A9B628F-D8AA-B140-B480-AE51346DC8BC}"/>
              </a:ext>
            </a:extLst>
          </p:cNvPr>
          <p:cNvSpPr txBox="1">
            <a:spLocks/>
          </p:cNvSpPr>
          <p:nvPr/>
        </p:nvSpPr>
        <p:spPr>
          <a:xfrm>
            <a:off x="919846" y="2975013"/>
            <a:ext cx="11048999" cy="810000"/>
          </a:xfrm>
          <a:prstGeom prst="rect">
            <a:avLst/>
          </a:prstGeom>
        </p:spPr>
        <p:txBody>
          <a:bodyPr vert="horz" lIns="0" tIns="0" rIns="0" bIns="0" rtlCol="0" anchor="ctr" anchorCtr="0">
            <a:noAutofit/>
          </a:bodyPr>
          <a:lstStyle>
            <a:lvl1pPr algn="l" defTabSz="914400" rtl="0" eaLnBrk="1" latinLnBrk="0" hangingPunct="1">
              <a:lnSpc>
                <a:spcPts val="4000"/>
              </a:lnSpc>
              <a:spcBef>
                <a:spcPct val="0"/>
              </a:spcBef>
              <a:buNone/>
              <a:defRPr sz="3200" b="0" i="0" kern="1200" baseline="0">
                <a:solidFill>
                  <a:schemeClr val="bg1"/>
                </a:solidFill>
                <a:latin typeface="+mn-lt"/>
                <a:ea typeface="+mj-ea"/>
                <a:cs typeface="Arial" panose="020B0604020202020204" pitchFamily="34" charset="0"/>
              </a:defRPr>
            </a:lvl1pPr>
          </a:lstStyle>
          <a:p>
            <a:pPr>
              <a:lnSpc>
                <a:spcPct val="100000"/>
              </a:lnSpc>
            </a:pPr>
            <a:r>
              <a:rPr lang="en-US" sz="6000" b="1" dirty="0">
                <a:solidFill>
                  <a:srgbClr val="26253E"/>
                </a:solidFill>
                <a:latin typeface="Telegraf" pitchFamily="2" charset="77"/>
              </a:rPr>
              <a:t>Let’s start working proactively to create </a:t>
            </a:r>
            <a:br>
              <a:rPr lang="en-US" sz="6000" b="1" dirty="0">
                <a:solidFill>
                  <a:srgbClr val="26253E"/>
                </a:solidFill>
                <a:latin typeface="Telegraf" pitchFamily="2" charset="77"/>
              </a:rPr>
            </a:br>
            <a:r>
              <a:rPr lang="en-US" sz="6000" b="1" dirty="0">
                <a:solidFill>
                  <a:srgbClr val="26253E"/>
                </a:solidFill>
                <a:latin typeface="Telegraf" pitchFamily="2" charset="77"/>
              </a:rPr>
              <a:t>real job satisfaction!</a:t>
            </a:r>
            <a:endParaRPr lang="da-DK" sz="6000" b="1" dirty="0">
              <a:solidFill>
                <a:srgbClr val="26253E"/>
              </a:solidFill>
              <a:latin typeface="Telegraf" pitchFamily="2" charset="77"/>
            </a:endParaRPr>
          </a:p>
        </p:txBody>
      </p:sp>
    </p:spTree>
    <p:extLst>
      <p:ext uri="{BB962C8B-B14F-4D97-AF65-F5344CB8AC3E}">
        <p14:creationId xmlns:p14="http://schemas.microsoft.com/office/powerpoint/2010/main" val="5182121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nummer 1">
            <a:extLst>
              <a:ext uri="{FF2B5EF4-FFF2-40B4-BE49-F238E27FC236}">
                <a16:creationId xmlns:a16="http://schemas.microsoft.com/office/drawing/2014/main" id="{196DB1BE-92DE-6741-84BC-A71C4A6A2FE0}"/>
              </a:ext>
            </a:extLst>
          </p:cNvPr>
          <p:cNvSpPr>
            <a:spLocks noGrp="1"/>
          </p:cNvSpPr>
          <p:nvPr>
            <p:ph type="sldNum" sz="quarter" idx="12"/>
          </p:nvPr>
        </p:nvSpPr>
        <p:spPr/>
        <p:txBody>
          <a:bodyPr/>
          <a:lstStyle/>
          <a:p>
            <a:fld id="{CE21FDA0-9B75-FD4B-8974-211DAFD3C1D2}" type="slidenum">
              <a:rPr lang="da-DK" smtClean="0"/>
              <a:pPr/>
              <a:t>3</a:t>
            </a:fld>
            <a:endParaRPr lang="da-DK" dirty="0"/>
          </a:p>
        </p:txBody>
      </p:sp>
      <p:sp>
        <p:nvSpPr>
          <p:cNvPr id="4" name="Pladsholder til tekst 3">
            <a:extLst>
              <a:ext uri="{FF2B5EF4-FFF2-40B4-BE49-F238E27FC236}">
                <a16:creationId xmlns:a16="http://schemas.microsoft.com/office/drawing/2014/main" id="{75F219A4-3D92-C24B-850C-556356D4EF64}"/>
              </a:ext>
            </a:extLst>
          </p:cNvPr>
          <p:cNvSpPr>
            <a:spLocks noGrp="1"/>
          </p:cNvSpPr>
          <p:nvPr>
            <p:ph type="body" sz="quarter" idx="15"/>
          </p:nvPr>
        </p:nvSpPr>
        <p:spPr>
          <a:xfrm>
            <a:off x="5569526" y="1698896"/>
            <a:ext cx="5782836" cy="3965712"/>
          </a:xfrm>
        </p:spPr>
        <p:txBody>
          <a:bodyPr anchor="ctr"/>
          <a:lstStyle/>
          <a:p>
            <a:pPr marL="0" indent="0">
              <a:lnSpc>
                <a:spcPct val="100000"/>
              </a:lnSpc>
              <a:buNone/>
            </a:pPr>
            <a:r>
              <a:rPr lang="en-US" sz="2000" dirty="0"/>
              <a:t>Today’s job candidates rank good work-life balance as the top factor when choosing workplace. They perform better, they are more satisfied, stay longer and are more likely to recommend their employer when it prioritizes well-being and health amongst employees. </a:t>
            </a:r>
          </a:p>
          <a:p>
            <a:pPr marL="0" indent="0">
              <a:lnSpc>
                <a:spcPct val="100000"/>
              </a:lnSpc>
              <a:buNone/>
            </a:pPr>
            <a:endParaRPr lang="en-US" sz="2000" dirty="0"/>
          </a:p>
          <a:p>
            <a:pPr marL="0" indent="0">
              <a:lnSpc>
                <a:spcPct val="100000"/>
              </a:lnSpc>
              <a:buNone/>
            </a:pPr>
            <a:r>
              <a:rPr lang="en-US" sz="2000" dirty="0"/>
              <a:t>And that is not all. By 2023 we, and all other companies, are obligated to provide and document a simple procedure for our employees to anonymously report any workplace violations. </a:t>
            </a:r>
            <a:endParaRPr lang="da-DK" sz="2000" dirty="0"/>
          </a:p>
        </p:txBody>
      </p:sp>
      <p:pic>
        <p:nvPicPr>
          <p:cNvPr id="7" name="Pladsholder til billede 6">
            <a:extLst>
              <a:ext uri="{FF2B5EF4-FFF2-40B4-BE49-F238E27FC236}">
                <a16:creationId xmlns:a16="http://schemas.microsoft.com/office/drawing/2014/main" id="{E0C9A07C-088E-5A44-89CD-B2898A76AFDC}"/>
              </a:ext>
            </a:extLst>
          </p:cNvPr>
          <p:cNvPicPr>
            <a:picLocks noGrp="1" noChangeAspect="1"/>
          </p:cNvPicPr>
          <p:nvPr>
            <p:ph type="pic" sz="quarter" idx="14"/>
          </p:nvPr>
        </p:nvPicPr>
        <p:blipFill rotWithShape="1">
          <a:blip r:embed="rId2"/>
          <a:srcRect t="129" b="129"/>
          <a:stretch>
            <a:fillRect/>
          </a:stretch>
        </p:blipFill>
        <p:spPr/>
      </p:pic>
    </p:spTree>
    <p:extLst>
      <p:ext uri="{BB962C8B-B14F-4D97-AF65-F5344CB8AC3E}">
        <p14:creationId xmlns:p14="http://schemas.microsoft.com/office/powerpoint/2010/main" val="36658914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nummer 1">
            <a:extLst>
              <a:ext uri="{FF2B5EF4-FFF2-40B4-BE49-F238E27FC236}">
                <a16:creationId xmlns:a16="http://schemas.microsoft.com/office/drawing/2014/main" id="{6BEA9509-ED66-1540-8EF8-875A56E1A320}"/>
              </a:ext>
            </a:extLst>
          </p:cNvPr>
          <p:cNvSpPr>
            <a:spLocks noGrp="1"/>
          </p:cNvSpPr>
          <p:nvPr>
            <p:ph type="sldNum" sz="quarter" idx="12"/>
          </p:nvPr>
        </p:nvSpPr>
        <p:spPr/>
        <p:txBody>
          <a:bodyPr/>
          <a:lstStyle/>
          <a:p>
            <a:fld id="{CE21FDA0-9B75-FD4B-8974-211DAFD3C1D2}" type="slidenum">
              <a:rPr lang="da-DK" smtClean="0"/>
              <a:t>4</a:t>
            </a:fld>
            <a:endParaRPr lang="da-DK" dirty="0"/>
          </a:p>
        </p:txBody>
      </p:sp>
      <p:sp>
        <p:nvSpPr>
          <p:cNvPr id="3" name="Pladsholder til tekst 2">
            <a:extLst>
              <a:ext uri="{FF2B5EF4-FFF2-40B4-BE49-F238E27FC236}">
                <a16:creationId xmlns:a16="http://schemas.microsoft.com/office/drawing/2014/main" id="{921C3081-395B-3F4B-ABD7-C4B132EA1560}"/>
              </a:ext>
            </a:extLst>
          </p:cNvPr>
          <p:cNvSpPr>
            <a:spLocks noGrp="1"/>
          </p:cNvSpPr>
          <p:nvPr>
            <p:ph type="body" sz="quarter" idx="14"/>
          </p:nvPr>
        </p:nvSpPr>
        <p:spPr>
          <a:xfrm>
            <a:off x="5600088" y="2124805"/>
            <a:ext cx="5838542" cy="3967076"/>
          </a:xfrm>
        </p:spPr>
        <p:txBody>
          <a:bodyPr/>
          <a:lstStyle/>
          <a:p>
            <a:pPr lvl="0"/>
            <a:r>
              <a:rPr lang="en-US" sz="2000" dirty="0"/>
              <a:t>Do we want engaged employees?</a:t>
            </a:r>
            <a:br>
              <a:rPr lang="en-US" sz="2000" dirty="0"/>
            </a:br>
            <a:endParaRPr lang="da-DK" sz="2000" dirty="0"/>
          </a:p>
          <a:p>
            <a:pPr lvl="0"/>
            <a:r>
              <a:rPr lang="en-US" sz="2000" dirty="0"/>
              <a:t>Do we want high job satisfaction amongst our </a:t>
            </a:r>
            <a:r>
              <a:rPr lang="en-US" sz="2000" dirty="0" err="1"/>
              <a:t>empoyees</a:t>
            </a:r>
            <a:r>
              <a:rPr lang="en-US" sz="2000" dirty="0"/>
              <a:t>?</a:t>
            </a:r>
            <a:br>
              <a:rPr lang="en-US" sz="2000" dirty="0"/>
            </a:br>
            <a:endParaRPr lang="da-DK" sz="2000" dirty="0"/>
          </a:p>
          <a:p>
            <a:pPr lvl="0"/>
            <a:r>
              <a:rPr lang="en-US" sz="2000" dirty="0"/>
              <a:t>Do we want to increase employee retention?</a:t>
            </a:r>
            <a:br>
              <a:rPr lang="en-US" sz="2000" dirty="0"/>
            </a:br>
            <a:endParaRPr lang="da-DK" sz="2000" dirty="0"/>
          </a:p>
          <a:p>
            <a:pPr lvl="0"/>
            <a:r>
              <a:rPr lang="en-US" sz="2000" dirty="0"/>
              <a:t>Do we want to know of any internal challenges and be able to act in time?</a:t>
            </a:r>
            <a:endParaRPr lang="da-DK" sz="2000" dirty="0"/>
          </a:p>
        </p:txBody>
      </p:sp>
      <p:sp>
        <p:nvSpPr>
          <p:cNvPr id="5" name="Pladsholder til indhold 4">
            <a:extLst>
              <a:ext uri="{FF2B5EF4-FFF2-40B4-BE49-F238E27FC236}">
                <a16:creationId xmlns:a16="http://schemas.microsoft.com/office/drawing/2014/main" id="{89D7FF69-487D-034B-928C-38620383DBA0}"/>
              </a:ext>
            </a:extLst>
          </p:cNvPr>
          <p:cNvSpPr>
            <a:spLocks noGrp="1"/>
          </p:cNvSpPr>
          <p:nvPr>
            <p:ph sz="quarter" idx="16"/>
          </p:nvPr>
        </p:nvSpPr>
        <p:spPr/>
        <p:txBody>
          <a:bodyPr/>
          <a:lstStyle/>
          <a:p>
            <a:r>
              <a:rPr lang="da-DK" b="1" dirty="0" err="1"/>
              <a:t>Let’s</a:t>
            </a:r>
            <a:r>
              <a:rPr lang="da-DK" b="1" dirty="0"/>
              <a:t> flip </a:t>
            </a:r>
            <a:r>
              <a:rPr lang="da-DK" b="1" dirty="0" err="1"/>
              <a:t>that</a:t>
            </a:r>
            <a:r>
              <a:rPr lang="da-DK" b="1" dirty="0"/>
              <a:t> </a:t>
            </a:r>
            <a:r>
              <a:rPr lang="da-DK" b="1" dirty="0" err="1"/>
              <a:t>around</a:t>
            </a:r>
            <a:endParaRPr lang="da-DK" b="1" dirty="0"/>
          </a:p>
        </p:txBody>
      </p:sp>
      <p:pic>
        <p:nvPicPr>
          <p:cNvPr id="12" name="Pladsholder til billede 11" descr="Et billede, der indeholder tekst, linjetegning&#10;&#10;Automatisk genereret beskrivelse">
            <a:extLst>
              <a:ext uri="{FF2B5EF4-FFF2-40B4-BE49-F238E27FC236}">
                <a16:creationId xmlns:a16="http://schemas.microsoft.com/office/drawing/2014/main" id="{E9FE9A47-834D-9947-8322-B3BE7B2E48DF}"/>
              </a:ext>
            </a:extLst>
          </p:cNvPr>
          <p:cNvPicPr>
            <a:picLocks noGrp="1" noChangeAspect="1"/>
          </p:cNvPicPr>
          <p:nvPr>
            <p:ph type="pic" sz="quarter" idx="15"/>
          </p:nvPr>
        </p:nvPicPr>
        <p:blipFill rotWithShape="1">
          <a:blip r:embed="rId2"/>
          <a:srcRect t="150" b="150"/>
          <a:stretch>
            <a:fillRect/>
          </a:stretch>
        </p:blipFill>
        <p:spPr>
          <a:xfrm>
            <a:off x="708454" y="2124805"/>
            <a:ext cx="3968578" cy="3967076"/>
          </a:xfrm>
        </p:spPr>
      </p:pic>
    </p:spTree>
    <p:extLst>
      <p:ext uri="{BB962C8B-B14F-4D97-AF65-F5344CB8AC3E}">
        <p14:creationId xmlns:p14="http://schemas.microsoft.com/office/powerpoint/2010/main" val="19230173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E27C374-1ED1-7145-9C50-00A24A2FBB29}"/>
              </a:ext>
            </a:extLst>
          </p:cNvPr>
          <p:cNvSpPr>
            <a:spLocks noGrp="1"/>
          </p:cNvSpPr>
          <p:nvPr>
            <p:ph type="title"/>
          </p:nvPr>
        </p:nvSpPr>
        <p:spPr>
          <a:xfrm>
            <a:off x="837143" y="1368001"/>
            <a:ext cx="7663389" cy="1732612"/>
          </a:xfrm>
        </p:spPr>
        <p:txBody>
          <a:bodyPr/>
          <a:lstStyle/>
          <a:p>
            <a:r>
              <a:rPr lang="en-US" dirty="0"/>
              <a:t>Here’s a way for us to engage and retain out talents over time</a:t>
            </a:r>
            <a:endParaRPr lang="da-DK" dirty="0"/>
          </a:p>
        </p:txBody>
      </p:sp>
      <p:sp>
        <p:nvSpPr>
          <p:cNvPr id="3" name="Pladsholder til indhold 2">
            <a:extLst>
              <a:ext uri="{FF2B5EF4-FFF2-40B4-BE49-F238E27FC236}">
                <a16:creationId xmlns:a16="http://schemas.microsoft.com/office/drawing/2014/main" id="{0311A742-8208-8E44-B036-6A660FB3741C}"/>
              </a:ext>
            </a:extLst>
          </p:cNvPr>
          <p:cNvSpPr>
            <a:spLocks noGrp="1"/>
          </p:cNvSpPr>
          <p:nvPr>
            <p:ph sz="half" idx="1"/>
          </p:nvPr>
        </p:nvSpPr>
        <p:spPr>
          <a:xfrm>
            <a:off x="1590582" y="4165378"/>
            <a:ext cx="4623951" cy="2032221"/>
          </a:xfrm>
        </p:spPr>
        <p:txBody>
          <a:bodyPr/>
          <a:lstStyle/>
          <a:p>
            <a:pPr marL="0" indent="0">
              <a:buNone/>
            </a:pPr>
            <a:r>
              <a:rPr lang="en-US" dirty="0"/>
              <a:t>With a digital employee survey tool we will be able to give a voice to all our employees enabling them to express how they feel about their job situation, their manager, colleagues, the culture and more. It makes them feel heard and valued and fosters well-being.</a:t>
            </a:r>
            <a:endParaRPr lang="da-DK" dirty="0"/>
          </a:p>
        </p:txBody>
      </p:sp>
      <p:sp>
        <p:nvSpPr>
          <p:cNvPr id="5" name="Pladsholder til slidenummer 4">
            <a:extLst>
              <a:ext uri="{FF2B5EF4-FFF2-40B4-BE49-F238E27FC236}">
                <a16:creationId xmlns:a16="http://schemas.microsoft.com/office/drawing/2014/main" id="{68EC968A-A1B4-EB42-A9AC-000AC9B28FE6}"/>
              </a:ext>
            </a:extLst>
          </p:cNvPr>
          <p:cNvSpPr>
            <a:spLocks noGrp="1"/>
          </p:cNvSpPr>
          <p:nvPr>
            <p:ph type="sldNum" sz="quarter" idx="12"/>
          </p:nvPr>
        </p:nvSpPr>
        <p:spPr/>
        <p:txBody>
          <a:bodyPr/>
          <a:lstStyle/>
          <a:p>
            <a:fld id="{CE21FDA0-9B75-FD4B-8974-211DAFD3C1D2}" type="slidenum">
              <a:rPr lang="da-DK" smtClean="0"/>
              <a:pPr/>
              <a:t>5</a:t>
            </a:fld>
            <a:endParaRPr lang="da-DK"/>
          </a:p>
        </p:txBody>
      </p:sp>
      <p:sp>
        <p:nvSpPr>
          <p:cNvPr id="7" name="Pladsholder til tekst 6">
            <a:extLst>
              <a:ext uri="{FF2B5EF4-FFF2-40B4-BE49-F238E27FC236}">
                <a16:creationId xmlns:a16="http://schemas.microsoft.com/office/drawing/2014/main" id="{8DD65667-E928-6949-9083-91891C7B6575}"/>
              </a:ext>
            </a:extLst>
          </p:cNvPr>
          <p:cNvSpPr>
            <a:spLocks noGrp="1"/>
          </p:cNvSpPr>
          <p:nvPr>
            <p:ph type="body" idx="18"/>
          </p:nvPr>
        </p:nvSpPr>
        <p:spPr>
          <a:xfrm>
            <a:off x="1589384" y="3553381"/>
            <a:ext cx="4259547" cy="463070"/>
          </a:xfrm>
        </p:spPr>
        <p:txBody>
          <a:bodyPr/>
          <a:lstStyle/>
          <a:p>
            <a:r>
              <a:rPr lang="da-DK" dirty="0"/>
              <a:t>Digital </a:t>
            </a:r>
            <a:r>
              <a:rPr lang="da-DK" dirty="0" err="1"/>
              <a:t>employee</a:t>
            </a:r>
            <a:r>
              <a:rPr lang="da-DK" dirty="0"/>
              <a:t> </a:t>
            </a:r>
            <a:r>
              <a:rPr lang="da-DK" dirty="0" err="1"/>
              <a:t>survey</a:t>
            </a:r>
            <a:r>
              <a:rPr lang="da-DK" dirty="0"/>
              <a:t> </a:t>
            </a:r>
            <a:r>
              <a:rPr lang="en-US" dirty="0"/>
              <a:t>system</a:t>
            </a:r>
            <a:endParaRPr lang="da-DK" dirty="0"/>
          </a:p>
        </p:txBody>
      </p:sp>
      <p:pic>
        <p:nvPicPr>
          <p:cNvPr id="24" name="Pladsholder til indhold 23" descr="Badge Tick1 kontur">
            <a:extLst>
              <a:ext uri="{FF2B5EF4-FFF2-40B4-BE49-F238E27FC236}">
                <a16:creationId xmlns:a16="http://schemas.microsoft.com/office/drawing/2014/main" id="{B7EB32EE-337D-A74A-8584-D97C1D3B19FA}"/>
              </a:ext>
            </a:extLst>
          </p:cNvPr>
          <p:cNvPicPr>
            <a:picLocks noGrp="1" noChangeAspect="1"/>
          </p:cNvPicPr>
          <p:nvPr>
            <p:ph sz="quarter" idx="26"/>
          </p:nvPr>
        </p:nvPicPr>
        <p:blipFill>
          <a:blip r:embed="rId2">
            <a:extLst>
              <a:ext uri="{96DAC541-7B7A-43D3-8B79-37D633B846F1}">
                <asvg:svgBlip xmlns:asvg="http://schemas.microsoft.com/office/drawing/2016/SVG/main" r:embed="rId3"/>
              </a:ext>
            </a:extLst>
          </a:blip>
          <a:stretch>
            <a:fillRect/>
          </a:stretch>
        </p:blipFill>
        <p:spPr>
          <a:xfrm>
            <a:off x="827088" y="3637422"/>
            <a:ext cx="527050" cy="527050"/>
          </a:xfrm>
        </p:spPr>
      </p:pic>
      <p:pic>
        <p:nvPicPr>
          <p:cNvPr id="47" name="Pladsholder til indhold 46" descr="Et billede, der indeholder vektorgrafik&#10;&#10;Automatisk genereret beskrivelse">
            <a:extLst>
              <a:ext uri="{FF2B5EF4-FFF2-40B4-BE49-F238E27FC236}">
                <a16:creationId xmlns:a16="http://schemas.microsoft.com/office/drawing/2014/main" id="{DB7F3444-D290-BF42-B90F-A5894B971C6E}"/>
              </a:ext>
            </a:extLst>
          </p:cNvPr>
          <p:cNvPicPr>
            <a:picLocks noGrp="1" noChangeAspect="1"/>
          </p:cNvPicPr>
          <p:nvPr>
            <p:ph sz="half" idx="16"/>
          </p:nvPr>
        </p:nvPicPr>
        <p:blipFill>
          <a:blip r:embed="rId4"/>
          <a:stretch>
            <a:fillRect/>
          </a:stretch>
        </p:blipFill>
        <p:spPr>
          <a:xfrm>
            <a:off x="7429500" y="2303139"/>
            <a:ext cx="3935413" cy="3504260"/>
          </a:xfrm>
        </p:spPr>
      </p:pic>
    </p:spTree>
    <p:extLst>
      <p:ext uri="{BB962C8B-B14F-4D97-AF65-F5344CB8AC3E}">
        <p14:creationId xmlns:p14="http://schemas.microsoft.com/office/powerpoint/2010/main" val="34280724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6D77A63-C345-B047-81C6-5DE8B0A4A0B0}"/>
              </a:ext>
            </a:extLst>
          </p:cNvPr>
          <p:cNvSpPr>
            <a:spLocks noGrp="1"/>
          </p:cNvSpPr>
          <p:nvPr>
            <p:ph type="title"/>
          </p:nvPr>
        </p:nvSpPr>
        <p:spPr>
          <a:xfrm>
            <a:off x="838201" y="2628900"/>
            <a:ext cx="10609287" cy="1600200"/>
          </a:xfrm>
        </p:spPr>
        <p:txBody>
          <a:bodyPr/>
          <a:lstStyle/>
          <a:p>
            <a:pPr>
              <a:lnSpc>
                <a:spcPct val="100000"/>
              </a:lnSpc>
            </a:pPr>
            <a:r>
              <a:rPr lang="da-DK" dirty="0" err="1"/>
              <a:t>What</a:t>
            </a:r>
            <a:r>
              <a:rPr lang="da-DK" dirty="0"/>
              <a:t> </a:t>
            </a:r>
            <a:r>
              <a:rPr lang="da-DK" dirty="0" err="1"/>
              <a:t>will</a:t>
            </a:r>
            <a:r>
              <a:rPr lang="da-DK" dirty="0"/>
              <a:t> </a:t>
            </a:r>
            <a:r>
              <a:rPr lang="da-DK" dirty="0" err="1"/>
              <a:t>this</a:t>
            </a:r>
            <a:r>
              <a:rPr lang="da-DK" dirty="0"/>
              <a:t> do for </a:t>
            </a:r>
            <a:r>
              <a:rPr lang="da-DK" dirty="0" err="1"/>
              <a:t>us</a:t>
            </a:r>
            <a:r>
              <a:rPr lang="da-DK" dirty="0"/>
              <a:t>?</a:t>
            </a:r>
          </a:p>
        </p:txBody>
      </p:sp>
      <p:sp>
        <p:nvSpPr>
          <p:cNvPr id="3" name="Pladsholder til slidenummer 2">
            <a:extLst>
              <a:ext uri="{FF2B5EF4-FFF2-40B4-BE49-F238E27FC236}">
                <a16:creationId xmlns:a16="http://schemas.microsoft.com/office/drawing/2014/main" id="{75A0F803-726A-2348-97E9-670168A2859E}"/>
              </a:ext>
            </a:extLst>
          </p:cNvPr>
          <p:cNvSpPr>
            <a:spLocks noGrp="1"/>
          </p:cNvSpPr>
          <p:nvPr>
            <p:ph type="sldNum" sz="quarter" idx="12"/>
          </p:nvPr>
        </p:nvSpPr>
        <p:spPr/>
        <p:txBody>
          <a:bodyPr/>
          <a:lstStyle/>
          <a:p>
            <a:fld id="{CE21FDA0-9B75-FD4B-8974-211DAFD3C1D2}" type="slidenum">
              <a:rPr lang="da-DK" smtClean="0"/>
              <a:pPr/>
              <a:t>6</a:t>
            </a:fld>
            <a:endParaRPr lang="da-DK"/>
          </a:p>
        </p:txBody>
      </p:sp>
    </p:spTree>
    <p:extLst>
      <p:ext uri="{BB962C8B-B14F-4D97-AF65-F5344CB8AC3E}">
        <p14:creationId xmlns:p14="http://schemas.microsoft.com/office/powerpoint/2010/main" val="36855245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55D631C-3C39-6F46-8A18-BE4136A12480}"/>
              </a:ext>
            </a:extLst>
          </p:cNvPr>
          <p:cNvSpPr txBox="1">
            <a:spLocks/>
          </p:cNvSpPr>
          <p:nvPr/>
        </p:nvSpPr>
        <p:spPr>
          <a:xfrm>
            <a:off x="5207204" y="1896534"/>
            <a:ext cx="5782530" cy="1532467"/>
          </a:xfrm>
          <a:prstGeom prst="rect">
            <a:avLst/>
          </a:prstGeom>
        </p:spPr>
        <p:txBody>
          <a:bodyPr/>
          <a:lstStyle>
            <a:lvl1pPr algn="l" defTabSz="914400" rtl="0" eaLnBrk="1" latinLnBrk="0" hangingPunct="1">
              <a:lnSpc>
                <a:spcPts val="4100"/>
              </a:lnSpc>
              <a:spcBef>
                <a:spcPct val="0"/>
              </a:spcBef>
              <a:buNone/>
              <a:defRPr sz="3500" b="1" i="0" kern="1200" baseline="0">
                <a:solidFill>
                  <a:schemeClr val="tx1"/>
                </a:solidFill>
                <a:latin typeface="Arial" panose="020B0604020202020204" pitchFamily="34" charset="0"/>
                <a:ea typeface="+mj-ea"/>
                <a:cs typeface="Arial" panose="020B0604020202020204" pitchFamily="34" charset="0"/>
              </a:defRPr>
            </a:lvl1pPr>
          </a:lstStyle>
          <a:p>
            <a:r>
              <a:rPr lang="da-DK" sz="4000" dirty="0"/>
              <a:t>Increase engagement and </a:t>
            </a:r>
            <a:r>
              <a:rPr lang="da-DK" sz="4000" dirty="0" err="1"/>
              <a:t>satisfaction</a:t>
            </a:r>
            <a:endParaRPr lang="da-DK" sz="4000" dirty="0"/>
          </a:p>
        </p:txBody>
      </p:sp>
      <p:sp>
        <p:nvSpPr>
          <p:cNvPr id="3" name="Pladsholder til indhold 2">
            <a:extLst>
              <a:ext uri="{FF2B5EF4-FFF2-40B4-BE49-F238E27FC236}">
                <a16:creationId xmlns:a16="http://schemas.microsoft.com/office/drawing/2014/main" id="{BCAABE05-85B2-0F4C-99EA-1A00769E0A62}"/>
              </a:ext>
            </a:extLst>
          </p:cNvPr>
          <p:cNvSpPr txBox="1">
            <a:spLocks/>
          </p:cNvSpPr>
          <p:nvPr/>
        </p:nvSpPr>
        <p:spPr>
          <a:xfrm>
            <a:off x="5207203" y="3550405"/>
            <a:ext cx="6260272" cy="2139193"/>
          </a:xfrm>
          <a:prstGeom prst="rect">
            <a:avLst/>
          </a:prstGeom>
        </p:spPr>
        <p:txBody>
          <a:bodyPr/>
          <a:lstStyle>
            <a:lvl1pPr marL="108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1pPr>
            <a:lvl2pPr marL="216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2pPr>
            <a:lvl3pPr marL="324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3pPr>
            <a:lvl4pPr marL="432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4pPr>
            <a:lvl5pPr marL="576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buNone/>
            </a:pPr>
            <a:r>
              <a:rPr lang="en-US" sz="2000" dirty="0"/>
              <a:t>With a digital employee survey system we will be able to increase employee engagement and satisfaction by ensuring an open and anonymous communication channel where all employees can speak their mind about how they feel about their work situation. </a:t>
            </a:r>
          </a:p>
        </p:txBody>
      </p:sp>
      <p:sp>
        <p:nvSpPr>
          <p:cNvPr id="4" name="Pladsholder til slidenummer 4">
            <a:extLst>
              <a:ext uri="{FF2B5EF4-FFF2-40B4-BE49-F238E27FC236}">
                <a16:creationId xmlns:a16="http://schemas.microsoft.com/office/drawing/2014/main" id="{A34BE51F-6064-2F47-B3B0-B1593E2533EA}"/>
              </a:ext>
            </a:extLst>
          </p:cNvPr>
          <p:cNvSpPr txBox="1">
            <a:spLocks/>
          </p:cNvSpPr>
          <p:nvPr/>
        </p:nvSpPr>
        <p:spPr>
          <a:xfrm>
            <a:off x="216001" y="216000"/>
            <a:ext cx="622200" cy="365125"/>
          </a:xfrm>
          <a:prstGeom prst="rect">
            <a:avLst/>
          </a:prstGeom>
        </p:spPr>
        <p:txBody>
          <a:bodyPr/>
          <a:lstStyle>
            <a:defPPr>
              <a:defRPr lang="en-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E21FDA0-9B75-FD4B-8974-211DAFD3C1D2}" type="slidenum">
              <a:rPr lang="da-DK" smtClean="0"/>
              <a:pPr/>
              <a:t>7</a:t>
            </a:fld>
            <a:endParaRPr lang="da-DK"/>
          </a:p>
        </p:txBody>
      </p:sp>
      <p:cxnSp>
        <p:nvCxnSpPr>
          <p:cNvPr id="5" name="Lige forbindelse 4">
            <a:extLst>
              <a:ext uri="{FF2B5EF4-FFF2-40B4-BE49-F238E27FC236}">
                <a16:creationId xmlns:a16="http://schemas.microsoft.com/office/drawing/2014/main" id="{13452485-035D-1846-AD98-968F75EBE2A6}"/>
              </a:ext>
            </a:extLst>
          </p:cNvPr>
          <p:cNvCxnSpPr/>
          <p:nvPr/>
        </p:nvCxnSpPr>
        <p:spPr>
          <a:xfrm>
            <a:off x="5207204" y="3262624"/>
            <a:ext cx="1181227" cy="0"/>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6" name="Rektangel 5">
            <a:extLst>
              <a:ext uri="{FF2B5EF4-FFF2-40B4-BE49-F238E27FC236}">
                <a16:creationId xmlns:a16="http://schemas.microsoft.com/office/drawing/2014/main" id="{AB100F4E-D066-624B-8C7E-501BA969523D}"/>
              </a:ext>
            </a:extLst>
          </p:cNvPr>
          <p:cNvSpPr/>
          <p:nvPr/>
        </p:nvSpPr>
        <p:spPr>
          <a:xfrm>
            <a:off x="0" y="0"/>
            <a:ext cx="4443710" cy="6858000"/>
          </a:xfrm>
          <a:prstGeom prst="rect">
            <a:avLst/>
          </a:prstGeom>
          <a:solidFill>
            <a:srgbClr val="EFEFF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dirty="0"/>
          </a:p>
        </p:txBody>
      </p:sp>
      <p:sp>
        <p:nvSpPr>
          <p:cNvPr id="7" name="Tekstfelt 6">
            <a:extLst>
              <a:ext uri="{FF2B5EF4-FFF2-40B4-BE49-F238E27FC236}">
                <a16:creationId xmlns:a16="http://schemas.microsoft.com/office/drawing/2014/main" id="{F8170938-215F-7843-9A5E-E5386DF97BDC}"/>
              </a:ext>
            </a:extLst>
          </p:cNvPr>
          <p:cNvSpPr txBox="1"/>
          <p:nvPr/>
        </p:nvSpPr>
        <p:spPr>
          <a:xfrm>
            <a:off x="1528396" y="1677574"/>
            <a:ext cx="1386918" cy="3170099"/>
          </a:xfrm>
          <a:prstGeom prst="rect">
            <a:avLst/>
          </a:prstGeom>
          <a:noFill/>
        </p:spPr>
        <p:txBody>
          <a:bodyPr wrap="none" rtlCol="0">
            <a:spAutoFit/>
          </a:bodyPr>
          <a:lstStyle/>
          <a:p>
            <a:r>
              <a:rPr lang="da-DK" sz="20000" dirty="0">
                <a:solidFill>
                  <a:srgbClr val="26253E"/>
                </a:solidFill>
                <a:latin typeface="Telegraf" pitchFamily="2" charset="77"/>
              </a:rPr>
              <a:t>1</a:t>
            </a:r>
          </a:p>
        </p:txBody>
      </p:sp>
    </p:spTree>
    <p:extLst>
      <p:ext uri="{BB962C8B-B14F-4D97-AF65-F5344CB8AC3E}">
        <p14:creationId xmlns:p14="http://schemas.microsoft.com/office/powerpoint/2010/main" val="3800364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Ellipse 7">
            <a:extLst>
              <a:ext uri="{FF2B5EF4-FFF2-40B4-BE49-F238E27FC236}">
                <a16:creationId xmlns:a16="http://schemas.microsoft.com/office/drawing/2014/main" id="{3E2C69FF-277D-924E-A13C-2D658FC6F716}"/>
              </a:ext>
            </a:extLst>
          </p:cNvPr>
          <p:cNvSpPr/>
          <p:nvPr/>
        </p:nvSpPr>
        <p:spPr>
          <a:xfrm>
            <a:off x="838200" y="1322205"/>
            <a:ext cx="3613484" cy="3610742"/>
          </a:xfrm>
          <a:prstGeom prst="ellipse">
            <a:avLst/>
          </a:prstGeom>
          <a:solidFill>
            <a:srgbClr val="D8D8E4">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2" name="Titel 1">
            <a:extLst>
              <a:ext uri="{FF2B5EF4-FFF2-40B4-BE49-F238E27FC236}">
                <a16:creationId xmlns:a16="http://schemas.microsoft.com/office/drawing/2014/main" id="{9BB369E3-347A-B642-A993-66E3112B6AFA}"/>
              </a:ext>
            </a:extLst>
          </p:cNvPr>
          <p:cNvSpPr>
            <a:spLocks noGrp="1"/>
          </p:cNvSpPr>
          <p:nvPr>
            <p:ph type="title"/>
          </p:nvPr>
        </p:nvSpPr>
        <p:spPr>
          <a:xfrm>
            <a:off x="2642537" y="2900363"/>
            <a:ext cx="8144525" cy="2635432"/>
          </a:xfrm>
        </p:spPr>
        <p:txBody>
          <a:bodyPr/>
          <a:lstStyle/>
          <a:p>
            <a:pPr lvl="1"/>
            <a:r>
              <a:rPr lang="en-US" sz="2800" b="1" dirty="0">
                <a:hlinkClick r:id="rId2"/>
              </a:rPr>
              <a:t>91%</a:t>
            </a:r>
            <a:r>
              <a:rPr lang="en-US" sz="2800" b="1" dirty="0"/>
              <a:t> are more motivated and satisfied with their job when leadership supports well-being initiatives vs. 30 percent of those without leadership support</a:t>
            </a:r>
            <a:endParaRPr lang="da-DK" sz="2400" b="1" dirty="0"/>
          </a:p>
        </p:txBody>
      </p:sp>
      <p:sp>
        <p:nvSpPr>
          <p:cNvPr id="3" name="Pladsholder til slidenummer 2">
            <a:extLst>
              <a:ext uri="{FF2B5EF4-FFF2-40B4-BE49-F238E27FC236}">
                <a16:creationId xmlns:a16="http://schemas.microsoft.com/office/drawing/2014/main" id="{3BEF59FB-E5FF-D84D-B131-956561B264B5}"/>
              </a:ext>
            </a:extLst>
          </p:cNvPr>
          <p:cNvSpPr>
            <a:spLocks noGrp="1"/>
          </p:cNvSpPr>
          <p:nvPr>
            <p:ph type="sldNum" sz="quarter" idx="12"/>
          </p:nvPr>
        </p:nvSpPr>
        <p:spPr/>
        <p:txBody>
          <a:bodyPr/>
          <a:lstStyle/>
          <a:p>
            <a:fld id="{CE21FDA0-9B75-FD4B-8974-211DAFD3C1D2}" type="slidenum">
              <a:rPr lang="da-DK" smtClean="0"/>
              <a:pPr/>
              <a:t>8</a:t>
            </a:fld>
            <a:endParaRPr lang="da-DK"/>
          </a:p>
        </p:txBody>
      </p:sp>
      <p:sp>
        <p:nvSpPr>
          <p:cNvPr id="11" name="Tekstfelt 10">
            <a:extLst>
              <a:ext uri="{FF2B5EF4-FFF2-40B4-BE49-F238E27FC236}">
                <a16:creationId xmlns:a16="http://schemas.microsoft.com/office/drawing/2014/main" id="{1054FE1B-5AD8-BF47-B3F7-F0097A167993}"/>
              </a:ext>
            </a:extLst>
          </p:cNvPr>
          <p:cNvSpPr txBox="1"/>
          <p:nvPr/>
        </p:nvSpPr>
        <p:spPr>
          <a:xfrm>
            <a:off x="849722" y="1898795"/>
            <a:ext cx="3601961" cy="1477328"/>
          </a:xfrm>
          <a:prstGeom prst="rect">
            <a:avLst/>
          </a:prstGeom>
          <a:noFill/>
        </p:spPr>
        <p:txBody>
          <a:bodyPr wrap="square" rtlCol="0">
            <a:spAutoFit/>
          </a:bodyPr>
          <a:lstStyle/>
          <a:p>
            <a:pPr algn="ctr"/>
            <a:r>
              <a:rPr lang="da-DK" sz="9000" b="1" dirty="0">
                <a:solidFill>
                  <a:srgbClr val="26253E">
                    <a:alpha val="20000"/>
                  </a:srgbClr>
                </a:solidFill>
                <a:latin typeface="Telegraf" pitchFamily="2" charset="77"/>
              </a:rPr>
              <a:t>91%</a:t>
            </a:r>
          </a:p>
        </p:txBody>
      </p:sp>
    </p:spTree>
    <p:extLst>
      <p:ext uri="{BB962C8B-B14F-4D97-AF65-F5344CB8AC3E}">
        <p14:creationId xmlns:p14="http://schemas.microsoft.com/office/powerpoint/2010/main" val="23850891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Ellipse 7">
            <a:extLst>
              <a:ext uri="{FF2B5EF4-FFF2-40B4-BE49-F238E27FC236}">
                <a16:creationId xmlns:a16="http://schemas.microsoft.com/office/drawing/2014/main" id="{3E2C69FF-277D-924E-A13C-2D658FC6F716}"/>
              </a:ext>
            </a:extLst>
          </p:cNvPr>
          <p:cNvSpPr/>
          <p:nvPr/>
        </p:nvSpPr>
        <p:spPr>
          <a:xfrm>
            <a:off x="838200" y="1322205"/>
            <a:ext cx="3613484" cy="3610742"/>
          </a:xfrm>
          <a:prstGeom prst="ellipse">
            <a:avLst/>
          </a:prstGeom>
          <a:solidFill>
            <a:srgbClr val="D8D8E4">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2" name="Titel 1">
            <a:extLst>
              <a:ext uri="{FF2B5EF4-FFF2-40B4-BE49-F238E27FC236}">
                <a16:creationId xmlns:a16="http://schemas.microsoft.com/office/drawing/2014/main" id="{9BB369E3-347A-B642-A993-66E3112B6AFA}"/>
              </a:ext>
            </a:extLst>
          </p:cNvPr>
          <p:cNvSpPr>
            <a:spLocks noGrp="1"/>
          </p:cNvSpPr>
          <p:nvPr>
            <p:ph type="title"/>
          </p:nvPr>
        </p:nvSpPr>
        <p:spPr>
          <a:xfrm>
            <a:off x="2459071" y="2985103"/>
            <a:ext cx="8894729" cy="2186972"/>
          </a:xfrm>
        </p:spPr>
        <p:txBody>
          <a:bodyPr/>
          <a:lstStyle/>
          <a:p>
            <a:pPr lvl="0"/>
            <a:r>
              <a:rPr lang="en-US" dirty="0">
                <a:hlinkClick r:id="rId2"/>
              </a:rPr>
              <a:t>74% </a:t>
            </a:r>
            <a:r>
              <a:rPr lang="en-US" dirty="0"/>
              <a:t>of employees say that they are more effective when feeling heard at work.  </a:t>
            </a:r>
            <a:endParaRPr lang="da-DK" dirty="0"/>
          </a:p>
        </p:txBody>
      </p:sp>
      <p:sp>
        <p:nvSpPr>
          <p:cNvPr id="3" name="Pladsholder til slidenummer 2">
            <a:extLst>
              <a:ext uri="{FF2B5EF4-FFF2-40B4-BE49-F238E27FC236}">
                <a16:creationId xmlns:a16="http://schemas.microsoft.com/office/drawing/2014/main" id="{3BEF59FB-E5FF-D84D-B131-956561B264B5}"/>
              </a:ext>
            </a:extLst>
          </p:cNvPr>
          <p:cNvSpPr>
            <a:spLocks noGrp="1"/>
          </p:cNvSpPr>
          <p:nvPr>
            <p:ph type="sldNum" sz="quarter" idx="12"/>
          </p:nvPr>
        </p:nvSpPr>
        <p:spPr/>
        <p:txBody>
          <a:bodyPr/>
          <a:lstStyle/>
          <a:p>
            <a:fld id="{CE21FDA0-9B75-FD4B-8974-211DAFD3C1D2}" type="slidenum">
              <a:rPr lang="da-DK" smtClean="0"/>
              <a:pPr/>
              <a:t>9</a:t>
            </a:fld>
            <a:endParaRPr lang="da-DK"/>
          </a:p>
        </p:txBody>
      </p:sp>
      <p:sp>
        <p:nvSpPr>
          <p:cNvPr id="11" name="Tekstfelt 10">
            <a:extLst>
              <a:ext uri="{FF2B5EF4-FFF2-40B4-BE49-F238E27FC236}">
                <a16:creationId xmlns:a16="http://schemas.microsoft.com/office/drawing/2014/main" id="{1054FE1B-5AD8-BF47-B3F7-F0097A167993}"/>
              </a:ext>
            </a:extLst>
          </p:cNvPr>
          <p:cNvSpPr txBox="1"/>
          <p:nvPr/>
        </p:nvSpPr>
        <p:spPr>
          <a:xfrm>
            <a:off x="1263794" y="1898795"/>
            <a:ext cx="2622834" cy="1477328"/>
          </a:xfrm>
          <a:prstGeom prst="rect">
            <a:avLst/>
          </a:prstGeom>
          <a:noFill/>
        </p:spPr>
        <p:txBody>
          <a:bodyPr wrap="none" rtlCol="0">
            <a:spAutoFit/>
          </a:bodyPr>
          <a:lstStyle/>
          <a:p>
            <a:r>
              <a:rPr lang="da-DK" sz="9000" b="1" dirty="0">
                <a:solidFill>
                  <a:srgbClr val="26253E">
                    <a:alpha val="20000"/>
                  </a:srgbClr>
                </a:solidFill>
                <a:latin typeface="Telegraf" pitchFamily="2" charset="77"/>
              </a:rPr>
              <a:t>74%</a:t>
            </a:r>
          </a:p>
        </p:txBody>
      </p:sp>
    </p:spTree>
    <p:extLst>
      <p:ext uri="{BB962C8B-B14F-4D97-AF65-F5344CB8AC3E}">
        <p14:creationId xmlns:p14="http://schemas.microsoft.com/office/powerpoint/2010/main" val="3495133176"/>
      </p:ext>
    </p:extLst>
  </p:cSld>
  <p:clrMapOvr>
    <a:masterClrMapping/>
  </p:clrMapOvr>
</p:sld>
</file>

<file path=ppt/theme/theme1.xml><?xml version="1.0" encoding="utf-8"?>
<a:theme xmlns:a="http://schemas.openxmlformats.org/drawingml/2006/main" name="Office Theme">
  <a:themeElements>
    <a:clrScheme name="Talentech">
      <a:dk1>
        <a:srgbClr val="26243E"/>
      </a:dk1>
      <a:lt1>
        <a:srgbClr val="FFFFFF"/>
      </a:lt1>
      <a:dk2>
        <a:srgbClr val="26243E"/>
      </a:dk2>
      <a:lt2>
        <a:srgbClr val="E7E6E6"/>
      </a:lt2>
      <a:accent1>
        <a:srgbClr val="26243E"/>
      </a:accent1>
      <a:accent2>
        <a:srgbClr val="FFCFCD"/>
      </a:accent2>
      <a:accent3>
        <a:srgbClr val="E7E6E6"/>
      </a:accent3>
      <a:accent4>
        <a:srgbClr val="FFC870"/>
      </a:accent4>
      <a:accent5>
        <a:srgbClr val="3FC3B3"/>
      </a:accent5>
      <a:accent6>
        <a:srgbClr val="D04348"/>
      </a:accent6>
      <a:hlink>
        <a:srgbClr val="41405E"/>
      </a:hlink>
      <a:folHlink>
        <a:srgbClr val="26243E"/>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67785</TotalTime>
  <Words>793</Words>
  <Application>Microsoft Macintosh PowerPoint</Application>
  <PresentationFormat>Widescreen</PresentationFormat>
  <Paragraphs>102</Paragraphs>
  <Slides>24</Slides>
  <Notes>0</Notes>
  <HiddenSlides>0</HiddenSlides>
  <MMClips>0</MMClips>
  <ScaleCrop>false</ScaleCrop>
  <HeadingPairs>
    <vt:vector size="6" baseType="variant">
      <vt:variant>
        <vt:lpstr>Benyttede skrifttyper</vt:lpstr>
      </vt:variant>
      <vt:variant>
        <vt:i4>3</vt:i4>
      </vt:variant>
      <vt:variant>
        <vt:lpstr>Tema</vt:lpstr>
      </vt:variant>
      <vt:variant>
        <vt:i4>1</vt:i4>
      </vt:variant>
      <vt:variant>
        <vt:lpstr>Slidetitler</vt:lpstr>
      </vt:variant>
      <vt:variant>
        <vt:i4>24</vt:i4>
      </vt:variant>
    </vt:vector>
  </HeadingPairs>
  <TitlesOfParts>
    <vt:vector size="28" baseType="lpstr">
      <vt:lpstr>Arial</vt:lpstr>
      <vt:lpstr>Telegraf</vt:lpstr>
      <vt:lpstr>Wingdings</vt:lpstr>
      <vt:lpstr>Office Theme</vt:lpstr>
      <vt:lpstr>PowerPoint-præsentation</vt:lpstr>
      <vt:lpstr>Employees prioritize health and wellbeing over work </vt:lpstr>
      <vt:lpstr>PowerPoint-præsentation</vt:lpstr>
      <vt:lpstr>PowerPoint-præsentation</vt:lpstr>
      <vt:lpstr>Here’s a way for us to engage and retain out talents over time</vt:lpstr>
      <vt:lpstr>What will this do for us?</vt:lpstr>
      <vt:lpstr>PowerPoint-præsentation</vt:lpstr>
      <vt:lpstr>91% are more motivated and satisfied with their job when leadership supports well-being initiatives vs. 30 percent of those without leadership support</vt:lpstr>
      <vt:lpstr>74% of employees say that they are more effective when feeling heard at work.  </vt:lpstr>
      <vt:lpstr>Engaged teams show 21% better profitability.  </vt:lpstr>
      <vt:lpstr>PowerPoint-præsentation</vt:lpstr>
      <vt:lpstr>53% of employees are more likely to prioritize wellbeing over work.  </vt:lpstr>
      <vt:lpstr>89% are more likely to recommend their workplace as a good place to work vs. 17 percent without leadership support.</vt:lpstr>
      <vt:lpstr>PowerPoint-præsentation</vt:lpstr>
      <vt:lpstr>Engaged employees are 87% less likely to leave their employer.</vt:lpstr>
      <vt:lpstr>Top engaged teams show 59% less turnover</vt:lpstr>
      <vt:lpstr>Companies that seek regular employee feedback have turnover rates that are 14.9% lower than those that don’t.</vt:lpstr>
      <vt:lpstr>To sum up An employee survey system will enable us to increase employee engagement and job satisfaction through ongoing feedback. We’ll be able to improve on our employer brand and work culture by gaining weekly insights to proactively improve from. Collectively, this will all enable us to increase employee retention.</vt:lpstr>
      <vt:lpstr>…And there is more!</vt:lpstr>
      <vt:lpstr>PowerPoint-præsentation</vt:lpstr>
      <vt:lpstr>PowerPoint-præsentation</vt:lpstr>
      <vt:lpstr>To make it even more simple, I’ve listed the system requirements we need to succeed  See overview </vt:lpstr>
      <vt:lpstr>PowerPoint-præsentation</vt:lpstr>
      <vt:lpstr>PowerPoint-præsentation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Anette Larsen</dc:creator>
  <cp:lastModifiedBy>Matilde Theils</cp:lastModifiedBy>
  <cp:revision>350</cp:revision>
  <dcterms:created xsi:type="dcterms:W3CDTF">2022-07-05T19:57:09Z</dcterms:created>
  <dcterms:modified xsi:type="dcterms:W3CDTF">2022-10-08T11:07:16Z</dcterms:modified>
</cp:coreProperties>
</file>