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4" r:id="rId4"/>
  </p:sldMasterIdLst>
  <p:notesMasterIdLst>
    <p:notesMasterId r:id="rId11"/>
  </p:notesMasterIdLst>
  <p:sldIdLst>
    <p:sldId id="256" r:id="rId5"/>
    <p:sldId id="257" r:id="rId6"/>
    <p:sldId id="258" r:id="rId7"/>
    <p:sldId id="259" r:id="rId8"/>
    <p:sldId id="260" r:id="rId9"/>
    <p:sldId id="261" r:id="rId10"/>
  </p:sldIdLst>
  <p:sldSz cx="9144000" cy="5143500" type="screen16x9"/>
  <p:notesSz cx="6858000" cy="9144000"/>
  <p:embeddedFontLst>
    <p:embeddedFont>
      <p:font typeface="Montserrat Medium" pitchFamily="2" charset="77"/>
      <p:regular r:id="rId12"/>
      <p:bold r:id="rId13"/>
      <p:italic r:id="rId14"/>
      <p:boldItalic r:id="rId15"/>
    </p:embeddedFont>
    <p:embeddedFont>
      <p:font typeface="Segoe UI" panose="020B0502040204020203"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44">
          <p15:clr>
            <a:srgbClr val="9AA0A6"/>
          </p15:clr>
        </p15:guide>
        <p15:guide id="2" pos="4003">
          <p15:clr>
            <a:srgbClr val="9AA0A6"/>
          </p15:clr>
        </p15:guide>
        <p15:guide id="3" pos="3507">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48D6ED4-B61A-423B-9295-EFCD7DBF8BDE}">
  <a:tblStyle styleId="{148D6ED4-B61A-423B-9295-EFCD7DBF8BD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p:scale>
          <a:sx n="172" d="100"/>
          <a:sy n="172" d="100"/>
        </p:scale>
        <p:origin x="464" y="0"/>
      </p:cViewPr>
      <p:guideLst>
        <p:guide orient="horz" pos="1144"/>
        <p:guide pos="4003"/>
        <p:guide pos="350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8.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ae6e4a1345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ae6e4a1345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d1083ebffa_0_4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d1083ebffa_0_4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d76a715ee9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d76a715ee9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d76a715ee9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d76a715ee9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d1083ec095_0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d1083ec095_0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d107ba026d_0_4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d107ba026d_0_4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_">
  <p:cSld name="TITLE_3">
    <p:bg>
      <p:bgPr>
        <a:solidFill>
          <a:srgbClr val="26243E"/>
        </a:solidFill>
        <a:effectLst/>
      </p:bgPr>
    </p:bg>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t="7834" b="7834"/>
          <a:stretch/>
        </p:blipFill>
        <p:spPr>
          <a:xfrm>
            <a:off x="0" y="0"/>
            <a:ext cx="9143992" cy="5143499"/>
          </a:xfrm>
          <a:prstGeom prst="rect">
            <a:avLst/>
          </a:prstGeom>
          <a:noFill/>
          <a:ln>
            <a:noFill/>
          </a:ln>
        </p:spPr>
      </p:pic>
      <p:sp>
        <p:nvSpPr>
          <p:cNvPr id="10" name="Google Shape;10;p2"/>
          <p:cNvSpPr/>
          <p:nvPr/>
        </p:nvSpPr>
        <p:spPr>
          <a:xfrm>
            <a:off x="0" y="0"/>
            <a:ext cx="9144000" cy="5143500"/>
          </a:xfrm>
          <a:prstGeom prst="rect">
            <a:avLst/>
          </a:prstGeom>
          <a:solidFill>
            <a:srgbClr val="26253E">
              <a:alpha val="48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 name="Google Shape;11;p2"/>
          <p:cNvPicPr preferRelativeResize="0"/>
          <p:nvPr/>
        </p:nvPicPr>
        <p:blipFill>
          <a:blip r:embed="rId3">
            <a:alphaModFix/>
          </a:blip>
          <a:stretch>
            <a:fillRect/>
          </a:stretch>
        </p:blipFill>
        <p:spPr>
          <a:xfrm>
            <a:off x="6865375" y="-1760455"/>
            <a:ext cx="1230024" cy="3886308"/>
          </a:xfrm>
          <a:prstGeom prst="rect">
            <a:avLst/>
          </a:prstGeom>
          <a:noFill/>
          <a:ln>
            <a:noFill/>
          </a:ln>
        </p:spPr>
      </p:pic>
      <p:pic>
        <p:nvPicPr>
          <p:cNvPr id="12" name="Google Shape;12;p2"/>
          <p:cNvPicPr preferRelativeResize="0"/>
          <p:nvPr/>
        </p:nvPicPr>
        <p:blipFill rotWithShape="1">
          <a:blip r:embed="rId4">
            <a:alphaModFix/>
          </a:blip>
          <a:srcRect t="59" b="69"/>
          <a:stretch/>
        </p:blipFill>
        <p:spPr>
          <a:xfrm>
            <a:off x="618200" y="4175493"/>
            <a:ext cx="1850061" cy="443875"/>
          </a:xfrm>
          <a:prstGeom prst="rect">
            <a:avLst/>
          </a:prstGeom>
          <a:noFill/>
          <a:ln>
            <a:noFill/>
          </a:ln>
        </p:spPr>
      </p:pic>
      <p:sp>
        <p:nvSpPr>
          <p:cNvPr id="13" name="Google Shape;13;p2"/>
          <p:cNvSpPr txBox="1"/>
          <p:nvPr/>
        </p:nvSpPr>
        <p:spPr>
          <a:xfrm>
            <a:off x="618202" y="1447814"/>
            <a:ext cx="6696998" cy="22482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a-DK" sz="3600" b="1" dirty="0">
                <a:solidFill>
                  <a:srgbClr val="FFFFFF"/>
                </a:solidFill>
              </a:rPr>
              <a:t>[</a:t>
            </a:r>
            <a:r>
              <a:rPr lang="da-DK" sz="3600" b="1" dirty="0" err="1">
                <a:solidFill>
                  <a:srgbClr val="FFFFFF"/>
                </a:solidFill>
              </a:rPr>
              <a:t>Mallipohja</a:t>
            </a:r>
            <a:r>
              <a:rPr lang="da-DK" sz="3600" b="1" dirty="0">
                <a:solidFill>
                  <a:srgbClr val="FFFFFF"/>
                </a:solidFill>
              </a:rPr>
              <a:t>] </a:t>
            </a:r>
            <a:r>
              <a:rPr lang="da-DK" sz="3600" b="1" dirty="0" err="1">
                <a:solidFill>
                  <a:srgbClr val="FFFFFF"/>
                </a:solidFill>
              </a:rPr>
              <a:t>Kartoita</a:t>
            </a:r>
            <a:r>
              <a:rPr lang="da-DK" sz="3600" b="1" dirty="0">
                <a:solidFill>
                  <a:srgbClr val="FFFFFF"/>
                </a:solidFill>
              </a:rPr>
              <a:t> </a:t>
            </a:r>
            <a:r>
              <a:rPr lang="da-DK" sz="3600" b="1" dirty="0" err="1">
                <a:solidFill>
                  <a:srgbClr val="FFFFFF"/>
                </a:solidFill>
              </a:rPr>
              <a:t>esiperehdytyssuunnitelmasi</a:t>
            </a:r>
            <a:r>
              <a:rPr lang="da-DK" sz="3600" b="1" dirty="0">
                <a:solidFill>
                  <a:srgbClr val="FFFFFF"/>
                </a:solidFill>
              </a:rPr>
              <a:t> </a:t>
            </a:r>
            <a:br>
              <a:rPr lang="en" sz="3600" dirty="0">
                <a:solidFill>
                  <a:srgbClr val="F3C300"/>
                </a:solidFill>
                <a:latin typeface="Montserrat Medium"/>
                <a:ea typeface="Montserrat Medium"/>
                <a:cs typeface="Montserrat Medium"/>
                <a:sym typeface="Montserrat Medium"/>
              </a:rPr>
            </a:br>
            <a:br>
              <a:rPr lang="en" dirty="0">
                <a:solidFill>
                  <a:srgbClr val="FFFFFF"/>
                </a:solidFill>
              </a:rPr>
            </a:br>
            <a:endParaRPr b="1" dirty="0">
              <a:solidFill>
                <a:srgbClr val="FFFFFF"/>
              </a:solidFill>
            </a:endParaRPr>
          </a:p>
        </p:txBody>
      </p:sp>
    </p:spTree>
  </p:cSld>
  <p:clrMapOvr>
    <a:masterClrMapping/>
  </p:clrMapOvr>
  <p:extLst>
    <p:ext uri="{DCECCB84-F9BA-43D5-87BE-67443E8EF086}">
      <p15:sldGuideLst xmlns:p15="http://schemas.microsoft.com/office/powerpoint/2012/main">
        <p15:guide id="1" orient="horz" pos="1339">
          <p15:clr>
            <a:srgbClr val="FA7B17"/>
          </p15:clr>
        </p15:guide>
        <p15:guide id="2" orient="horz" pos="2910">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General Text [T Purple]_">
  <p:cSld name="TITLE_1">
    <p:bg>
      <p:bgPr>
        <a:solidFill>
          <a:srgbClr val="26243E"/>
        </a:solidFill>
        <a:effectLst/>
      </p:bgPr>
    </p:bg>
    <p:spTree>
      <p:nvGrpSpPr>
        <p:cNvPr id="1" name="Shape 14"/>
        <p:cNvGrpSpPr/>
        <p:nvPr/>
      </p:nvGrpSpPr>
      <p:grpSpPr>
        <a:xfrm>
          <a:off x="0" y="0"/>
          <a:ext cx="0" cy="0"/>
          <a:chOff x="0" y="0"/>
          <a:chExt cx="0" cy="0"/>
        </a:xfrm>
      </p:grpSpPr>
      <p:sp>
        <p:nvSpPr>
          <p:cNvPr id="15" name="Google Shape;15;p3"/>
          <p:cNvSpPr/>
          <p:nvPr/>
        </p:nvSpPr>
        <p:spPr>
          <a:xfrm>
            <a:off x="424837" y="3766152"/>
            <a:ext cx="381300" cy="3813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 name="Google Shape;16;p3"/>
          <p:cNvPicPr preferRelativeResize="0"/>
          <p:nvPr/>
        </p:nvPicPr>
        <p:blipFill>
          <a:blip r:embed="rId2">
            <a:alphaModFix/>
          </a:blip>
          <a:stretch>
            <a:fillRect/>
          </a:stretch>
        </p:blipFill>
        <p:spPr>
          <a:xfrm>
            <a:off x="6865375" y="-1760455"/>
            <a:ext cx="1230024" cy="3886308"/>
          </a:xfrm>
          <a:prstGeom prst="rect">
            <a:avLst/>
          </a:prstGeom>
          <a:noFill/>
          <a:ln>
            <a:noFill/>
          </a:ln>
        </p:spPr>
      </p:pic>
      <p:sp>
        <p:nvSpPr>
          <p:cNvPr id="17" name="Google Shape;17;p3"/>
          <p:cNvSpPr txBox="1"/>
          <p:nvPr/>
        </p:nvSpPr>
        <p:spPr>
          <a:xfrm>
            <a:off x="501140" y="1846775"/>
            <a:ext cx="7466425" cy="466500"/>
          </a:xfrm>
          <a:prstGeom prst="rect">
            <a:avLst/>
          </a:prstGeom>
          <a:noFill/>
          <a:ln>
            <a:noFill/>
          </a:ln>
        </p:spPr>
        <p:txBody>
          <a:bodyPr spcFirstLastPara="1" wrap="square" lIns="91425" tIns="91425" rIns="91425" bIns="91425" anchor="t" anchorCtr="0">
            <a:noAutofit/>
          </a:bodyPr>
          <a:lstStyle/>
          <a:p>
            <a:pPr algn="l" rtl="0" fontAlgn="base"/>
            <a:r>
              <a:rPr lang="fi-FI" sz="1200" b="0" i="0" dirty="0">
                <a:solidFill>
                  <a:schemeClr val="bg1"/>
                </a:solidFill>
                <a:effectLst/>
                <a:latin typeface="Arial" panose="020B0604020202020204" pitchFamily="34" charset="0"/>
              </a:rPr>
              <a:t>Tämä mallipohja on suunniteltu kartoittamaan sisältöä, jonka haluat jakaa uudelle työntekijälle esiperehdytyksen aikana eli ennen kuin varsinainen työhön perehdytys alkaa. Esiperehdytys on aika sopimuksen allekirjoittamisen ja töiden aloittamisen välillä. Esiperehdytysjakso voi olla joissain tapauksissa jopa kuukausia ja siksi on tärkeää, että uusi työntekijä saa tarvitsemaansa tietoa tuona ajanjaksona motivaation ylläpitämiseksi. </a:t>
            </a:r>
            <a:endParaRPr lang="fi-FI" sz="1200" b="0" i="0" dirty="0">
              <a:solidFill>
                <a:schemeClr val="bg1"/>
              </a:solidFill>
              <a:effectLst/>
              <a:latin typeface="Segoe UI" panose="020B0502040204020203" pitchFamily="34" charset="0"/>
            </a:endParaRPr>
          </a:p>
          <a:p>
            <a:pPr algn="l" rtl="0" fontAlgn="base"/>
            <a:r>
              <a:rPr lang="fi-FI" sz="1200" b="0" i="0" dirty="0">
                <a:solidFill>
                  <a:schemeClr val="bg1"/>
                </a:solidFill>
                <a:effectLst/>
                <a:latin typeface="Arial" panose="020B0604020202020204" pitchFamily="34" charset="0"/>
              </a:rPr>
              <a:t> </a:t>
            </a:r>
            <a:endParaRPr lang="fi-FI" sz="1200" b="0" i="0" dirty="0">
              <a:solidFill>
                <a:schemeClr val="bg1"/>
              </a:solidFill>
              <a:effectLst/>
              <a:latin typeface="Segoe UI" panose="020B0502040204020203" pitchFamily="34" charset="0"/>
            </a:endParaRPr>
          </a:p>
          <a:p>
            <a:pPr algn="l" rtl="0" fontAlgn="base"/>
            <a:r>
              <a:rPr lang="fi-FI" sz="900" b="0" i="0" dirty="0">
                <a:solidFill>
                  <a:schemeClr val="bg1"/>
                </a:solidFill>
                <a:effectLst/>
                <a:latin typeface="Arial" panose="020B0604020202020204" pitchFamily="34" charset="0"/>
              </a:rPr>
              <a:t>Tässä esimerkissä sisältö suodatetaan uuden työntekijän sijainnin, osaston ja johtamisvastuiden perusteella eli onko perehdytettävällä johtamisvastuita vai ei. Nämä suodattimet määrittelevät sen mitä tietoa uusi työntekijä vastaanottaa (ja mitä ei).  </a:t>
            </a:r>
            <a:endParaRPr lang="fi-FI" sz="900" b="0" i="0" dirty="0">
              <a:solidFill>
                <a:schemeClr val="bg1"/>
              </a:solidFill>
              <a:effectLst/>
              <a:latin typeface="Segoe UI" panose="020B0502040204020203" pitchFamily="34" charset="0"/>
            </a:endParaRPr>
          </a:p>
          <a:p>
            <a:pPr algn="l" rtl="0" fontAlgn="base"/>
            <a:r>
              <a:rPr lang="fi-FI" sz="900" b="0" i="0" dirty="0">
                <a:solidFill>
                  <a:schemeClr val="bg1"/>
                </a:solidFill>
                <a:effectLst/>
                <a:latin typeface="Arial" panose="020B0604020202020204" pitchFamily="34" charset="0"/>
              </a:rPr>
              <a:t> </a:t>
            </a:r>
            <a:endParaRPr lang="fi-FI" sz="900" b="0" i="0" dirty="0">
              <a:solidFill>
                <a:schemeClr val="bg1"/>
              </a:solidFill>
              <a:effectLst/>
              <a:latin typeface="Segoe UI" panose="020B0502040204020203" pitchFamily="34" charset="0"/>
            </a:endParaRPr>
          </a:p>
          <a:p>
            <a:pPr algn="l" rtl="0" fontAlgn="base"/>
            <a:r>
              <a:rPr lang="fi-FI" sz="900" b="0" i="0" dirty="0">
                <a:solidFill>
                  <a:schemeClr val="bg1"/>
                </a:solidFill>
                <a:effectLst/>
                <a:latin typeface="Arial" panose="020B0604020202020204" pitchFamily="34" charset="0"/>
              </a:rPr>
              <a:t>Suodattimet on helppo tunnistaa, koska niiden ympärillä on hakasulkeet (eli [ ja ] -symbolit). Tämä koskee kaikkia sisällön osia. </a:t>
            </a:r>
            <a:endParaRPr lang="fi-FI" sz="900" b="0" i="0" dirty="0">
              <a:solidFill>
                <a:schemeClr val="bg1"/>
              </a:solidFill>
              <a:effectLst/>
              <a:latin typeface="Segoe UI" panose="020B0502040204020203" pitchFamily="34" charset="0"/>
            </a:endParaRPr>
          </a:p>
          <a:p>
            <a:pPr algn="l" rtl="0" fontAlgn="base"/>
            <a:r>
              <a:rPr lang="fi-FI" sz="900" b="0" i="0" dirty="0">
                <a:solidFill>
                  <a:schemeClr val="bg1"/>
                </a:solidFill>
                <a:effectLst/>
                <a:latin typeface="Arial" panose="020B0604020202020204" pitchFamily="34" charset="0"/>
              </a:rPr>
              <a:t> </a:t>
            </a:r>
            <a:endParaRPr lang="fi-FI" sz="900" b="0" i="0" dirty="0">
              <a:solidFill>
                <a:schemeClr val="bg1"/>
              </a:solidFill>
              <a:effectLst/>
              <a:latin typeface="Segoe UI" panose="020B0502040204020203" pitchFamily="34" charset="0"/>
            </a:endParaRPr>
          </a:p>
          <a:p>
            <a:pPr algn="l" rtl="0" fontAlgn="base"/>
            <a:r>
              <a:rPr lang="fi-FI" sz="900" b="0" i="0" dirty="0">
                <a:solidFill>
                  <a:schemeClr val="bg1"/>
                </a:solidFill>
                <a:effectLst/>
                <a:latin typeface="Arial" panose="020B0604020202020204" pitchFamily="34" charset="0"/>
              </a:rPr>
              <a:t>Uusi työntekijä vastaanottaa sisällön vain, jos heidän profiiliinsa on lisätty tietty suodatin, joka on merkitty hakasulkeilla. Jos suodatinta ei ole merkitty profiiliin uusi työntekijä ei vastaanota sisältöä. </a:t>
            </a:r>
            <a:endParaRPr lang="fi-FI" sz="900" b="0" i="0" dirty="0">
              <a:solidFill>
                <a:schemeClr val="bg1"/>
              </a:solidFill>
              <a:effectLst/>
              <a:latin typeface="Segoe UI" panose="020B0502040204020203" pitchFamily="34" charset="0"/>
            </a:endParaRPr>
          </a:p>
          <a:p>
            <a:pPr algn="l" rtl="0" fontAlgn="base"/>
            <a:r>
              <a:rPr lang="fi-FI" sz="900" b="0" i="0" dirty="0">
                <a:solidFill>
                  <a:schemeClr val="bg1"/>
                </a:solidFill>
                <a:effectLst/>
                <a:latin typeface="Arial" panose="020B0604020202020204" pitchFamily="34" charset="0"/>
              </a:rPr>
              <a:t> </a:t>
            </a:r>
            <a:endParaRPr lang="fi-FI" sz="900" b="0" i="0" dirty="0">
              <a:solidFill>
                <a:schemeClr val="bg1"/>
              </a:solidFill>
              <a:effectLst/>
              <a:latin typeface="Segoe UI" panose="020B0502040204020203" pitchFamily="34" charset="0"/>
            </a:endParaRPr>
          </a:p>
          <a:p>
            <a:pPr algn="l" rtl="0" fontAlgn="base"/>
            <a:r>
              <a:rPr lang="fi-FI" sz="900" b="0" i="0" dirty="0">
                <a:solidFill>
                  <a:schemeClr val="bg1"/>
                </a:solidFill>
                <a:effectLst/>
                <a:latin typeface="Arial" panose="020B0604020202020204" pitchFamily="34" charset="0"/>
              </a:rPr>
              <a:t>Tämän malliesimerkin avulla autamme sinua kartoittamaan esiperehdytyksen osa-alueet, jotta voit automatisoida prosessin helposti ja tehokkaasti.  </a:t>
            </a:r>
            <a:endParaRPr lang="fi-FI" sz="900" b="0" i="0" dirty="0">
              <a:solidFill>
                <a:schemeClr val="bg1"/>
              </a:solidFill>
              <a:effectLst/>
              <a:latin typeface="Segoe UI" panose="020B0502040204020203" pitchFamily="34" charset="0"/>
            </a:endParaRPr>
          </a:p>
        </p:txBody>
      </p:sp>
      <p:sp>
        <p:nvSpPr>
          <p:cNvPr id="18" name="Google Shape;18;p3"/>
          <p:cNvSpPr txBox="1"/>
          <p:nvPr/>
        </p:nvSpPr>
        <p:spPr>
          <a:xfrm>
            <a:off x="501140" y="969279"/>
            <a:ext cx="6364236" cy="78173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a-DK" sz="2000" b="0" i="0" dirty="0" err="1">
                <a:solidFill>
                  <a:schemeClr val="bg1"/>
                </a:solidFill>
                <a:effectLst/>
                <a:latin typeface="Arial" panose="020B0604020202020204" pitchFamily="34" charset="0"/>
              </a:rPr>
              <a:t>Kuinka</a:t>
            </a:r>
            <a:r>
              <a:rPr lang="da-DK" sz="2000" b="0" i="0" dirty="0">
                <a:solidFill>
                  <a:schemeClr val="bg1"/>
                </a:solidFill>
                <a:effectLst/>
                <a:latin typeface="Arial" panose="020B0604020202020204" pitchFamily="34" charset="0"/>
              </a:rPr>
              <a:t> </a:t>
            </a:r>
            <a:r>
              <a:rPr lang="da-DK" sz="2000" b="0" i="0" dirty="0" err="1">
                <a:solidFill>
                  <a:schemeClr val="bg1"/>
                </a:solidFill>
                <a:effectLst/>
                <a:latin typeface="Arial" panose="020B0604020202020204" pitchFamily="34" charset="0"/>
              </a:rPr>
              <a:t>luot</a:t>
            </a:r>
            <a:r>
              <a:rPr lang="da-DK" sz="2000" b="0" i="0" dirty="0">
                <a:solidFill>
                  <a:schemeClr val="bg1"/>
                </a:solidFill>
                <a:effectLst/>
                <a:latin typeface="Arial" panose="020B0604020202020204" pitchFamily="34" charset="0"/>
              </a:rPr>
              <a:t> </a:t>
            </a:r>
            <a:r>
              <a:rPr lang="da-DK" sz="2000" b="0" i="0" dirty="0" err="1">
                <a:solidFill>
                  <a:schemeClr val="bg1"/>
                </a:solidFill>
                <a:effectLst/>
                <a:latin typeface="Arial" panose="020B0604020202020204" pitchFamily="34" charset="0"/>
              </a:rPr>
              <a:t>digitaalisen</a:t>
            </a:r>
            <a:r>
              <a:rPr lang="da-DK" sz="2000" b="0" i="0" dirty="0">
                <a:solidFill>
                  <a:schemeClr val="bg1"/>
                </a:solidFill>
                <a:effectLst/>
                <a:latin typeface="Arial" panose="020B0604020202020204" pitchFamily="34" charset="0"/>
              </a:rPr>
              <a:t>, </a:t>
            </a:r>
            <a:r>
              <a:rPr lang="da-DK" sz="2000" b="0" i="0" dirty="0" err="1">
                <a:solidFill>
                  <a:schemeClr val="bg1"/>
                </a:solidFill>
                <a:effectLst/>
                <a:latin typeface="Arial" panose="020B0604020202020204" pitchFamily="34" charset="0"/>
              </a:rPr>
              <a:t>skaalautuvan</a:t>
            </a:r>
            <a:r>
              <a:rPr lang="da-DK" sz="2000" b="0" i="0" dirty="0">
                <a:solidFill>
                  <a:schemeClr val="bg1"/>
                </a:solidFill>
                <a:effectLst/>
                <a:latin typeface="Arial" panose="020B0604020202020204" pitchFamily="34" charset="0"/>
              </a:rPr>
              <a:t> ja </a:t>
            </a:r>
            <a:r>
              <a:rPr lang="da-DK" sz="2000" b="0" i="0" dirty="0" err="1">
                <a:solidFill>
                  <a:schemeClr val="bg1"/>
                </a:solidFill>
                <a:effectLst/>
                <a:latin typeface="Arial" panose="020B0604020202020204" pitchFamily="34" charset="0"/>
              </a:rPr>
              <a:t>tulevaisuudenkestävän</a:t>
            </a:r>
            <a:r>
              <a:rPr lang="da-DK" sz="2000" b="0" i="0" dirty="0">
                <a:solidFill>
                  <a:schemeClr val="bg1"/>
                </a:solidFill>
                <a:effectLst/>
                <a:latin typeface="Arial" panose="020B0604020202020204" pitchFamily="34" charset="0"/>
              </a:rPr>
              <a:t> </a:t>
            </a:r>
            <a:r>
              <a:rPr lang="da-DK" sz="2000" b="0" i="0" dirty="0" err="1">
                <a:solidFill>
                  <a:schemeClr val="bg1"/>
                </a:solidFill>
                <a:effectLst/>
                <a:latin typeface="Arial" panose="020B0604020202020204" pitchFamily="34" charset="0"/>
              </a:rPr>
              <a:t>perehdytysprosessin</a:t>
            </a:r>
            <a:r>
              <a:rPr lang="da-DK" sz="2000" b="0" i="0" dirty="0">
                <a:solidFill>
                  <a:schemeClr val="bg1"/>
                </a:solidFill>
                <a:effectLst/>
                <a:latin typeface="Arial" panose="020B0604020202020204" pitchFamily="34" charset="0"/>
              </a:rPr>
              <a:t>.</a:t>
            </a:r>
            <a:endParaRPr lang="da-DK" sz="1600" b="0" dirty="0">
              <a:solidFill>
                <a:schemeClr val="bg1"/>
              </a:solidFill>
            </a:endParaRPr>
          </a:p>
        </p:txBody>
      </p:sp>
    </p:spTree>
  </p:cSld>
  <p:clrMapOvr>
    <a:masterClrMapping/>
  </p:clrMapOvr>
  <p:extLst>
    <p:ext uri="{DCECCB84-F9BA-43D5-87BE-67443E8EF086}">
      <p15:sldGuideLst xmlns:p15="http://schemas.microsoft.com/office/powerpoint/2012/main">
        <p15:guide id="1" orient="horz" pos="1339">
          <p15:clr>
            <a:srgbClr val="FA7B17"/>
          </p15:clr>
        </p15:guide>
        <p15:guide id="2" orient="horz" pos="291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2">
  <p:cSld name="CUSTOM_1">
    <p:spTree>
      <p:nvGrpSpPr>
        <p:cNvPr id="1" name="Shape 20"/>
        <p:cNvGrpSpPr/>
        <p:nvPr/>
      </p:nvGrpSpPr>
      <p:grpSpPr>
        <a:xfrm>
          <a:off x="0" y="0"/>
          <a:ext cx="0" cy="0"/>
          <a:chOff x="0" y="0"/>
          <a:chExt cx="0" cy="0"/>
        </a:xfrm>
      </p:grpSpPr>
      <p:cxnSp>
        <p:nvCxnSpPr>
          <p:cNvPr id="21" name="Google Shape;21;p4"/>
          <p:cNvCxnSpPr>
            <a:stCxn id="22" idx="2"/>
          </p:cNvCxnSpPr>
          <p:nvPr/>
        </p:nvCxnSpPr>
        <p:spPr>
          <a:xfrm>
            <a:off x="4572025" y="344106"/>
            <a:ext cx="0" cy="2090400"/>
          </a:xfrm>
          <a:prstGeom prst="straightConnector1">
            <a:avLst/>
          </a:prstGeom>
          <a:noFill/>
          <a:ln w="9525" cap="flat" cmpd="sng">
            <a:solidFill>
              <a:srgbClr val="595959"/>
            </a:solidFill>
            <a:prstDash val="solid"/>
            <a:round/>
            <a:headEnd type="none" w="med" len="med"/>
            <a:tailEnd type="none" w="med" len="med"/>
          </a:ln>
        </p:spPr>
      </p:cxnSp>
      <p:sp>
        <p:nvSpPr>
          <p:cNvPr id="22" name="Google Shape;22;p4"/>
          <p:cNvSpPr/>
          <p:nvPr/>
        </p:nvSpPr>
        <p:spPr>
          <a:xfrm>
            <a:off x="3570175" y="71706"/>
            <a:ext cx="2003700" cy="272400"/>
          </a:xfrm>
          <a:prstGeom prst="rect">
            <a:avLst/>
          </a:prstGeom>
          <a:solidFill>
            <a:srgbClr val="EEEEEE"/>
          </a:solidFill>
          <a:ln w="1905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600" b="1">
                <a:solidFill>
                  <a:schemeClr val="dk1"/>
                </a:solidFill>
              </a:rPr>
              <a:t>Employee is entered into the system</a:t>
            </a:r>
            <a:endParaRPr sz="600" b="1"/>
          </a:p>
        </p:txBody>
      </p:sp>
      <p:cxnSp>
        <p:nvCxnSpPr>
          <p:cNvPr id="23" name="Google Shape;23;p4"/>
          <p:cNvCxnSpPr/>
          <p:nvPr/>
        </p:nvCxnSpPr>
        <p:spPr>
          <a:xfrm rot="5400000">
            <a:off x="4081362" y="2688549"/>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24" name="Google Shape;24;p4"/>
          <p:cNvCxnSpPr/>
          <p:nvPr/>
        </p:nvCxnSpPr>
        <p:spPr>
          <a:xfrm rot="-5400000" flipH="1">
            <a:off x="4733862" y="2688549"/>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25" name="Google Shape;25;p4"/>
          <p:cNvCxnSpPr/>
          <p:nvPr/>
        </p:nvCxnSpPr>
        <p:spPr>
          <a:xfrm rot="5400000">
            <a:off x="6957675" y="2688549"/>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26" name="Google Shape;26;p4"/>
          <p:cNvCxnSpPr/>
          <p:nvPr/>
        </p:nvCxnSpPr>
        <p:spPr>
          <a:xfrm rot="-5400000" flipH="1">
            <a:off x="7610175" y="2688549"/>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27" name="Google Shape;27;p4"/>
          <p:cNvCxnSpPr/>
          <p:nvPr/>
        </p:nvCxnSpPr>
        <p:spPr>
          <a:xfrm rot="-5400000">
            <a:off x="1635775" y="3775448"/>
            <a:ext cx="807900" cy="652500"/>
          </a:xfrm>
          <a:prstGeom prst="bentConnector3">
            <a:avLst>
              <a:gd name="adj1" fmla="val 68201"/>
            </a:avLst>
          </a:prstGeom>
          <a:noFill/>
          <a:ln w="9525" cap="flat" cmpd="sng">
            <a:solidFill>
              <a:srgbClr val="595959"/>
            </a:solidFill>
            <a:prstDash val="solid"/>
            <a:round/>
            <a:headEnd type="none" w="med" len="med"/>
            <a:tailEnd type="none" w="med" len="med"/>
          </a:ln>
        </p:spPr>
      </p:cxnSp>
      <p:cxnSp>
        <p:nvCxnSpPr>
          <p:cNvPr id="28" name="Google Shape;28;p4"/>
          <p:cNvCxnSpPr/>
          <p:nvPr/>
        </p:nvCxnSpPr>
        <p:spPr>
          <a:xfrm rot="5400000" flipH="1">
            <a:off x="983275" y="3775448"/>
            <a:ext cx="807900" cy="652500"/>
          </a:xfrm>
          <a:prstGeom prst="bentConnector3">
            <a:avLst>
              <a:gd name="adj1" fmla="val 68201"/>
            </a:avLst>
          </a:prstGeom>
          <a:noFill/>
          <a:ln w="9525" cap="flat" cmpd="sng">
            <a:solidFill>
              <a:srgbClr val="595959"/>
            </a:solidFill>
            <a:prstDash val="solid"/>
            <a:round/>
            <a:headEnd type="none" w="med" len="med"/>
            <a:tailEnd type="none" w="med" len="med"/>
          </a:ln>
        </p:spPr>
      </p:cxnSp>
      <p:cxnSp>
        <p:nvCxnSpPr>
          <p:cNvPr id="29" name="Google Shape;29;p4"/>
          <p:cNvCxnSpPr/>
          <p:nvPr/>
        </p:nvCxnSpPr>
        <p:spPr>
          <a:xfrm rot="-5400000">
            <a:off x="4494325" y="3773213"/>
            <a:ext cx="807900" cy="652500"/>
          </a:xfrm>
          <a:prstGeom prst="bentConnector3">
            <a:avLst>
              <a:gd name="adj1" fmla="val 65574"/>
            </a:avLst>
          </a:prstGeom>
          <a:noFill/>
          <a:ln w="9525" cap="flat" cmpd="sng">
            <a:solidFill>
              <a:srgbClr val="595959"/>
            </a:solidFill>
            <a:prstDash val="solid"/>
            <a:round/>
            <a:headEnd type="none" w="med" len="med"/>
            <a:tailEnd type="none" w="med" len="med"/>
          </a:ln>
        </p:spPr>
      </p:cxnSp>
      <p:cxnSp>
        <p:nvCxnSpPr>
          <p:cNvPr id="30" name="Google Shape;30;p4"/>
          <p:cNvCxnSpPr/>
          <p:nvPr/>
        </p:nvCxnSpPr>
        <p:spPr>
          <a:xfrm rot="5400000" flipH="1">
            <a:off x="3841825" y="3773213"/>
            <a:ext cx="807900" cy="652500"/>
          </a:xfrm>
          <a:prstGeom prst="bentConnector3">
            <a:avLst>
              <a:gd name="adj1" fmla="val 65574"/>
            </a:avLst>
          </a:prstGeom>
          <a:noFill/>
          <a:ln w="9525" cap="flat" cmpd="sng">
            <a:solidFill>
              <a:srgbClr val="595959"/>
            </a:solidFill>
            <a:prstDash val="solid"/>
            <a:round/>
            <a:headEnd type="none" w="med" len="med"/>
            <a:tailEnd type="none" w="med" len="med"/>
          </a:ln>
        </p:spPr>
      </p:cxnSp>
      <p:cxnSp>
        <p:nvCxnSpPr>
          <p:cNvPr id="31" name="Google Shape;31;p4"/>
          <p:cNvCxnSpPr/>
          <p:nvPr/>
        </p:nvCxnSpPr>
        <p:spPr>
          <a:xfrm rot="-5400000">
            <a:off x="7370625" y="3773063"/>
            <a:ext cx="807900" cy="652500"/>
          </a:xfrm>
          <a:prstGeom prst="bentConnector3">
            <a:avLst>
              <a:gd name="adj1" fmla="val 65556"/>
            </a:avLst>
          </a:prstGeom>
          <a:noFill/>
          <a:ln w="9525" cap="flat" cmpd="sng">
            <a:solidFill>
              <a:srgbClr val="595959"/>
            </a:solidFill>
            <a:prstDash val="solid"/>
            <a:round/>
            <a:headEnd type="none" w="med" len="med"/>
            <a:tailEnd type="none" w="med" len="med"/>
          </a:ln>
        </p:spPr>
      </p:cxnSp>
      <p:cxnSp>
        <p:nvCxnSpPr>
          <p:cNvPr id="32" name="Google Shape;32;p4"/>
          <p:cNvCxnSpPr/>
          <p:nvPr/>
        </p:nvCxnSpPr>
        <p:spPr>
          <a:xfrm rot="5400000" flipH="1">
            <a:off x="6718125" y="3773063"/>
            <a:ext cx="807900" cy="652500"/>
          </a:xfrm>
          <a:prstGeom prst="bentConnector3">
            <a:avLst>
              <a:gd name="adj1" fmla="val 65556"/>
            </a:avLst>
          </a:prstGeom>
          <a:noFill/>
          <a:ln w="9525" cap="flat" cmpd="sng">
            <a:solidFill>
              <a:srgbClr val="595959"/>
            </a:solidFill>
            <a:prstDash val="solid"/>
            <a:round/>
            <a:headEnd type="none" w="med" len="med"/>
            <a:tailEnd type="none" w="med" len="med"/>
          </a:ln>
        </p:spPr>
      </p:cxnSp>
      <p:cxnSp>
        <p:nvCxnSpPr>
          <p:cNvPr id="33" name="Google Shape;33;p4"/>
          <p:cNvCxnSpPr/>
          <p:nvPr/>
        </p:nvCxnSpPr>
        <p:spPr>
          <a:xfrm>
            <a:off x="1716175" y="4503413"/>
            <a:ext cx="5738100" cy="0"/>
          </a:xfrm>
          <a:prstGeom prst="straightConnector1">
            <a:avLst/>
          </a:prstGeom>
          <a:noFill/>
          <a:ln w="9525" cap="flat" cmpd="sng">
            <a:solidFill>
              <a:srgbClr val="595959"/>
            </a:solidFill>
            <a:prstDash val="solid"/>
            <a:round/>
            <a:headEnd type="none" w="med" len="med"/>
            <a:tailEnd type="none" w="med" len="med"/>
          </a:ln>
        </p:spPr>
      </p:cxnSp>
      <p:cxnSp>
        <p:nvCxnSpPr>
          <p:cNvPr id="34" name="Google Shape;34;p4"/>
          <p:cNvCxnSpPr/>
          <p:nvPr/>
        </p:nvCxnSpPr>
        <p:spPr>
          <a:xfrm flipH="1">
            <a:off x="1713475" y="2347444"/>
            <a:ext cx="2700" cy="171900"/>
          </a:xfrm>
          <a:prstGeom prst="straightConnector1">
            <a:avLst/>
          </a:prstGeom>
          <a:noFill/>
          <a:ln w="9525" cap="flat" cmpd="sng">
            <a:solidFill>
              <a:srgbClr val="595959"/>
            </a:solidFill>
            <a:prstDash val="solid"/>
            <a:round/>
            <a:headEnd type="none" w="med" len="med"/>
            <a:tailEnd type="none" w="med" len="med"/>
          </a:ln>
        </p:spPr>
      </p:cxnSp>
      <p:cxnSp>
        <p:nvCxnSpPr>
          <p:cNvPr id="35" name="Google Shape;35;p4"/>
          <p:cNvCxnSpPr/>
          <p:nvPr/>
        </p:nvCxnSpPr>
        <p:spPr>
          <a:xfrm flipH="1">
            <a:off x="7454275" y="2347618"/>
            <a:ext cx="2700" cy="171900"/>
          </a:xfrm>
          <a:prstGeom prst="straightConnector1">
            <a:avLst/>
          </a:prstGeom>
          <a:noFill/>
          <a:ln w="9525" cap="flat" cmpd="sng">
            <a:solidFill>
              <a:srgbClr val="595959"/>
            </a:solidFill>
            <a:prstDash val="solid"/>
            <a:round/>
            <a:headEnd type="none" w="med" len="med"/>
            <a:tailEnd type="none" w="med" len="med"/>
          </a:ln>
        </p:spPr>
      </p:cxnSp>
      <p:cxnSp>
        <p:nvCxnSpPr>
          <p:cNvPr id="36" name="Google Shape;36;p4"/>
          <p:cNvCxnSpPr/>
          <p:nvPr/>
        </p:nvCxnSpPr>
        <p:spPr>
          <a:xfrm>
            <a:off x="1716175" y="2347444"/>
            <a:ext cx="5743800" cy="0"/>
          </a:xfrm>
          <a:prstGeom prst="straightConnector1">
            <a:avLst/>
          </a:prstGeom>
          <a:noFill/>
          <a:ln w="9525" cap="flat" cmpd="sng">
            <a:solidFill>
              <a:srgbClr val="595959"/>
            </a:solidFill>
            <a:prstDash val="solid"/>
            <a:round/>
            <a:headEnd type="none" w="med" len="med"/>
            <a:tailEnd type="none" w="med" len="med"/>
          </a:ln>
        </p:spPr>
      </p:cxnSp>
      <p:cxnSp>
        <p:nvCxnSpPr>
          <p:cNvPr id="37" name="Google Shape;37;p4"/>
          <p:cNvCxnSpPr/>
          <p:nvPr/>
        </p:nvCxnSpPr>
        <p:spPr>
          <a:xfrm>
            <a:off x="4580900" y="4758702"/>
            <a:ext cx="0" cy="386700"/>
          </a:xfrm>
          <a:prstGeom prst="straightConnector1">
            <a:avLst/>
          </a:prstGeom>
          <a:noFill/>
          <a:ln w="9525" cap="flat" cmpd="sng">
            <a:solidFill>
              <a:srgbClr val="595959"/>
            </a:solidFill>
            <a:prstDash val="solid"/>
            <a:round/>
            <a:headEnd type="none" w="med" len="med"/>
            <a:tailEnd type="none" w="med" len="med"/>
          </a:ln>
        </p:spPr>
      </p:cxnSp>
      <p:cxnSp>
        <p:nvCxnSpPr>
          <p:cNvPr id="38" name="Google Shape;38;p4"/>
          <p:cNvCxnSpPr/>
          <p:nvPr/>
        </p:nvCxnSpPr>
        <p:spPr>
          <a:xfrm rot="5400000">
            <a:off x="1224187" y="2685079"/>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39" name="Google Shape;39;p4"/>
          <p:cNvCxnSpPr/>
          <p:nvPr/>
        </p:nvCxnSpPr>
        <p:spPr>
          <a:xfrm rot="-5400000" flipH="1">
            <a:off x="1876687" y="2685079"/>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ustom Layout 3">
  <p:cSld name="CUSTOM_2">
    <p:spTree>
      <p:nvGrpSpPr>
        <p:cNvPr id="1" name="Shape 40"/>
        <p:cNvGrpSpPr/>
        <p:nvPr/>
      </p:nvGrpSpPr>
      <p:grpSpPr>
        <a:xfrm>
          <a:off x="0" y="0"/>
          <a:ext cx="0" cy="0"/>
          <a:chOff x="0" y="0"/>
          <a:chExt cx="0" cy="0"/>
        </a:xfrm>
      </p:grpSpPr>
      <p:cxnSp>
        <p:nvCxnSpPr>
          <p:cNvPr id="41" name="Google Shape;41;p5"/>
          <p:cNvCxnSpPr/>
          <p:nvPr/>
        </p:nvCxnSpPr>
        <p:spPr>
          <a:xfrm>
            <a:off x="4573436" y="4278077"/>
            <a:ext cx="0" cy="245700"/>
          </a:xfrm>
          <a:prstGeom prst="straightConnector1">
            <a:avLst/>
          </a:prstGeom>
          <a:noFill/>
          <a:ln w="9525" cap="flat" cmpd="sng">
            <a:solidFill>
              <a:srgbClr val="595959"/>
            </a:solidFill>
            <a:prstDash val="solid"/>
            <a:round/>
            <a:headEnd type="none" w="med" len="med"/>
            <a:tailEnd type="none" w="med" len="med"/>
          </a:ln>
        </p:spPr>
      </p:cxnSp>
      <p:cxnSp>
        <p:nvCxnSpPr>
          <p:cNvPr id="42" name="Google Shape;42;p5"/>
          <p:cNvCxnSpPr/>
          <p:nvPr/>
        </p:nvCxnSpPr>
        <p:spPr>
          <a:xfrm>
            <a:off x="7446911" y="3750199"/>
            <a:ext cx="0" cy="1054500"/>
          </a:xfrm>
          <a:prstGeom prst="straightConnector1">
            <a:avLst/>
          </a:prstGeom>
          <a:noFill/>
          <a:ln w="9525" cap="flat" cmpd="sng">
            <a:solidFill>
              <a:srgbClr val="595959"/>
            </a:solidFill>
            <a:prstDash val="solid"/>
            <a:round/>
            <a:headEnd type="none" w="med" len="med"/>
            <a:tailEnd type="none" w="med" len="med"/>
          </a:ln>
        </p:spPr>
      </p:cxnSp>
      <p:cxnSp>
        <p:nvCxnSpPr>
          <p:cNvPr id="43" name="Google Shape;43;p5"/>
          <p:cNvCxnSpPr/>
          <p:nvPr/>
        </p:nvCxnSpPr>
        <p:spPr>
          <a:xfrm>
            <a:off x="1720711" y="3609442"/>
            <a:ext cx="0" cy="1191000"/>
          </a:xfrm>
          <a:prstGeom prst="straightConnector1">
            <a:avLst/>
          </a:prstGeom>
          <a:noFill/>
          <a:ln w="9525" cap="flat" cmpd="sng">
            <a:solidFill>
              <a:srgbClr val="595959"/>
            </a:solidFill>
            <a:prstDash val="solid"/>
            <a:round/>
            <a:headEnd type="none" w="med" len="med"/>
            <a:tailEnd type="none" w="med" len="med"/>
          </a:ln>
        </p:spPr>
      </p:cxnSp>
      <p:cxnSp>
        <p:nvCxnSpPr>
          <p:cNvPr id="44" name="Google Shape;44;p5"/>
          <p:cNvCxnSpPr/>
          <p:nvPr/>
        </p:nvCxnSpPr>
        <p:spPr>
          <a:xfrm rot="10800000">
            <a:off x="7134082" y="167050"/>
            <a:ext cx="0" cy="700500"/>
          </a:xfrm>
          <a:prstGeom prst="straightConnector1">
            <a:avLst/>
          </a:prstGeom>
          <a:noFill/>
          <a:ln w="9525" cap="flat" cmpd="sng">
            <a:solidFill>
              <a:srgbClr val="595959"/>
            </a:solidFill>
            <a:prstDash val="solid"/>
            <a:round/>
            <a:headEnd type="none" w="med" len="med"/>
            <a:tailEnd type="none" w="med" len="med"/>
          </a:ln>
        </p:spPr>
      </p:cxnSp>
      <p:cxnSp>
        <p:nvCxnSpPr>
          <p:cNvPr id="45" name="Google Shape;45;p5"/>
          <p:cNvCxnSpPr/>
          <p:nvPr/>
        </p:nvCxnSpPr>
        <p:spPr>
          <a:xfrm rot="10800000">
            <a:off x="4577502" y="-1050"/>
            <a:ext cx="0" cy="1686600"/>
          </a:xfrm>
          <a:prstGeom prst="straightConnector1">
            <a:avLst/>
          </a:prstGeom>
          <a:noFill/>
          <a:ln w="9525" cap="flat" cmpd="sng">
            <a:solidFill>
              <a:srgbClr val="595959"/>
            </a:solidFill>
            <a:prstDash val="solid"/>
            <a:round/>
            <a:headEnd type="none" w="med" len="med"/>
            <a:tailEnd type="none" w="med" len="med"/>
          </a:ln>
        </p:spPr>
      </p:cxnSp>
      <p:cxnSp>
        <p:nvCxnSpPr>
          <p:cNvPr id="46" name="Google Shape;46;p5"/>
          <p:cNvCxnSpPr/>
          <p:nvPr/>
        </p:nvCxnSpPr>
        <p:spPr>
          <a:xfrm>
            <a:off x="4573425" y="167005"/>
            <a:ext cx="2562600" cy="0"/>
          </a:xfrm>
          <a:prstGeom prst="straightConnector1">
            <a:avLst/>
          </a:prstGeom>
          <a:noFill/>
          <a:ln w="9525" cap="flat" cmpd="sng">
            <a:solidFill>
              <a:srgbClr val="595959"/>
            </a:solidFill>
            <a:prstDash val="solid"/>
            <a:round/>
            <a:headEnd type="none" w="med" len="med"/>
            <a:tailEnd type="none" w="med" len="med"/>
          </a:ln>
        </p:spPr>
      </p:cxnSp>
      <p:cxnSp>
        <p:nvCxnSpPr>
          <p:cNvPr id="47" name="Google Shape;47;p5"/>
          <p:cNvCxnSpPr/>
          <p:nvPr/>
        </p:nvCxnSpPr>
        <p:spPr>
          <a:xfrm>
            <a:off x="1733561" y="1590215"/>
            <a:ext cx="5743800" cy="0"/>
          </a:xfrm>
          <a:prstGeom prst="straightConnector1">
            <a:avLst/>
          </a:prstGeom>
          <a:noFill/>
          <a:ln w="9525" cap="flat" cmpd="sng">
            <a:solidFill>
              <a:srgbClr val="595959"/>
            </a:solidFill>
            <a:prstDash val="solid"/>
            <a:round/>
            <a:headEnd type="none" w="med" len="med"/>
            <a:tailEnd type="none" w="med" len="med"/>
          </a:ln>
        </p:spPr>
      </p:cxnSp>
      <p:cxnSp>
        <p:nvCxnSpPr>
          <p:cNvPr id="48" name="Google Shape;48;p5"/>
          <p:cNvCxnSpPr/>
          <p:nvPr/>
        </p:nvCxnSpPr>
        <p:spPr>
          <a:xfrm flipH="1">
            <a:off x="1731274" y="1591843"/>
            <a:ext cx="2700" cy="171900"/>
          </a:xfrm>
          <a:prstGeom prst="straightConnector1">
            <a:avLst/>
          </a:prstGeom>
          <a:noFill/>
          <a:ln w="9525" cap="flat" cmpd="sng">
            <a:solidFill>
              <a:srgbClr val="595959"/>
            </a:solidFill>
            <a:prstDash val="solid"/>
            <a:round/>
            <a:headEnd type="none" w="med" len="med"/>
            <a:tailEnd type="none" w="med" len="med"/>
          </a:ln>
        </p:spPr>
      </p:cxnSp>
      <p:cxnSp>
        <p:nvCxnSpPr>
          <p:cNvPr id="49" name="Google Shape;49;p5"/>
          <p:cNvCxnSpPr/>
          <p:nvPr/>
        </p:nvCxnSpPr>
        <p:spPr>
          <a:xfrm flipH="1">
            <a:off x="7472373" y="1592017"/>
            <a:ext cx="2700" cy="171900"/>
          </a:xfrm>
          <a:prstGeom prst="straightConnector1">
            <a:avLst/>
          </a:prstGeom>
          <a:noFill/>
          <a:ln w="9525" cap="flat" cmpd="sng">
            <a:solidFill>
              <a:srgbClr val="595959"/>
            </a:solidFill>
            <a:prstDash val="solid"/>
            <a:round/>
            <a:headEnd type="none" w="med" len="med"/>
            <a:tailEnd type="none" w="med" len="med"/>
          </a:ln>
        </p:spPr>
      </p:cxnSp>
      <p:cxnSp>
        <p:nvCxnSpPr>
          <p:cNvPr id="50" name="Google Shape;50;p5"/>
          <p:cNvCxnSpPr/>
          <p:nvPr/>
        </p:nvCxnSpPr>
        <p:spPr>
          <a:xfrm rot="5400000">
            <a:off x="4082774" y="1993581"/>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51" name="Google Shape;51;p5"/>
          <p:cNvCxnSpPr/>
          <p:nvPr/>
        </p:nvCxnSpPr>
        <p:spPr>
          <a:xfrm rot="-5400000" flipH="1">
            <a:off x="4735274" y="1993581"/>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52" name="Google Shape;52;p5"/>
          <p:cNvCxnSpPr/>
          <p:nvPr/>
        </p:nvCxnSpPr>
        <p:spPr>
          <a:xfrm rot="5400000">
            <a:off x="6959086" y="1993581"/>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53" name="Google Shape;53;p5"/>
          <p:cNvCxnSpPr/>
          <p:nvPr/>
        </p:nvCxnSpPr>
        <p:spPr>
          <a:xfrm rot="-5400000" flipH="1">
            <a:off x="7611586" y="1993581"/>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54" name="Google Shape;54;p5"/>
          <p:cNvCxnSpPr/>
          <p:nvPr/>
        </p:nvCxnSpPr>
        <p:spPr>
          <a:xfrm rot="-5400000">
            <a:off x="1718325" y="2876478"/>
            <a:ext cx="645600" cy="652500"/>
          </a:xfrm>
          <a:prstGeom prst="bentConnector3">
            <a:avLst>
              <a:gd name="adj1" fmla="val 66574"/>
            </a:avLst>
          </a:prstGeom>
          <a:noFill/>
          <a:ln w="9525" cap="flat" cmpd="sng">
            <a:solidFill>
              <a:srgbClr val="595959"/>
            </a:solidFill>
            <a:prstDash val="solid"/>
            <a:round/>
            <a:headEnd type="none" w="med" len="med"/>
            <a:tailEnd type="none" w="med" len="med"/>
          </a:ln>
        </p:spPr>
      </p:cxnSp>
      <p:cxnSp>
        <p:nvCxnSpPr>
          <p:cNvPr id="55" name="Google Shape;55;p5"/>
          <p:cNvCxnSpPr/>
          <p:nvPr/>
        </p:nvCxnSpPr>
        <p:spPr>
          <a:xfrm rot="5400000" flipH="1">
            <a:off x="1065825" y="2876478"/>
            <a:ext cx="645600" cy="652500"/>
          </a:xfrm>
          <a:prstGeom prst="bentConnector3">
            <a:avLst>
              <a:gd name="adj1" fmla="val 66574"/>
            </a:avLst>
          </a:prstGeom>
          <a:noFill/>
          <a:ln w="9525" cap="flat" cmpd="sng">
            <a:solidFill>
              <a:srgbClr val="595959"/>
            </a:solidFill>
            <a:prstDash val="solid"/>
            <a:round/>
            <a:headEnd type="none" w="med" len="med"/>
            <a:tailEnd type="none" w="med" len="med"/>
          </a:ln>
        </p:spPr>
      </p:cxnSp>
      <p:cxnSp>
        <p:nvCxnSpPr>
          <p:cNvPr id="56" name="Google Shape;56;p5"/>
          <p:cNvCxnSpPr/>
          <p:nvPr/>
        </p:nvCxnSpPr>
        <p:spPr>
          <a:xfrm rot="-5400000">
            <a:off x="4576886" y="2874704"/>
            <a:ext cx="645600" cy="652500"/>
          </a:xfrm>
          <a:prstGeom prst="bentConnector3">
            <a:avLst>
              <a:gd name="adj1" fmla="val 65574"/>
            </a:avLst>
          </a:prstGeom>
          <a:noFill/>
          <a:ln w="9525" cap="flat" cmpd="sng">
            <a:solidFill>
              <a:srgbClr val="595959"/>
            </a:solidFill>
            <a:prstDash val="solid"/>
            <a:round/>
            <a:headEnd type="none" w="med" len="med"/>
            <a:tailEnd type="none" w="med" len="med"/>
          </a:ln>
        </p:spPr>
      </p:cxnSp>
      <p:cxnSp>
        <p:nvCxnSpPr>
          <p:cNvPr id="57" name="Google Shape;57;p5"/>
          <p:cNvCxnSpPr/>
          <p:nvPr/>
        </p:nvCxnSpPr>
        <p:spPr>
          <a:xfrm rot="5400000" flipH="1">
            <a:off x="3924386" y="2874704"/>
            <a:ext cx="645600" cy="652500"/>
          </a:xfrm>
          <a:prstGeom prst="bentConnector3">
            <a:avLst>
              <a:gd name="adj1" fmla="val 65574"/>
            </a:avLst>
          </a:prstGeom>
          <a:noFill/>
          <a:ln w="9525" cap="flat" cmpd="sng">
            <a:solidFill>
              <a:srgbClr val="595959"/>
            </a:solidFill>
            <a:prstDash val="solid"/>
            <a:round/>
            <a:headEnd type="none" w="med" len="med"/>
            <a:tailEnd type="none" w="med" len="med"/>
          </a:ln>
        </p:spPr>
      </p:cxnSp>
      <p:cxnSp>
        <p:nvCxnSpPr>
          <p:cNvPr id="58" name="Google Shape;58;p5"/>
          <p:cNvCxnSpPr/>
          <p:nvPr/>
        </p:nvCxnSpPr>
        <p:spPr>
          <a:xfrm rot="-5400000">
            <a:off x="7453186" y="2874584"/>
            <a:ext cx="645600" cy="652500"/>
          </a:xfrm>
          <a:prstGeom prst="bentConnector3">
            <a:avLst>
              <a:gd name="adj1" fmla="val 65556"/>
            </a:avLst>
          </a:prstGeom>
          <a:noFill/>
          <a:ln w="9525" cap="flat" cmpd="sng">
            <a:solidFill>
              <a:srgbClr val="595959"/>
            </a:solidFill>
            <a:prstDash val="solid"/>
            <a:round/>
            <a:headEnd type="none" w="med" len="med"/>
            <a:tailEnd type="none" w="med" len="med"/>
          </a:ln>
        </p:spPr>
      </p:cxnSp>
      <p:cxnSp>
        <p:nvCxnSpPr>
          <p:cNvPr id="59" name="Google Shape;59;p5"/>
          <p:cNvCxnSpPr/>
          <p:nvPr/>
        </p:nvCxnSpPr>
        <p:spPr>
          <a:xfrm rot="5400000" flipH="1">
            <a:off x="6800686" y="2874584"/>
            <a:ext cx="645600" cy="652500"/>
          </a:xfrm>
          <a:prstGeom prst="bentConnector3">
            <a:avLst>
              <a:gd name="adj1" fmla="val 65556"/>
            </a:avLst>
          </a:prstGeom>
          <a:noFill/>
          <a:ln w="9525" cap="flat" cmpd="sng">
            <a:solidFill>
              <a:srgbClr val="595959"/>
            </a:solidFill>
            <a:prstDash val="solid"/>
            <a:round/>
            <a:headEnd type="none" w="med" len="med"/>
            <a:tailEnd type="none" w="med" len="med"/>
          </a:ln>
        </p:spPr>
      </p:cxnSp>
      <p:cxnSp>
        <p:nvCxnSpPr>
          <p:cNvPr id="60" name="Google Shape;60;p5"/>
          <p:cNvCxnSpPr/>
          <p:nvPr/>
        </p:nvCxnSpPr>
        <p:spPr>
          <a:xfrm>
            <a:off x="4573436" y="3642252"/>
            <a:ext cx="0" cy="245700"/>
          </a:xfrm>
          <a:prstGeom prst="straightConnector1">
            <a:avLst/>
          </a:prstGeom>
          <a:noFill/>
          <a:ln w="9525" cap="flat" cmpd="sng">
            <a:solidFill>
              <a:srgbClr val="595959"/>
            </a:solidFill>
            <a:prstDash val="solid"/>
            <a:round/>
            <a:headEnd type="none" w="med" len="med"/>
            <a:tailEnd type="none" w="med" len="med"/>
          </a:ln>
        </p:spPr>
      </p:cxnSp>
      <p:cxnSp>
        <p:nvCxnSpPr>
          <p:cNvPr id="61" name="Google Shape;61;p5"/>
          <p:cNvCxnSpPr/>
          <p:nvPr/>
        </p:nvCxnSpPr>
        <p:spPr>
          <a:xfrm>
            <a:off x="1712580" y="4804589"/>
            <a:ext cx="5738100" cy="0"/>
          </a:xfrm>
          <a:prstGeom prst="straightConnector1">
            <a:avLst/>
          </a:prstGeom>
          <a:noFill/>
          <a:ln w="9525" cap="flat" cmpd="sng">
            <a:solidFill>
              <a:srgbClr val="595959"/>
            </a:solidFill>
            <a:prstDash val="solid"/>
            <a:round/>
            <a:headEnd type="none" w="med" len="med"/>
            <a:tailEnd type="none" w="med" len="med"/>
          </a:ln>
        </p:spPr>
      </p:cxnSp>
      <p:cxnSp>
        <p:nvCxnSpPr>
          <p:cNvPr id="62" name="Google Shape;62;p5"/>
          <p:cNvCxnSpPr/>
          <p:nvPr/>
        </p:nvCxnSpPr>
        <p:spPr>
          <a:xfrm>
            <a:off x="4577305" y="4986144"/>
            <a:ext cx="0" cy="158400"/>
          </a:xfrm>
          <a:prstGeom prst="straightConnector1">
            <a:avLst/>
          </a:prstGeom>
          <a:noFill/>
          <a:ln w="9525" cap="flat" cmpd="sng">
            <a:solidFill>
              <a:srgbClr val="595959"/>
            </a:solidFill>
            <a:prstDash val="solid"/>
            <a:round/>
            <a:headEnd type="none" w="med" len="med"/>
            <a:tailEnd type="none" w="med" len="med"/>
          </a:ln>
        </p:spPr>
      </p:cxnSp>
      <p:cxnSp>
        <p:nvCxnSpPr>
          <p:cNvPr id="63" name="Google Shape;63;p5"/>
          <p:cNvCxnSpPr/>
          <p:nvPr/>
        </p:nvCxnSpPr>
        <p:spPr>
          <a:xfrm rot="5400000">
            <a:off x="1241974" y="1993873"/>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64" name="Google Shape;64;p5"/>
          <p:cNvCxnSpPr/>
          <p:nvPr/>
        </p:nvCxnSpPr>
        <p:spPr>
          <a:xfrm rot="-5400000" flipH="1">
            <a:off x="1894474" y="1993873"/>
            <a:ext cx="328800" cy="652500"/>
          </a:xfrm>
          <a:prstGeom prst="bentConnector3">
            <a:avLst>
              <a:gd name="adj1" fmla="val 49987"/>
            </a:avLst>
          </a:prstGeom>
          <a:noFill/>
          <a:ln w="9525" cap="flat" cmpd="sng">
            <a:solidFill>
              <a:srgbClr val="595959"/>
            </a:solidFill>
            <a:prstDash val="solid"/>
            <a:round/>
            <a:headEnd type="none" w="med" len="med"/>
            <a:tailEnd type="none" w="med" len="med"/>
          </a:ln>
        </p:spPr>
      </p:cxnSp>
      <p:cxnSp>
        <p:nvCxnSpPr>
          <p:cNvPr id="65" name="Google Shape;65;p5"/>
          <p:cNvCxnSpPr/>
          <p:nvPr/>
        </p:nvCxnSpPr>
        <p:spPr>
          <a:xfrm flipH="1">
            <a:off x="5946675" y="365475"/>
            <a:ext cx="2374800" cy="600"/>
          </a:xfrm>
          <a:prstGeom prst="bentConnector3">
            <a:avLst>
              <a:gd name="adj1" fmla="val 50000"/>
            </a:avLst>
          </a:prstGeom>
          <a:noFill/>
          <a:ln w="9525" cap="flat" cmpd="sng">
            <a:solidFill>
              <a:srgbClr val="595959"/>
            </a:solidFill>
            <a:prstDash val="solid"/>
            <a:round/>
            <a:headEnd type="none" w="med" len="med"/>
            <a:tailEnd type="none" w="med" len="med"/>
          </a:ln>
        </p:spPr>
      </p:cxnSp>
      <p:cxnSp>
        <p:nvCxnSpPr>
          <p:cNvPr id="66" name="Google Shape;66;p5"/>
          <p:cNvCxnSpPr/>
          <p:nvPr/>
        </p:nvCxnSpPr>
        <p:spPr>
          <a:xfrm rot="10800000">
            <a:off x="5946675" y="365350"/>
            <a:ext cx="0" cy="502200"/>
          </a:xfrm>
          <a:prstGeom prst="straightConnector1">
            <a:avLst/>
          </a:prstGeom>
          <a:noFill/>
          <a:ln w="9525" cap="flat" cmpd="sng">
            <a:solidFill>
              <a:srgbClr val="595959"/>
            </a:solidFill>
            <a:prstDash val="solid"/>
            <a:round/>
            <a:headEnd type="none" w="med" len="med"/>
            <a:tailEnd type="none" w="med" len="med"/>
          </a:ln>
        </p:spPr>
      </p:cxnSp>
      <p:cxnSp>
        <p:nvCxnSpPr>
          <p:cNvPr id="67" name="Google Shape;67;p5"/>
          <p:cNvCxnSpPr/>
          <p:nvPr/>
        </p:nvCxnSpPr>
        <p:spPr>
          <a:xfrm rot="10800000">
            <a:off x="8321475" y="365350"/>
            <a:ext cx="0" cy="502200"/>
          </a:xfrm>
          <a:prstGeom prst="straightConnector1">
            <a:avLst/>
          </a:prstGeom>
          <a:noFill/>
          <a:ln w="9525" cap="flat" cmpd="sng">
            <a:solidFill>
              <a:srgbClr val="595959"/>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ustom Layout 1">
  <p:cSld name="CUSTOM">
    <p:spTree>
      <p:nvGrpSpPr>
        <p:cNvPr id="1" name="Shape 68"/>
        <p:cNvGrpSpPr/>
        <p:nvPr/>
      </p:nvGrpSpPr>
      <p:grpSpPr>
        <a:xfrm>
          <a:off x="0" y="0"/>
          <a:ext cx="0" cy="0"/>
          <a:chOff x="0" y="0"/>
          <a:chExt cx="0" cy="0"/>
        </a:xfrm>
      </p:grpSpPr>
      <p:cxnSp>
        <p:nvCxnSpPr>
          <p:cNvPr id="69" name="Google Shape;69;p6"/>
          <p:cNvCxnSpPr/>
          <p:nvPr/>
        </p:nvCxnSpPr>
        <p:spPr>
          <a:xfrm>
            <a:off x="7428650" y="838437"/>
            <a:ext cx="0" cy="1489500"/>
          </a:xfrm>
          <a:prstGeom prst="straightConnector1">
            <a:avLst/>
          </a:prstGeom>
          <a:noFill/>
          <a:ln w="9525" cap="flat" cmpd="sng">
            <a:solidFill>
              <a:srgbClr val="595959"/>
            </a:solidFill>
            <a:prstDash val="solid"/>
            <a:round/>
            <a:headEnd type="none" w="med" len="med"/>
            <a:tailEnd type="none" w="med" len="med"/>
          </a:ln>
        </p:spPr>
      </p:cxnSp>
      <p:cxnSp>
        <p:nvCxnSpPr>
          <p:cNvPr id="70" name="Google Shape;70;p6"/>
          <p:cNvCxnSpPr/>
          <p:nvPr/>
        </p:nvCxnSpPr>
        <p:spPr>
          <a:xfrm>
            <a:off x="1710650" y="829700"/>
            <a:ext cx="0" cy="1503600"/>
          </a:xfrm>
          <a:prstGeom prst="straightConnector1">
            <a:avLst/>
          </a:prstGeom>
          <a:noFill/>
          <a:ln w="9525" cap="flat" cmpd="sng">
            <a:solidFill>
              <a:srgbClr val="595959"/>
            </a:solidFill>
            <a:prstDash val="solid"/>
            <a:round/>
            <a:headEnd type="none" w="med" len="med"/>
            <a:tailEnd type="none" w="med" len="med"/>
          </a:ln>
        </p:spPr>
      </p:cxnSp>
      <p:cxnSp>
        <p:nvCxnSpPr>
          <p:cNvPr id="71" name="Google Shape;71;p6"/>
          <p:cNvCxnSpPr/>
          <p:nvPr/>
        </p:nvCxnSpPr>
        <p:spPr>
          <a:xfrm rot="10800000">
            <a:off x="4579362" y="0"/>
            <a:ext cx="0" cy="4687200"/>
          </a:xfrm>
          <a:prstGeom prst="straightConnector1">
            <a:avLst/>
          </a:prstGeom>
          <a:noFill/>
          <a:ln w="9525" cap="flat" cmpd="sng">
            <a:solidFill>
              <a:srgbClr val="595959"/>
            </a:solidFill>
            <a:prstDash val="solid"/>
            <a:round/>
            <a:headEnd type="none" w="med" len="med"/>
            <a:tailEnd type="none" w="med" len="med"/>
          </a:ln>
        </p:spPr>
      </p:cxnSp>
      <p:cxnSp>
        <p:nvCxnSpPr>
          <p:cNvPr id="72" name="Google Shape;72;p6"/>
          <p:cNvCxnSpPr/>
          <p:nvPr/>
        </p:nvCxnSpPr>
        <p:spPr>
          <a:xfrm>
            <a:off x="1707106" y="829690"/>
            <a:ext cx="5727600" cy="0"/>
          </a:xfrm>
          <a:prstGeom prst="straightConnector1">
            <a:avLst/>
          </a:prstGeom>
          <a:noFill/>
          <a:ln w="9525" cap="flat" cmpd="sng">
            <a:solidFill>
              <a:srgbClr val="595959"/>
            </a:solidFill>
            <a:prstDash val="solid"/>
            <a:round/>
            <a:headEnd type="none" w="med" len="med"/>
            <a:tailEnd type="none" w="med" len="med"/>
          </a:ln>
        </p:spPr>
      </p:cxnSp>
      <p:cxnSp>
        <p:nvCxnSpPr>
          <p:cNvPr id="73" name="Google Shape;73;p6"/>
          <p:cNvCxnSpPr/>
          <p:nvPr/>
        </p:nvCxnSpPr>
        <p:spPr>
          <a:xfrm>
            <a:off x="1695238" y="3080477"/>
            <a:ext cx="5727600" cy="0"/>
          </a:xfrm>
          <a:prstGeom prst="straightConnector1">
            <a:avLst/>
          </a:prstGeom>
          <a:noFill/>
          <a:ln w="9525" cap="flat" cmpd="sng">
            <a:solidFill>
              <a:srgbClr val="595959"/>
            </a:solidFill>
            <a:prstDash val="solid"/>
            <a:round/>
            <a:headEnd type="none" w="med" len="med"/>
            <a:tailEnd type="none" w="med" len="med"/>
          </a:ln>
        </p:spPr>
      </p:cxnSp>
      <p:cxnSp>
        <p:nvCxnSpPr>
          <p:cNvPr id="74" name="Google Shape;74;p6"/>
          <p:cNvCxnSpPr/>
          <p:nvPr/>
        </p:nvCxnSpPr>
        <p:spPr>
          <a:xfrm>
            <a:off x="1703431" y="2334865"/>
            <a:ext cx="5727600" cy="0"/>
          </a:xfrm>
          <a:prstGeom prst="straightConnector1">
            <a:avLst/>
          </a:prstGeom>
          <a:noFill/>
          <a:ln w="9525" cap="flat" cmpd="sng">
            <a:solidFill>
              <a:srgbClr val="595959"/>
            </a:solidFill>
            <a:prstDash val="solid"/>
            <a:round/>
            <a:headEnd type="none" w="med" len="med"/>
            <a:tailEnd type="none" w="med" len="med"/>
          </a:ln>
        </p:spPr>
      </p:cxnSp>
      <p:cxnSp>
        <p:nvCxnSpPr>
          <p:cNvPr id="75" name="Google Shape;75;p6"/>
          <p:cNvCxnSpPr/>
          <p:nvPr/>
        </p:nvCxnSpPr>
        <p:spPr>
          <a:xfrm>
            <a:off x="1698075" y="3080850"/>
            <a:ext cx="0" cy="1680300"/>
          </a:xfrm>
          <a:prstGeom prst="straightConnector1">
            <a:avLst/>
          </a:prstGeom>
          <a:noFill/>
          <a:ln w="9525" cap="flat" cmpd="sng">
            <a:solidFill>
              <a:srgbClr val="595959"/>
            </a:solidFill>
            <a:prstDash val="solid"/>
            <a:round/>
            <a:headEnd type="none" w="med" len="med"/>
            <a:tailEnd type="none" w="med" len="med"/>
          </a:ln>
        </p:spPr>
      </p:cxnSp>
      <p:cxnSp>
        <p:nvCxnSpPr>
          <p:cNvPr id="76" name="Google Shape;76;p6"/>
          <p:cNvCxnSpPr/>
          <p:nvPr/>
        </p:nvCxnSpPr>
        <p:spPr>
          <a:xfrm>
            <a:off x="7428650" y="3077351"/>
            <a:ext cx="0" cy="1680300"/>
          </a:xfrm>
          <a:prstGeom prst="straightConnector1">
            <a:avLst/>
          </a:prstGeom>
          <a:noFill/>
          <a:ln w="9525" cap="flat" cmpd="sng">
            <a:solidFill>
              <a:srgbClr val="595959"/>
            </a:solidFill>
            <a:prstDash val="solid"/>
            <a:round/>
            <a:headEnd type="none" w="med" len="med"/>
            <a:tailEnd type="none" w="med" len="med"/>
          </a:ln>
        </p:spPr>
      </p:cxnSp>
      <p:cxnSp>
        <p:nvCxnSpPr>
          <p:cNvPr id="77" name="Google Shape;77;p6"/>
          <p:cNvCxnSpPr/>
          <p:nvPr/>
        </p:nvCxnSpPr>
        <p:spPr>
          <a:xfrm>
            <a:off x="1701094" y="4761077"/>
            <a:ext cx="5727600" cy="0"/>
          </a:xfrm>
          <a:prstGeom prst="straightConnector1">
            <a:avLst/>
          </a:prstGeom>
          <a:noFill/>
          <a:ln w="9525" cap="flat" cmpd="sng">
            <a:solidFill>
              <a:srgbClr val="595959"/>
            </a:solidFill>
            <a:prstDash val="solid"/>
            <a:round/>
            <a:headEnd type="none" w="med" len="med"/>
            <a:tailEnd type="none" w="med" len="med"/>
          </a:ln>
        </p:spPr>
      </p:cxnSp>
      <p:sp>
        <p:nvSpPr>
          <p:cNvPr id="78" name="Google Shape;78;p6"/>
          <p:cNvSpPr/>
          <p:nvPr/>
        </p:nvSpPr>
        <p:spPr>
          <a:xfrm>
            <a:off x="3789374" y="4466026"/>
            <a:ext cx="1548000" cy="590100"/>
          </a:xfrm>
          <a:prstGeom prst="rect">
            <a:avLst/>
          </a:prstGeom>
          <a:solidFill>
            <a:srgbClr val="EEEEEE"/>
          </a:solidFill>
          <a:ln w="1905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Day 1</a:t>
            </a:r>
            <a:br>
              <a:rPr lang="en" sz="600"/>
            </a:br>
            <a:r>
              <a:rPr lang="en" sz="600">
                <a:solidFill>
                  <a:srgbClr val="000000"/>
                </a:solidFill>
              </a:rPr>
              <a:t>[All Groups] </a:t>
            </a:r>
            <a:endParaRPr sz="600"/>
          </a:p>
          <a:p>
            <a:pPr marL="0" lvl="0" indent="0" algn="l" rtl="0">
              <a:spcBef>
                <a:spcPts val="0"/>
              </a:spcBef>
              <a:spcAft>
                <a:spcPts val="0"/>
              </a:spcAft>
              <a:buNone/>
            </a:pPr>
            <a:r>
              <a:rPr lang="en" sz="600"/>
              <a:t>‘Welcome Onboard Email’</a:t>
            </a:r>
            <a:endParaRPr sz="6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losing slide_">
  <p:cSld name="TITLE_1_1">
    <p:bg>
      <p:bgPr>
        <a:solidFill>
          <a:srgbClr val="26243E"/>
        </a:solidFill>
        <a:effectLst/>
      </p:bgPr>
    </p:bg>
    <p:spTree>
      <p:nvGrpSpPr>
        <p:cNvPr id="1" name="Shape 79"/>
        <p:cNvGrpSpPr/>
        <p:nvPr/>
      </p:nvGrpSpPr>
      <p:grpSpPr>
        <a:xfrm>
          <a:off x="0" y="0"/>
          <a:ext cx="0" cy="0"/>
          <a:chOff x="0" y="0"/>
          <a:chExt cx="0" cy="0"/>
        </a:xfrm>
      </p:grpSpPr>
      <p:pic>
        <p:nvPicPr>
          <p:cNvPr id="80" name="Google Shape;80;p7"/>
          <p:cNvPicPr preferRelativeResize="0"/>
          <p:nvPr/>
        </p:nvPicPr>
        <p:blipFill rotWithShape="1">
          <a:blip r:embed="rId2">
            <a:alphaModFix/>
          </a:blip>
          <a:srcRect t="59" b="69"/>
          <a:stretch/>
        </p:blipFill>
        <p:spPr>
          <a:xfrm>
            <a:off x="3646975" y="2349805"/>
            <a:ext cx="1850061" cy="44387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1480">
          <p15:clr>
            <a:srgbClr val="FA7B17"/>
          </p15:clr>
        </p15:guide>
        <p15:guide id="2" orient="horz" pos="1760">
          <p15:clr>
            <a:srgbClr val="FA7B17"/>
          </p15:clr>
        </p15:guide>
        <p15:guide id="3" pos="2297">
          <p15:clr>
            <a:srgbClr val="FA7B17"/>
          </p15:clr>
        </p15:guide>
        <p15:guide id="4" pos="3463">
          <p15:clr>
            <a:srgbClr val="FA7B17"/>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19100" y="820000"/>
            <a:ext cx="7330200" cy="492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2"/>
              </a:buClr>
              <a:buSzPts val="2000"/>
              <a:buNone/>
              <a:defRPr sz="2000">
                <a:solidFill>
                  <a:schemeClr val="dk2"/>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 name="Google Shape;7;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611">
          <p15:clr>
            <a:srgbClr val="EA4335"/>
          </p15:clr>
        </p15:guide>
        <p15:guide id="2" pos="386">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0"/>
          <p:cNvSpPr/>
          <p:nvPr/>
        </p:nvSpPr>
        <p:spPr>
          <a:xfrm>
            <a:off x="3284775" y="3179113"/>
            <a:ext cx="1269300" cy="5166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- 35 days</a:t>
            </a:r>
            <a:br>
              <a:rPr lang="en" sz="600"/>
            </a:br>
            <a:r>
              <a:rPr lang="en" sz="600"/>
              <a:t>[NL | Marketing]</a:t>
            </a:r>
            <a:endParaRPr sz="600"/>
          </a:p>
          <a:p>
            <a:pPr marL="0" lvl="0" indent="0" algn="l" rtl="0">
              <a:spcBef>
                <a:spcPts val="0"/>
              </a:spcBef>
              <a:spcAft>
                <a:spcPts val="0"/>
              </a:spcAft>
              <a:buNone/>
            </a:pPr>
            <a:r>
              <a:rPr lang="en" sz="600"/>
              <a:t>‘Marketing Systems NL FAQ’</a:t>
            </a:r>
            <a:endParaRPr sz="600" b="1" i="1"/>
          </a:p>
        </p:txBody>
      </p:sp>
      <p:sp>
        <p:nvSpPr>
          <p:cNvPr id="94" name="Google Shape;94;p10"/>
          <p:cNvSpPr/>
          <p:nvPr/>
        </p:nvSpPr>
        <p:spPr>
          <a:xfrm>
            <a:off x="4589956" y="3179113"/>
            <a:ext cx="1269300" cy="5166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- 35 days</a:t>
            </a:r>
            <a:br>
              <a:rPr lang="en" sz="600"/>
            </a:br>
            <a:r>
              <a:rPr lang="en" sz="600"/>
              <a:t>[NL | Sales] </a:t>
            </a:r>
            <a:endParaRPr sz="600"/>
          </a:p>
          <a:p>
            <a:pPr marL="0" lvl="0" indent="0" algn="l" rtl="0">
              <a:spcBef>
                <a:spcPts val="0"/>
              </a:spcBef>
              <a:spcAft>
                <a:spcPts val="0"/>
              </a:spcAft>
              <a:buNone/>
            </a:pPr>
            <a:r>
              <a:rPr lang="en" sz="600">
                <a:solidFill>
                  <a:srgbClr val="000000"/>
                </a:solidFill>
              </a:rPr>
              <a:t>‘Sales Systems NL FAQ’</a:t>
            </a:r>
            <a:endParaRPr sz="600" b="1"/>
          </a:p>
        </p:txBody>
      </p:sp>
      <p:sp>
        <p:nvSpPr>
          <p:cNvPr id="95" name="Google Shape;95;p10"/>
          <p:cNvSpPr/>
          <p:nvPr/>
        </p:nvSpPr>
        <p:spPr>
          <a:xfrm>
            <a:off x="6143287" y="3179113"/>
            <a:ext cx="1269300" cy="516600"/>
          </a:xfrm>
          <a:prstGeom prst="rect">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- 35 days</a:t>
            </a:r>
            <a:br>
              <a:rPr lang="en" sz="600">
                <a:solidFill>
                  <a:srgbClr val="000000"/>
                </a:solidFill>
              </a:rPr>
            </a:br>
            <a:r>
              <a:rPr lang="en" sz="600">
                <a:solidFill>
                  <a:srgbClr val="000000"/>
                </a:solidFill>
              </a:rPr>
              <a:t>[FR | Marketing]</a:t>
            </a:r>
            <a:endParaRPr sz="600">
              <a:solidFill>
                <a:srgbClr val="000000"/>
              </a:solidFill>
            </a:endParaRPr>
          </a:p>
          <a:p>
            <a:pPr marL="0" lvl="0" indent="0" algn="l" rtl="0">
              <a:spcBef>
                <a:spcPts val="0"/>
              </a:spcBef>
              <a:spcAft>
                <a:spcPts val="0"/>
              </a:spcAft>
              <a:buNone/>
            </a:pPr>
            <a:r>
              <a:rPr lang="en" sz="600">
                <a:solidFill>
                  <a:srgbClr val="000000"/>
                </a:solidFill>
              </a:rPr>
              <a:t>‘Marketing Systems FR FAQ’</a:t>
            </a:r>
            <a:endParaRPr sz="600" b="1">
              <a:solidFill>
                <a:srgbClr val="000000"/>
              </a:solidFill>
            </a:endParaRPr>
          </a:p>
        </p:txBody>
      </p:sp>
      <p:sp>
        <p:nvSpPr>
          <p:cNvPr id="96" name="Google Shape;96;p10"/>
          <p:cNvSpPr/>
          <p:nvPr/>
        </p:nvSpPr>
        <p:spPr>
          <a:xfrm>
            <a:off x="7448468" y="3179113"/>
            <a:ext cx="1269300" cy="516600"/>
          </a:xfrm>
          <a:prstGeom prst="rect">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- 35 days</a:t>
            </a:r>
            <a:br>
              <a:rPr lang="en" sz="600">
                <a:solidFill>
                  <a:srgbClr val="000000"/>
                </a:solidFill>
              </a:rPr>
            </a:br>
            <a:r>
              <a:rPr lang="en" sz="600">
                <a:solidFill>
                  <a:srgbClr val="000000"/>
                </a:solidFill>
              </a:rPr>
              <a:t>[FR| Sales]</a:t>
            </a:r>
            <a:br>
              <a:rPr lang="en" sz="600">
                <a:solidFill>
                  <a:srgbClr val="000000"/>
                </a:solidFill>
              </a:rPr>
            </a:br>
            <a:r>
              <a:rPr lang="en" sz="600">
                <a:solidFill>
                  <a:srgbClr val="000000"/>
                </a:solidFill>
              </a:rPr>
              <a:t>‘Sales Systems FR FAQ’</a:t>
            </a:r>
            <a:endParaRPr sz="600">
              <a:solidFill>
                <a:srgbClr val="000000"/>
              </a:solidFill>
            </a:endParaRPr>
          </a:p>
        </p:txBody>
      </p:sp>
      <p:sp>
        <p:nvSpPr>
          <p:cNvPr id="97" name="Google Shape;97;p10"/>
          <p:cNvSpPr/>
          <p:nvPr/>
        </p:nvSpPr>
        <p:spPr>
          <a:xfrm>
            <a:off x="3806900" y="4242102"/>
            <a:ext cx="1548000" cy="5166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- 30 days</a:t>
            </a:r>
            <a:br>
              <a:rPr lang="en" sz="600"/>
            </a:br>
            <a:r>
              <a:rPr lang="en" sz="600">
                <a:solidFill>
                  <a:srgbClr val="000000"/>
                </a:solidFill>
              </a:rPr>
              <a:t>[All Groups] </a:t>
            </a:r>
            <a:endParaRPr sz="600"/>
          </a:p>
          <a:p>
            <a:pPr marL="0" lvl="0" indent="0" algn="l" rtl="0">
              <a:spcBef>
                <a:spcPts val="0"/>
              </a:spcBef>
              <a:spcAft>
                <a:spcPts val="0"/>
              </a:spcAft>
              <a:buNone/>
            </a:pPr>
            <a:r>
              <a:rPr lang="en" sz="600"/>
              <a:t>‘Employee Key Details Form’</a:t>
            </a:r>
            <a:endParaRPr sz="600"/>
          </a:p>
        </p:txBody>
      </p:sp>
      <p:sp>
        <p:nvSpPr>
          <p:cNvPr id="98" name="Google Shape;98;p10"/>
          <p:cNvSpPr/>
          <p:nvPr/>
        </p:nvSpPr>
        <p:spPr>
          <a:xfrm>
            <a:off x="939475" y="2434580"/>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- 40 days</a:t>
            </a:r>
            <a:br>
              <a:rPr lang="en" sz="600"/>
            </a:br>
            <a:r>
              <a:rPr lang="en" sz="600"/>
              <a:t>[UK]</a:t>
            </a:r>
            <a:endParaRPr sz="600"/>
          </a:p>
          <a:p>
            <a:pPr marL="0" lvl="0" indent="0" algn="l" rtl="0">
              <a:spcBef>
                <a:spcPts val="0"/>
              </a:spcBef>
              <a:spcAft>
                <a:spcPts val="0"/>
              </a:spcAft>
              <a:buNone/>
            </a:pPr>
            <a:r>
              <a:rPr lang="en" sz="600"/>
              <a:t>‘UK </a:t>
            </a:r>
            <a:r>
              <a:rPr lang="en" sz="600">
                <a:solidFill>
                  <a:srgbClr val="000000"/>
                </a:solidFill>
              </a:rPr>
              <a:t>Key Contact List’</a:t>
            </a:r>
            <a:endParaRPr sz="600"/>
          </a:p>
        </p:txBody>
      </p:sp>
      <p:sp>
        <p:nvSpPr>
          <p:cNvPr id="99" name="Google Shape;99;p10"/>
          <p:cNvSpPr/>
          <p:nvPr/>
        </p:nvSpPr>
        <p:spPr>
          <a:xfrm>
            <a:off x="3798033" y="2434580"/>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- 40 days</a:t>
            </a:r>
            <a:br>
              <a:rPr lang="en" sz="600">
                <a:solidFill>
                  <a:srgbClr val="FFFFFF"/>
                </a:solidFill>
              </a:rPr>
            </a:br>
            <a:r>
              <a:rPr lang="en" sz="600">
                <a:solidFill>
                  <a:srgbClr val="FFFFFF"/>
                </a:solidFill>
              </a:rPr>
              <a:t>[NL]</a:t>
            </a:r>
            <a:endParaRPr sz="600">
              <a:solidFill>
                <a:srgbClr val="FFFFFF"/>
              </a:solidFill>
            </a:endParaRPr>
          </a:p>
          <a:p>
            <a:pPr marL="0" lvl="0" indent="0" algn="l" rtl="0">
              <a:spcBef>
                <a:spcPts val="0"/>
              </a:spcBef>
              <a:spcAft>
                <a:spcPts val="0"/>
              </a:spcAft>
              <a:buNone/>
            </a:pPr>
            <a:r>
              <a:rPr lang="en" sz="600">
                <a:solidFill>
                  <a:srgbClr val="FFFFFF"/>
                </a:solidFill>
              </a:rPr>
              <a:t>‘NL Key Contact List’</a:t>
            </a:r>
            <a:endParaRPr sz="600">
              <a:solidFill>
                <a:srgbClr val="FFFFFF"/>
              </a:solidFill>
            </a:endParaRPr>
          </a:p>
        </p:txBody>
      </p:sp>
      <p:sp>
        <p:nvSpPr>
          <p:cNvPr id="100" name="Google Shape;100;p10"/>
          <p:cNvSpPr/>
          <p:nvPr/>
        </p:nvSpPr>
        <p:spPr>
          <a:xfrm>
            <a:off x="6656566" y="2434580"/>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- 40 days</a:t>
            </a:r>
            <a:br>
              <a:rPr lang="en" sz="600"/>
            </a:br>
            <a:r>
              <a:rPr lang="en" sz="600"/>
              <a:t>[FR]</a:t>
            </a:r>
            <a:endParaRPr sz="600"/>
          </a:p>
          <a:p>
            <a:pPr marL="0" lvl="0" indent="0" algn="l" rtl="0">
              <a:spcBef>
                <a:spcPts val="0"/>
              </a:spcBef>
              <a:spcAft>
                <a:spcPts val="0"/>
              </a:spcAft>
              <a:buNone/>
            </a:pPr>
            <a:r>
              <a:rPr lang="en" sz="600"/>
              <a:t>‘FR </a:t>
            </a:r>
            <a:r>
              <a:rPr lang="en" sz="600">
                <a:solidFill>
                  <a:srgbClr val="000000"/>
                </a:solidFill>
              </a:rPr>
              <a:t>Key Contact List’</a:t>
            </a:r>
            <a:endParaRPr sz="600"/>
          </a:p>
        </p:txBody>
      </p:sp>
      <p:sp>
        <p:nvSpPr>
          <p:cNvPr id="101" name="Google Shape;101;p10"/>
          <p:cNvSpPr/>
          <p:nvPr/>
        </p:nvSpPr>
        <p:spPr>
          <a:xfrm>
            <a:off x="426237" y="3179113"/>
            <a:ext cx="1269300" cy="516600"/>
          </a:xfrm>
          <a:prstGeom prst="rect">
            <a:avLst/>
          </a:prstGeom>
          <a:solidFill>
            <a:srgbClr val="FFFF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- 35 days</a:t>
            </a:r>
            <a:br>
              <a:rPr lang="en" sz="600"/>
            </a:br>
            <a:r>
              <a:rPr lang="en" sz="600"/>
              <a:t>[UK | Marketing]</a:t>
            </a:r>
            <a:br>
              <a:rPr lang="en" sz="600"/>
            </a:br>
            <a:r>
              <a:rPr lang="en" sz="600">
                <a:solidFill>
                  <a:srgbClr val="000000"/>
                </a:solidFill>
              </a:rPr>
              <a:t>‘Marketing Systems UK FAQ’</a:t>
            </a:r>
            <a:endParaRPr sz="600">
              <a:solidFill>
                <a:srgbClr val="000000"/>
              </a:solidFill>
            </a:endParaRPr>
          </a:p>
        </p:txBody>
      </p:sp>
      <p:sp>
        <p:nvSpPr>
          <p:cNvPr id="102" name="Google Shape;102;p10"/>
          <p:cNvSpPr/>
          <p:nvPr/>
        </p:nvSpPr>
        <p:spPr>
          <a:xfrm>
            <a:off x="1731418" y="3179113"/>
            <a:ext cx="1269300" cy="516600"/>
          </a:xfrm>
          <a:prstGeom prst="rect">
            <a:avLst/>
          </a:prstGeom>
          <a:solidFill>
            <a:srgbClr val="FFFF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- 35 days</a:t>
            </a:r>
            <a:br>
              <a:rPr lang="en" sz="600">
                <a:solidFill>
                  <a:srgbClr val="000000"/>
                </a:solidFill>
              </a:rPr>
            </a:br>
            <a:r>
              <a:rPr lang="en" sz="600">
                <a:solidFill>
                  <a:srgbClr val="000000"/>
                </a:solidFill>
              </a:rPr>
              <a:t>[UK | Sales]</a:t>
            </a:r>
            <a:endParaRPr sz="600">
              <a:solidFill>
                <a:srgbClr val="000000"/>
              </a:solidFill>
            </a:endParaRPr>
          </a:p>
          <a:p>
            <a:pPr marL="0" lvl="0" indent="0" algn="l" rtl="0">
              <a:spcBef>
                <a:spcPts val="0"/>
              </a:spcBef>
              <a:spcAft>
                <a:spcPts val="0"/>
              </a:spcAft>
              <a:buNone/>
            </a:pPr>
            <a:r>
              <a:rPr lang="en" sz="600">
                <a:solidFill>
                  <a:srgbClr val="000000"/>
                </a:solidFill>
              </a:rPr>
              <a:t>‘Sales Systems UK FAQ’</a:t>
            </a:r>
            <a:endParaRPr sz="600" b="1"/>
          </a:p>
        </p:txBody>
      </p:sp>
      <p:sp>
        <p:nvSpPr>
          <p:cNvPr id="103" name="Google Shape;103;p10"/>
          <p:cNvSpPr/>
          <p:nvPr/>
        </p:nvSpPr>
        <p:spPr>
          <a:xfrm>
            <a:off x="3805881" y="1050746"/>
            <a:ext cx="1548000" cy="5166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- 60 days</a:t>
            </a:r>
            <a:br>
              <a:rPr lang="en" sz="600">
                <a:solidFill>
                  <a:srgbClr val="000000"/>
                </a:solidFill>
              </a:rPr>
            </a:br>
            <a:r>
              <a:rPr lang="en" sz="600">
                <a:solidFill>
                  <a:srgbClr val="000000"/>
                </a:solidFill>
              </a:rPr>
              <a:t>[All Groups]</a:t>
            </a:r>
            <a:br>
              <a:rPr lang="en" sz="600">
                <a:solidFill>
                  <a:srgbClr val="000000"/>
                </a:solidFill>
              </a:rPr>
            </a:br>
            <a:r>
              <a:rPr lang="en" sz="600">
                <a:solidFill>
                  <a:srgbClr val="000000"/>
                </a:solidFill>
              </a:rPr>
              <a:t>‘Preboarding Road-map’ </a:t>
            </a:r>
            <a:endParaRPr sz="600" b="1"/>
          </a:p>
        </p:txBody>
      </p:sp>
      <p:sp>
        <p:nvSpPr>
          <p:cNvPr id="104" name="Google Shape;104;p10"/>
          <p:cNvSpPr/>
          <p:nvPr/>
        </p:nvSpPr>
        <p:spPr>
          <a:xfrm>
            <a:off x="3805881" y="1638483"/>
            <a:ext cx="1548000" cy="5166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r>
              <a:rPr lang="en" sz="600" b="1">
                <a:solidFill>
                  <a:srgbClr val="000000"/>
                </a:solidFill>
              </a:rPr>
              <a:t>- 45 days</a:t>
            </a:r>
            <a:br>
              <a:rPr lang="en" sz="600">
                <a:solidFill>
                  <a:srgbClr val="000000"/>
                </a:solidFill>
              </a:rPr>
            </a:br>
            <a:r>
              <a:rPr lang="en" sz="600">
                <a:solidFill>
                  <a:srgbClr val="000000"/>
                </a:solidFill>
              </a:rPr>
              <a:t>[All Groups] </a:t>
            </a:r>
            <a:endParaRPr sz="600">
              <a:solidFill>
                <a:srgbClr val="000000"/>
              </a:solidFill>
            </a:endParaRPr>
          </a:p>
          <a:p>
            <a:pPr marL="0" lvl="0" indent="0" algn="l" rtl="0">
              <a:spcBef>
                <a:spcPts val="0"/>
              </a:spcBef>
              <a:spcAft>
                <a:spcPts val="0"/>
              </a:spcAft>
              <a:buNone/>
            </a:pPr>
            <a:r>
              <a:rPr lang="en" sz="600">
                <a:solidFill>
                  <a:srgbClr val="000000"/>
                </a:solidFill>
              </a:rPr>
              <a:t>‘Staff Testimonial Video’</a:t>
            </a:r>
            <a:endParaRPr sz="600" b="1"/>
          </a:p>
        </p:txBody>
      </p:sp>
      <p:sp>
        <p:nvSpPr>
          <p:cNvPr id="105" name="Google Shape;105;p10"/>
          <p:cNvSpPr/>
          <p:nvPr/>
        </p:nvSpPr>
        <p:spPr>
          <a:xfrm>
            <a:off x="3805881" y="463009"/>
            <a:ext cx="1548000" cy="5166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r>
              <a:rPr lang="en" sz="600" b="1">
                <a:solidFill>
                  <a:srgbClr val="000000"/>
                </a:solidFill>
              </a:rPr>
              <a:t>Immediate</a:t>
            </a:r>
            <a:br>
              <a:rPr lang="en" sz="600">
                <a:solidFill>
                  <a:srgbClr val="000000"/>
                </a:solidFill>
              </a:rPr>
            </a:br>
            <a:r>
              <a:rPr lang="en" sz="600">
                <a:solidFill>
                  <a:srgbClr val="000000"/>
                </a:solidFill>
              </a:rPr>
              <a:t>[All Groups]</a:t>
            </a:r>
            <a:endParaRPr sz="600">
              <a:solidFill>
                <a:srgbClr val="000000"/>
              </a:solidFill>
            </a:endParaRPr>
          </a:p>
          <a:p>
            <a:pPr marL="0" lvl="0" indent="0" algn="l" rtl="0">
              <a:spcBef>
                <a:spcPts val="0"/>
              </a:spcBef>
              <a:spcAft>
                <a:spcPts val="0"/>
              </a:spcAft>
              <a:buNone/>
            </a:pPr>
            <a:r>
              <a:rPr lang="en" sz="600">
                <a:solidFill>
                  <a:srgbClr val="000000"/>
                </a:solidFill>
              </a:rPr>
              <a:t>‘Welcome Email’</a:t>
            </a:r>
            <a:endParaRPr sz="600" b="1"/>
          </a:p>
        </p:txBody>
      </p:sp>
      <p:graphicFrame>
        <p:nvGraphicFramePr>
          <p:cNvPr id="106" name="Google Shape;106;p10"/>
          <p:cNvGraphicFramePr/>
          <p:nvPr/>
        </p:nvGraphicFramePr>
        <p:xfrm>
          <a:off x="231919" y="231395"/>
          <a:ext cx="1781500" cy="1264800"/>
        </p:xfrm>
        <a:graphic>
          <a:graphicData uri="http://schemas.openxmlformats.org/drawingml/2006/table">
            <a:tbl>
              <a:tblPr>
                <a:noFill/>
                <a:tableStyleId>{148D6ED4-B61A-423B-9295-EFCD7DBF8BDE}</a:tableStyleId>
              </a:tblPr>
              <a:tblGrid>
                <a:gridCol w="890750">
                  <a:extLst>
                    <a:ext uri="{9D8B030D-6E8A-4147-A177-3AD203B41FA5}">
                      <a16:colId xmlns:a16="http://schemas.microsoft.com/office/drawing/2014/main" val="20000"/>
                    </a:ext>
                  </a:extLst>
                </a:gridCol>
                <a:gridCol w="890750">
                  <a:extLst>
                    <a:ext uri="{9D8B030D-6E8A-4147-A177-3AD203B41FA5}">
                      <a16:colId xmlns:a16="http://schemas.microsoft.com/office/drawing/2014/main" val="20001"/>
                    </a:ext>
                  </a:extLst>
                </a:gridCol>
              </a:tblGrid>
              <a:tr h="0">
                <a:tc gridSpan="2">
                  <a:txBody>
                    <a:bodyPr/>
                    <a:lstStyle/>
                    <a:p>
                      <a:pPr marL="0" lvl="0" indent="0" algn="l" rtl="0">
                        <a:spcBef>
                          <a:spcPts val="0"/>
                        </a:spcBef>
                        <a:spcAft>
                          <a:spcPts val="0"/>
                        </a:spcAft>
                        <a:buNone/>
                      </a:pPr>
                      <a:r>
                        <a:rPr lang="en" sz="700" b="1"/>
                        <a:t>Available Filters</a:t>
                      </a:r>
                      <a:endParaRPr sz="700" b="1"/>
                    </a:p>
                  </a:txBody>
                  <a:tcPr marL="91425" marR="91425" marT="91425" marB="91425">
                    <a:lnL w="9525" cap="flat" cmpd="sng">
                      <a:solidFill>
                        <a:srgbClr val="EFEFEF"/>
                      </a:solidFill>
                      <a:prstDash val="solid"/>
                      <a:round/>
                      <a:headEnd type="none" w="sm" len="sm"/>
                      <a:tailEnd type="none" w="sm" len="sm"/>
                    </a:lnL>
                    <a:lnR w="9525" cap="flat" cmpd="sng">
                      <a:solidFill>
                        <a:srgbClr val="EFEFEF"/>
                      </a:solidFill>
                      <a:prstDash val="solid"/>
                      <a:round/>
                      <a:headEnd type="none" w="sm" len="sm"/>
                      <a:tailEnd type="none" w="sm" len="sm"/>
                    </a:lnR>
                    <a:lnT w="9525" cap="flat" cmpd="sng">
                      <a:solidFill>
                        <a:srgbClr val="EFEFEF"/>
                      </a:solidFill>
                      <a:prstDash val="solid"/>
                      <a:round/>
                      <a:headEnd type="none" w="sm" len="sm"/>
                      <a:tailEnd type="none" w="sm" len="sm"/>
                    </a:lnT>
                    <a:lnB w="9525" cap="flat" cmpd="sng">
                      <a:solidFill>
                        <a:srgbClr val="EFEFEF"/>
                      </a:solidFill>
                      <a:prstDash val="solid"/>
                      <a:round/>
                      <a:headEnd type="none" w="sm" len="sm"/>
                      <a:tailEnd type="none" w="sm" len="sm"/>
                    </a:lnB>
                  </a:tcPr>
                </a:tc>
                <a:tc hMerge="1">
                  <a:txBody>
                    <a:bodyPr/>
                    <a:lstStyle/>
                    <a:p>
                      <a:endParaRPr lang="da-DK"/>
                    </a:p>
                  </a:txBody>
                  <a:tcPr/>
                </a:tc>
                <a:extLst>
                  <a:ext uri="{0D108BD9-81ED-4DB2-BD59-A6C34878D82A}">
                    <a16:rowId xmlns:a16="http://schemas.microsoft.com/office/drawing/2014/main" val="10000"/>
                  </a:ext>
                </a:extLst>
              </a:tr>
              <a:tr h="225325">
                <a:tc>
                  <a:txBody>
                    <a:bodyPr/>
                    <a:lstStyle/>
                    <a:p>
                      <a:pPr marL="0" lvl="0" indent="0" algn="l" rtl="0">
                        <a:spcBef>
                          <a:spcPts val="0"/>
                        </a:spcBef>
                        <a:spcAft>
                          <a:spcPts val="0"/>
                        </a:spcAft>
                        <a:buNone/>
                      </a:pPr>
                      <a:r>
                        <a:rPr lang="en" sz="700"/>
                        <a:t>Country</a:t>
                      </a:r>
                      <a:endParaRPr sz="700"/>
                    </a:p>
                  </a:txBody>
                  <a:tcPr marL="91425" marR="91425" marT="91425" marB="91425">
                    <a:lnL w="9525" cap="flat" cmpd="sng">
                      <a:solidFill>
                        <a:srgbClr val="EFEFEF"/>
                      </a:solidFill>
                      <a:prstDash val="solid"/>
                      <a:round/>
                      <a:headEnd type="none" w="sm" len="sm"/>
                      <a:tailEnd type="none" w="sm" len="sm"/>
                    </a:lnL>
                    <a:lnR w="9525" cap="flat" cmpd="sng">
                      <a:solidFill>
                        <a:srgbClr val="EFEFEF"/>
                      </a:solidFill>
                      <a:prstDash val="solid"/>
                      <a:round/>
                      <a:headEnd type="none" w="sm" len="sm"/>
                      <a:tailEnd type="none" w="sm" len="sm"/>
                    </a:lnR>
                    <a:lnT w="9525" cap="flat" cmpd="sng">
                      <a:solidFill>
                        <a:srgbClr val="EFEFEF"/>
                      </a:solidFill>
                      <a:prstDash val="solid"/>
                      <a:round/>
                      <a:headEnd type="none" w="sm" len="sm"/>
                      <a:tailEnd type="none" w="sm" len="sm"/>
                    </a:lnT>
                    <a:lnB w="9525" cap="flat" cmpd="sng">
                      <a:solidFill>
                        <a:srgbClr val="EFEFEF"/>
                      </a:solidFill>
                      <a:prstDash val="solid"/>
                      <a:round/>
                      <a:headEnd type="none" w="sm" len="sm"/>
                      <a:tailEnd type="none" w="sm" len="sm"/>
                    </a:lnB>
                  </a:tcPr>
                </a:tc>
                <a:tc>
                  <a:txBody>
                    <a:bodyPr/>
                    <a:lstStyle/>
                    <a:p>
                      <a:pPr marL="0" lvl="0" indent="0" algn="l" rtl="0">
                        <a:spcBef>
                          <a:spcPts val="0"/>
                        </a:spcBef>
                        <a:spcAft>
                          <a:spcPts val="0"/>
                        </a:spcAft>
                        <a:buNone/>
                      </a:pPr>
                      <a:r>
                        <a:rPr lang="en" sz="700"/>
                        <a:t>[NL] [FR] [UK]</a:t>
                      </a:r>
                      <a:endParaRPr sz="700"/>
                    </a:p>
                  </a:txBody>
                  <a:tcPr marL="91425" marR="91425" marT="91425" marB="91425">
                    <a:lnL w="9525" cap="flat" cmpd="sng">
                      <a:solidFill>
                        <a:srgbClr val="EFEFEF"/>
                      </a:solidFill>
                      <a:prstDash val="solid"/>
                      <a:round/>
                      <a:headEnd type="none" w="sm" len="sm"/>
                      <a:tailEnd type="none" w="sm" len="sm"/>
                    </a:lnL>
                    <a:lnR w="9525" cap="flat" cmpd="sng">
                      <a:solidFill>
                        <a:srgbClr val="EFEFEF"/>
                      </a:solidFill>
                      <a:prstDash val="solid"/>
                      <a:round/>
                      <a:headEnd type="none" w="sm" len="sm"/>
                      <a:tailEnd type="none" w="sm" len="sm"/>
                    </a:lnR>
                    <a:lnT w="9525" cap="flat" cmpd="sng">
                      <a:solidFill>
                        <a:srgbClr val="EFEFEF"/>
                      </a:solidFill>
                      <a:prstDash val="solid"/>
                      <a:round/>
                      <a:headEnd type="none" w="sm" len="sm"/>
                      <a:tailEnd type="none" w="sm" len="sm"/>
                    </a:lnT>
                    <a:lnB w="9525" cap="flat" cmpd="sng">
                      <a:solidFill>
                        <a:srgbClr val="EFEFEF"/>
                      </a:solidFill>
                      <a:prstDash val="solid"/>
                      <a:round/>
                      <a:headEnd type="none" w="sm" len="sm"/>
                      <a:tailEnd type="none" w="sm" len="sm"/>
                    </a:lnB>
                  </a:tcPr>
                </a:tc>
                <a:extLst>
                  <a:ext uri="{0D108BD9-81ED-4DB2-BD59-A6C34878D82A}">
                    <a16:rowId xmlns:a16="http://schemas.microsoft.com/office/drawing/2014/main" val="10001"/>
                  </a:ext>
                </a:extLst>
              </a:tr>
              <a:tr h="294075">
                <a:tc>
                  <a:txBody>
                    <a:bodyPr/>
                    <a:lstStyle/>
                    <a:p>
                      <a:pPr marL="0" lvl="0" indent="0" algn="l" rtl="0">
                        <a:spcBef>
                          <a:spcPts val="0"/>
                        </a:spcBef>
                        <a:spcAft>
                          <a:spcPts val="0"/>
                        </a:spcAft>
                        <a:buNone/>
                      </a:pPr>
                      <a:r>
                        <a:rPr lang="en" sz="700"/>
                        <a:t>Department</a:t>
                      </a:r>
                      <a:endParaRPr sz="700"/>
                    </a:p>
                  </a:txBody>
                  <a:tcPr marL="91425" marR="91425" marT="91425" marB="91425">
                    <a:lnL w="9525" cap="flat" cmpd="sng">
                      <a:solidFill>
                        <a:srgbClr val="EFEFEF"/>
                      </a:solidFill>
                      <a:prstDash val="solid"/>
                      <a:round/>
                      <a:headEnd type="none" w="sm" len="sm"/>
                      <a:tailEnd type="none" w="sm" len="sm"/>
                    </a:lnL>
                    <a:lnR w="9525" cap="flat" cmpd="sng">
                      <a:solidFill>
                        <a:srgbClr val="EFEFEF"/>
                      </a:solidFill>
                      <a:prstDash val="solid"/>
                      <a:round/>
                      <a:headEnd type="none" w="sm" len="sm"/>
                      <a:tailEnd type="none" w="sm" len="sm"/>
                    </a:lnR>
                    <a:lnT w="9525" cap="flat" cmpd="sng">
                      <a:solidFill>
                        <a:srgbClr val="EFEFEF"/>
                      </a:solidFill>
                      <a:prstDash val="solid"/>
                      <a:round/>
                      <a:headEnd type="none" w="sm" len="sm"/>
                      <a:tailEnd type="none" w="sm" len="sm"/>
                    </a:lnT>
                    <a:lnB w="9525" cap="flat" cmpd="sng">
                      <a:solidFill>
                        <a:srgbClr val="EFEFEF"/>
                      </a:solidFill>
                      <a:prstDash val="solid"/>
                      <a:round/>
                      <a:headEnd type="none" w="sm" len="sm"/>
                      <a:tailEnd type="none" w="sm" len="sm"/>
                    </a:lnB>
                  </a:tcPr>
                </a:tc>
                <a:tc>
                  <a:txBody>
                    <a:bodyPr/>
                    <a:lstStyle/>
                    <a:p>
                      <a:pPr marL="0" lvl="0" indent="0" algn="l" rtl="0">
                        <a:spcBef>
                          <a:spcPts val="0"/>
                        </a:spcBef>
                        <a:spcAft>
                          <a:spcPts val="0"/>
                        </a:spcAft>
                        <a:buNone/>
                      </a:pPr>
                      <a:r>
                        <a:rPr lang="en" sz="700"/>
                        <a:t>[Marketing] [Sales]</a:t>
                      </a:r>
                      <a:endParaRPr sz="700"/>
                    </a:p>
                  </a:txBody>
                  <a:tcPr marL="91425" marR="91425" marT="91425" marB="91425">
                    <a:lnL w="9525" cap="flat" cmpd="sng">
                      <a:solidFill>
                        <a:srgbClr val="EFEFEF"/>
                      </a:solidFill>
                      <a:prstDash val="solid"/>
                      <a:round/>
                      <a:headEnd type="none" w="sm" len="sm"/>
                      <a:tailEnd type="none" w="sm" len="sm"/>
                    </a:lnL>
                    <a:lnR w="9525" cap="flat" cmpd="sng">
                      <a:solidFill>
                        <a:srgbClr val="EFEFEF"/>
                      </a:solidFill>
                      <a:prstDash val="solid"/>
                      <a:round/>
                      <a:headEnd type="none" w="sm" len="sm"/>
                      <a:tailEnd type="none" w="sm" len="sm"/>
                    </a:lnR>
                    <a:lnT w="9525" cap="flat" cmpd="sng">
                      <a:solidFill>
                        <a:srgbClr val="EFEFEF"/>
                      </a:solidFill>
                      <a:prstDash val="solid"/>
                      <a:round/>
                      <a:headEnd type="none" w="sm" len="sm"/>
                      <a:tailEnd type="none" w="sm" len="sm"/>
                    </a:lnT>
                    <a:lnB w="9525" cap="flat" cmpd="sng">
                      <a:solidFill>
                        <a:srgbClr val="EFEFEF"/>
                      </a:solidFill>
                      <a:prstDash val="solid"/>
                      <a:round/>
                      <a:headEnd type="none" w="sm" len="sm"/>
                      <a:tailEnd type="none" w="sm" len="sm"/>
                    </a:lnB>
                  </a:tcPr>
                </a:tc>
                <a:extLst>
                  <a:ext uri="{0D108BD9-81ED-4DB2-BD59-A6C34878D82A}">
                    <a16:rowId xmlns:a16="http://schemas.microsoft.com/office/drawing/2014/main" val="10002"/>
                  </a:ext>
                </a:extLst>
              </a:tr>
              <a:tr h="274925">
                <a:tc>
                  <a:txBody>
                    <a:bodyPr/>
                    <a:lstStyle/>
                    <a:p>
                      <a:pPr marL="0" lvl="0" indent="0" algn="l" rtl="0">
                        <a:spcBef>
                          <a:spcPts val="0"/>
                        </a:spcBef>
                        <a:spcAft>
                          <a:spcPts val="0"/>
                        </a:spcAft>
                        <a:buNone/>
                      </a:pPr>
                      <a:r>
                        <a:rPr lang="en" sz="700"/>
                        <a:t>Job Title</a:t>
                      </a:r>
                      <a:endParaRPr sz="700"/>
                    </a:p>
                  </a:txBody>
                  <a:tcPr marL="91425" marR="91425" marT="91425" marB="91425">
                    <a:lnL w="9525" cap="flat" cmpd="sng">
                      <a:solidFill>
                        <a:srgbClr val="EFEFEF"/>
                      </a:solidFill>
                      <a:prstDash val="solid"/>
                      <a:round/>
                      <a:headEnd type="none" w="sm" len="sm"/>
                      <a:tailEnd type="none" w="sm" len="sm"/>
                    </a:lnL>
                    <a:lnR w="9525" cap="flat" cmpd="sng">
                      <a:solidFill>
                        <a:srgbClr val="EFEFEF"/>
                      </a:solidFill>
                      <a:prstDash val="solid"/>
                      <a:round/>
                      <a:headEnd type="none" w="sm" len="sm"/>
                      <a:tailEnd type="none" w="sm" len="sm"/>
                    </a:lnR>
                    <a:lnT w="9525" cap="flat" cmpd="sng">
                      <a:solidFill>
                        <a:srgbClr val="EFEFEF"/>
                      </a:solidFill>
                      <a:prstDash val="solid"/>
                      <a:round/>
                      <a:headEnd type="none" w="sm" len="sm"/>
                      <a:tailEnd type="none" w="sm" len="sm"/>
                    </a:lnT>
                    <a:lnB w="9525" cap="flat" cmpd="sng">
                      <a:solidFill>
                        <a:srgbClr val="EFEFEF"/>
                      </a:solidFill>
                      <a:prstDash val="solid"/>
                      <a:round/>
                      <a:headEnd type="none" w="sm" len="sm"/>
                      <a:tailEnd type="none" w="sm" len="sm"/>
                    </a:lnB>
                  </a:tcPr>
                </a:tc>
                <a:tc>
                  <a:txBody>
                    <a:bodyPr/>
                    <a:lstStyle/>
                    <a:p>
                      <a:pPr marL="0" lvl="0" indent="0" algn="l" rtl="0">
                        <a:spcBef>
                          <a:spcPts val="0"/>
                        </a:spcBef>
                        <a:spcAft>
                          <a:spcPts val="0"/>
                        </a:spcAft>
                        <a:buNone/>
                      </a:pPr>
                      <a:r>
                        <a:rPr lang="en" sz="700"/>
                        <a:t>[Manager]</a:t>
                      </a:r>
                      <a:endParaRPr sz="700"/>
                    </a:p>
                  </a:txBody>
                  <a:tcPr marL="91425" marR="91425" marT="91425" marB="91425">
                    <a:lnL w="9525" cap="flat" cmpd="sng">
                      <a:solidFill>
                        <a:srgbClr val="EFEFEF"/>
                      </a:solidFill>
                      <a:prstDash val="solid"/>
                      <a:round/>
                      <a:headEnd type="none" w="sm" len="sm"/>
                      <a:tailEnd type="none" w="sm" len="sm"/>
                    </a:lnL>
                    <a:lnR w="9525" cap="flat" cmpd="sng">
                      <a:solidFill>
                        <a:srgbClr val="EFEFEF"/>
                      </a:solidFill>
                      <a:prstDash val="solid"/>
                      <a:round/>
                      <a:headEnd type="none" w="sm" len="sm"/>
                      <a:tailEnd type="none" w="sm" len="sm"/>
                    </a:lnR>
                    <a:lnT w="9525" cap="flat" cmpd="sng">
                      <a:solidFill>
                        <a:srgbClr val="EFEFEF"/>
                      </a:solidFill>
                      <a:prstDash val="solid"/>
                      <a:round/>
                      <a:headEnd type="none" w="sm" len="sm"/>
                      <a:tailEnd type="none" w="sm" len="sm"/>
                    </a:lnT>
                    <a:lnB w="9525" cap="flat" cmpd="sng">
                      <a:solidFill>
                        <a:srgbClr val="EFEFEF"/>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1"/>
          <p:cNvSpPr/>
          <p:nvPr/>
        </p:nvSpPr>
        <p:spPr>
          <a:xfrm>
            <a:off x="3956702" y="406259"/>
            <a:ext cx="1269300" cy="5166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- 25 days</a:t>
            </a:r>
            <a:br>
              <a:rPr lang="en" sz="600">
                <a:solidFill>
                  <a:srgbClr val="000000"/>
                </a:solidFill>
              </a:rPr>
            </a:br>
            <a:r>
              <a:rPr lang="en" sz="600">
                <a:solidFill>
                  <a:srgbClr val="000000"/>
                </a:solidFill>
              </a:rPr>
              <a:t>[All Groups]</a:t>
            </a:r>
            <a:endParaRPr sz="600">
              <a:solidFill>
                <a:srgbClr val="000000"/>
              </a:solidFill>
            </a:endParaRPr>
          </a:p>
          <a:p>
            <a:pPr marL="0" lvl="0" indent="0" algn="l" rtl="0">
              <a:spcBef>
                <a:spcPts val="0"/>
              </a:spcBef>
              <a:spcAft>
                <a:spcPts val="0"/>
              </a:spcAft>
              <a:buNone/>
            </a:pPr>
            <a:r>
              <a:rPr lang="en" sz="600">
                <a:solidFill>
                  <a:srgbClr val="000000"/>
                </a:solidFill>
              </a:rPr>
              <a:t>‘Company Organizational Chart’</a:t>
            </a:r>
            <a:endParaRPr sz="600" b="1">
              <a:solidFill>
                <a:srgbClr val="000000"/>
              </a:solidFill>
            </a:endParaRPr>
          </a:p>
        </p:txBody>
      </p:sp>
      <p:sp>
        <p:nvSpPr>
          <p:cNvPr id="112" name="Google Shape;112;p11"/>
          <p:cNvSpPr/>
          <p:nvPr/>
        </p:nvSpPr>
        <p:spPr>
          <a:xfrm>
            <a:off x="3956702" y="990471"/>
            <a:ext cx="1269300" cy="5166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- 18 days</a:t>
            </a:r>
            <a:br>
              <a:rPr lang="en" sz="600">
                <a:solidFill>
                  <a:srgbClr val="000000"/>
                </a:solidFill>
              </a:rPr>
            </a:br>
            <a:r>
              <a:rPr lang="en" sz="600">
                <a:solidFill>
                  <a:srgbClr val="000000"/>
                </a:solidFill>
              </a:rPr>
              <a:t>[All Groups]</a:t>
            </a:r>
            <a:endParaRPr sz="600">
              <a:solidFill>
                <a:srgbClr val="000000"/>
              </a:solidFill>
            </a:endParaRPr>
          </a:p>
          <a:p>
            <a:pPr marL="0" lvl="0" indent="0" algn="l" rtl="0">
              <a:spcBef>
                <a:spcPts val="0"/>
              </a:spcBef>
              <a:spcAft>
                <a:spcPts val="0"/>
              </a:spcAft>
              <a:buNone/>
            </a:pPr>
            <a:r>
              <a:rPr lang="en" sz="600">
                <a:solidFill>
                  <a:srgbClr val="000000"/>
                </a:solidFill>
              </a:rPr>
              <a:t>‘Introduce Yourself Video Module’</a:t>
            </a:r>
            <a:endParaRPr sz="600" b="1">
              <a:solidFill>
                <a:srgbClr val="000000"/>
              </a:solidFill>
            </a:endParaRPr>
          </a:p>
        </p:txBody>
      </p:sp>
      <p:sp>
        <p:nvSpPr>
          <p:cNvPr id="113" name="Google Shape;113;p11"/>
          <p:cNvSpPr/>
          <p:nvPr/>
        </p:nvSpPr>
        <p:spPr>
          <a:xfrm>
            <a:off x="427649" y="2484144"/>
            <a:ext cx="1269300" cy="516600"/>
          </a:xfrm>
          <a:prstGeom prst="rect">
            <a:avLst/>
          </a:prstGeom>
          <a:solidFill>
            <a:srgbClr val="FFFF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- 10 days</a:t>
            </a:r>
            <a:br>
              <a:rPr lang="en" sz="600"/>
            </a:br>
            <a:r>
              <a:rPr lang="en" sz="600"/>
              <a:t>[UK | Marketing]</a:t>
            </a:r>
            <a:br>
              <a:rPr lang="en" sz="600"/>
            </a:br>
            <a:r>
              <a:rPr lang="en" sz="600"/>
              <a:t>‘UK Meet the Marketing Team Video’</a:t>
            </a:r>
            <a:endParaRPr sz="600" i="1"/>
          </a:p>
        </p:txBody>
      </p:sp>
      <p:sp>
        <p:nvSpPr>
          <p:cNvPr id="114" name="Google Shape;114;p11"/>
          <p:cNvSpPr/>
          <p:nvPr/>
        </p:nvSpPr>
        <p:spPr>
          <a:xfrm>
            <a:off x="1732829" y="2484144"/>
            <a:ext cx="1269300" cy="516600"/>
          </a:xfrm>
          <a:prstGeom prst="rect">
            <a:avLst/>
          </a:prstGeom>
          <a:solidFill>
            <a:srgbClr val="FFFF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- 10 days</a:t>
            </a:r>
            <a:br>
              <a:rPr lang="en" sz="600">
                <a:solidFill>
                  <a:srgbClr val="000000"/>
                </a:solidFill>
              </a:rPr>
            </a:br>
            <a:r>
              <a:rPr lang="en" sz="600">
                <a:solidFill>
                  <a:srgbClr val="000000"/>
                </a:solidFill>
              </a:rPr>
              <a:t>[UK | Sales]</a:t>
            </a:r>
            <a:endParaRPr sz="600">
              <a:solidFill>
                <a:srgbClr val="000000"/>
              </a:solidFill>
            </a:endParaRPr>
          </a:p>
          <a:p>
            <a:pPr marL="0" lvl="0" indent="0" algn="l" rtl="0">
              <a:spcBef>
                <a:spcPts val="0"/>
              </a:spcBef>
              <a:spcAft>
                <a:spcPts val="0"/>
              </a:spcAft>
              <a:buNone/>
            </a:pPr>
            <a:r>
              <a:rPr lang="en" sz="600">
                <a:solidFill>
                  <a:srgbClr val="000000"/>
                </a:solidFill>
              </a:rPr>
              <a:t>‘UK Meet the Sales Team Video’</a:t>
            </a:r>
            <a:endParaRPr sz="600">
              <a:solidFill>
                <a:srgbClr val="000000"/>
              </a:solidFill>
            </a:endParaRPr>
          </a:p>
        </p:txBody>
      </p:sp>
      <p:sp>
        <p:nvSpPr>
          <p:cNvPr id="115" name="Google Shape;115;p11"/>
          <p:cNvSpPr/>
          <p:nvPr/>
        </p:nvSpPr>
        <p:spPr>
          <a:xfrm>
            <a:off x="956861" y="1677352"/>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- 14 days</a:t>
            </a:r>
            <a:br>
              <a:rPr lang="en" sz="600"/>
            </a:br>
            <a:r>
              <a:rPr lang="en" sz="600"/>
              <a:t>[UK]</a:t>
            </a:r>
            <a:endParaRPr sz="600"/>
          </a:p>
          <a:p>
            <a:pPr marL="0" lvl="0" indent="0" algn="l" rtl="0">
              <a:spcBef>
                <a:spcPts val="0"/>
              </a:spcBef>
              <a:spcAft>
                <a:spcPts val="0"/>
              </a:spcAft>
              <a:buNone/>
            </a:pPr>
            <a:r>
              <a:rPr lang="en" sz="600"/>
              <a:t>‘UK </a:t>
            </a:r>
            <a:r>
              <a:rPr lang="en" sz="600">
                <a:solidFill>
                  <a:srgbClr val="000000"/>
                </a:solidFill>
              </a:rPr>
              <a:t>2 Weeks To Go Email’</a:t>
            </a:r>
            <a:endParaRPr sz="600"/>
          </a:p>
        </p:txBody>
      </p:sp>
      <p:sp>
        <p:nvSpPr>
          <p:cNvPr id="116" name="Google Shape;116;p11"/>
          <p:cNvSpPr/>
          <p:nvPr/>
        </p:nvSpPr>
        <p:spPr>
          <a:xfrm>
            <a:off x="3815419" y="1677352"/>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- 14 days</a:t>
            </a:r>
            <a:br>
              <a:rPr lang="en" sz="600">
                <a:solidFill>
                  <a:srgbClr val="FFFFFF"/>
                </a:solidFill>
              </a:rPr>
            </a:br>
            <a:r>
              <a:rPr lang="en" sz="600">
                <a:solidFill>
                  <a:srgbClr val="FFFFFF"/>
                </a:solidFill>
              </a:rPr>
              <a:t>[NL]</a:t>
            </a:r>
            <a:endParaRPr sz="600">
              <a:solidFill>
                <a:srgbClr val="FFFFFF"/>
              </a:solidFill>
            </a:endParaRPr>
          </a:p>
          <a:p>
            <a:pPr marL="0" lvl="0" indent="0" algn="l" rtl="0">
              <a:spcBef>
                <a:spcPts val="0"/>
              </a:spcBef>
              <a:spcAft>
                <a:spcPts val="0"/>
              </a:spcAft>
              <a:buNone/>
            </a:pPr>
            <a:r>
              <a:rPr lang="en" sz="600">
                <a:solidFill>
                  <a:srgbClr val="FFFFFF"/>
                </a:solidFill>
              </a:rPr>
              <a:t>‘NL 2 Weeks To Go Email’</a:t>
            </a:r>
            <a:endParaRPr sz="600">
              <a:solidFill>
                <a:srgbClr val="FFFFFF"/>
              </a:solidFill>
            </a:endParaRPr>
          </a:p>
        </p:txBody>
      </p:sp>
      <p:sp>
        <p:nvSpPr>
          <p:cNvPr id="117" name="Google Shape;117;p11"/>
          <p:cNvSpPr/>
          <p:nvPr/>
        </p:nvSpPr>
        <p:spPr>
          <a:xfrm>
            <a:off x="6673952" y="1677352"/>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- 14 days</a:t>
            </a:r>
            <a:br>
              <a:rPr lang="en" sz="600"/>
            </a:br>
            <a:r>
              <a:rPr lang="en" sz="600"/>
              <a:t>[FR]</a:t>
            </a:r>
            <a:endParaRPr sz="600"/>
          </a:p>
          <a:p>
            <a:pPr marL="0" lvl="0" indent="0" algn="l" rtl="0">
              <a:spcBef>
                <a:spcPts val="0"/>
              </a:spcBef>
              <a:spcAft>
                <a:spcPts val="0"/>
              </a:spcAft>
              <a:buNone/>
            </a:pPr>
            <a:r>
              <a:rPr lang="en" sz="600"/>
              <a:t>‘FR </a:t>
            </a:r>
            <a:r>
              <a:rPr lang="en" sz="600">
                <a:solidFill>
                  <a:srgbClr val="000000"/>
                </a:solidFill>
              </a:rPr>
              <a:t>2 Weeks To Go Email’</a:t>
            </a:r>
            <a:endParaRPr sz="600"/>
          </a:p>
        </p:txBody>
      </p:sp>
      <p:sp>
        <p:nvSpPr>
          <p:cNvPr id="118" name="Google Shape;118;p11"/>
          <p:cNvSpPr/>
          <p:nvPr/>
        </p:nvSpPr>
        <p:spPr>
          <a:xfrm>
            <a:off x="3286186" y="2484144"/>
            <a:ext cx="1269300" cy="5166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- 10 days</a:t>
            </a:r>
            <a:br>
              <a:rPr lang="en" sz="600"/>
            </a:br>
            <a:r>
              <a:rPr lang="en" sz="600"/>
              <a:t>[NL | Marketing]</a:t>
            </a:r>
            <a:endParaRPr sz="600"/>
          </a:p>
          <a:p>
            <a:pPr marL="0" lvl="0" indent="0" algn="l" rtl="0">
              <a:spcBef>
                <a:spcPts val="0"/>
              </a:spcBef>
              <a:spcAft>
                <a:spcPts val="0"/>
              </a:spcAft>
              <a:buNone/>
            </a:pPr>
            <a:r>
              <a:rPr lang="en" sz="600"/>
              <a:t>‘NL Meet the Marketing Team Video’</a:t>
            </a:r>
            <a:endParaRPr sz="600" b="1" i="1"/>
          </a:p>
        </p:txBody>
      </p:sp>
      <p:sp>
        <p:nvSpPr>
          <p:cNvPr id="119" name="Google Shape;119;p11"/>
          <p:cNvSpPr/>
          <p:nvPr/>
        </p:nvSpPr>
        <p:spPr>
          <a:xfrm>
            <a:off x="4591367" y="2484144"/>
            <a:ext cx="1269300" cy="5166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- 10 days</a:t>
            </a:r>
            <a:br>
              <a:rPr lang="en" sz="600"/>
            </a:br>
            <a:r>
              <a:rPr lang="en" sz="600"/>
              <a:t>[NL | Sales] </a:t>
            </a:r>
            <a:endParaRPr sz="600"/>
          </a:p>
          <a:p>
            <a:pPr marL="0" lvl="0" indent="0" algn="l" rtl="0">
              <a:spcBef>
                <a:spcPts val="0"/>
              </a:spcBef>
              <a:spcAft>
                <a:spcPts val="0"/>
              </a:spcAft>
              <a:buNone/>
            </a:pPr>
            <a:r>
              <a:rPr lang="en" sz="600">
                <a:solidFill>
                  <a:srgbClr val="000000"/>
                </a:solidFill>
              </a:rPr>
              <a:t>‘NL Meet the Sales Team Video’</a:t>
            </a:r>
            <a:endParaRPr sz="600" b="1"/>
          </a:p>
        </p:txBody>
      </p:sp>
      <p:sp>
        <p:nvSpPr>
          <p:cNvPr id="120" name="Google Shape;120;p11"/>
          <p:cNvSpPr/>
          <p:nvPr/>
        </p:nvSpPr>
        <p:spPr>
          <a:xfrm>
            <a:off x="6144699" y="2484144"/>
            <a:ext cx="1269300" cy="516600"/>
          </a:xfrm>
          <a:prstGeom prst="rect">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- 10 days</a:t>
            </a:r>
            <a:br>
              <a:rPr lang="en" sz="600">
                <a:solidFill>
                  <a:srgbClr val="000000"/>
                </a:solidFill>
              </a:rPr>
            </a:br>
            <a:r>
              <a:rPr lang="en" sz="600">
                <a:solidFill>
                  <a:srgbClr val="000000"/>
                </a:solidFill>
              </a:rPr>
              <a:t>[FR | Marketing]</a:t>
            </a:r>
            <a:endParaRPr sz="600">
              <a:solidFill>
                <a:srgbClr val="000000"/>
              </a:solidFill>
            </a:endParaRPr>
          </a:p>
          <a:p>
            <a:pPr marL="0" lvl="0" indent="0" algn="l" rtl="0">
              <a:spcBef>
                <a:spcPts val="0"/>
              </a:spcBef>
              <a:spcAft>
                <a:spcPts val="0"/>
              </a:spcAft>
              <a:buNone/>
            </a:pPr>
            <a:r>
              <a:rPr lang="en" sz="600">
                <a:solidFill>
                  <a:srgbClr val="000000"/>
                </a:solidFill>
              </a:rPr>
              <a:t>‘FR Meet the Marketing Team Video’</a:t>
            </a:r>
            <a:endParaRPr sz="600" b="1">
              <a:solidFill>
                <a:srgbClr val="000000"/>
              </a:solidFill>
            </a:endParaRPr>
          </a:p>
        </p:txBody>
      </p:sp>
      <p:sp>
        <p:nvSpPr>
          <p:cNvPr id="121" name="Google Shape;121;p11"/>
          <p:cNvSpPr/>
          <p:nvPr/>
        </p:nvSpPr>
        <p:spPr>
          <a:xfrm>
            <a:off x="7449879" y="2484144"/>
            <a:ext cx="1269300" cy="516600"/>
          </a:xfrm>
          <a:prstGeom prst="rect">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- 10 days</a:t>
            </a:r>
            <a:br>
              <a:rPr lang="en" sz="600">
                <a:solidFill>
                  <a:srgbClr val="000000"/>
                </a:solidFill>
              </a:rPr>
            </a:br>
            <a:r>
              <a:rPr lang="en" sz="600">
                <a:solidFill>
                  <a:srgbClr val="000000"/>
                </a:solidFill>
              </a:rPr>
              <a:t>[FR| Sales]</a:t>
            </a:r>
            <a:br>
              <a:rPr lang="en" sz="600">
                <a:solidFill>
                  <a:srgbClr val="000000"/>
                </a:solidFill>
              </a:rPr>
            </a:br>
            <a:r>
              <a:rPr lang="en" sz="600">
                <a:solidFill>
                  <a:srgbClr val="000000"/>
                </a:solidFill>
              </a:rPr>
              <a:t>‘FR Meet the Sales Team Video’</a:t>
            </a:r>
            <a:endParaRPr sz="600" b="1" i="1">
              <a:solidFill>
                <a:srgbClr val="000000"/>
              </a:solidFill>
            </a:endParaRPr>
          </a:p>
        </p:txBody>
      </p:sp>
      <p:sp>
        <p:nvSpPr>
          <p:cNvPr id="122" name="Google Shape;122;p11"/>
          <p:cNvSpPr/>
          <p:nvPr/>
        </p:nvSpPr>
        <p:spPr>
          <a:xfrm>
            <a:off x="955811" y="3209628"/>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- 8 days</a:t>
            </a:r>
            <a:br>
              <a:rPr lang="en" sz="600"/>
            </a:br>
            <a:r>
              <a:rPr lang="en" sz="600"/>
              <a:t>[UK]</a:t>
            </a:r>
            <a:endParaRPr sz="600"/>
          </a:p>
          <a:p>
            <a:pPr marL="0" lvl="0" indent="0" algn="l" rtl="0">
              <a:spcBef>
                <a:spcPts val="0"/>
              </a:spcBef>
              <a:spcAft>
                <a:spcPts val="0"/>
              </a:spcAft>
              <a:buNone/>
            </a:pPr>
            <a:r>
              <a:rPr lang="en" sz="600"/>
              <a:t>‘360 Digital UK Office Tour’</a:t>
            </a:r>
            <a:endParaRPr sz="600"/>
          </a:p>
        </p:txBody>
      </p:sp>
      <p:sp>
        <p:nvSpPr>
          <p:cNvPr id="123" name="Google Shape;123;p11"/>
          <p:cNvSpPr/>
          <p:nvPr/>
        </p:nvSpPr>
        <p:spPr>
          <a:xfrm>
            <a:off x="6672902" y="3209628"/>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- 8 days</a:t>
            </a:r>
            <a:br>
              <a:rPr lang="en" sz="600"/>
            </a:br>
            <a:r>
              <a:rPr lang="en" sz="600"/>
              <a:t>[FR]</a:t>
            </a:r>
            <a:endParaRPr sz="600"/>
          </a:p>
          <a:p>
            <a:pPr marL="0" lvl="0" indent="0" algn="l" rtl="0">
              <a:spcBef>
                <a:spcPts val="0"/>
              </a:spcBef>
              <a:spcAft>
                <a:spcPts val="0"/>
              </a:spcAft>
              <a:buClr>
                <a:srgbClr val="000000"/>
              </a:buClr>
              <a:buSzPts val="1100"/>
              <a:buFont typeface="Arial"/>
              <a:buNone/>
            </a:pPr>
            <a:r>
              <a:rPr lang="en" sz="600">
                <a:solidFill>
                  <a:srgbClr val="000000"/>
                </a:solidFill>
              </a:rPr>
              <a:t>‘360 Digital FR Office Tour’</a:t>
            </a:r>
            <a:endParaRPr sz="600"/>
          </a:p>
        </p:txBody>
      </p:sp>
      <p:sp>
        <p:nvSpPr>
          <p:cNvPr id="124" name="Google Shape;124;p11"/>
          <p:cNvSpPr/>
          <p:nvPr/>
        </p:nvSpPr>
        <p:spPr>
          <a:xfrm>
            <a:off x="958811" y="3811035"/>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- 7 days</a:t>
            </a:r>
            <a:br>
              <a:rPr lang="en" sz="600"/>
            </a:br>
            <a:r>
              <a:rPr lang="en" sz="600"/>
              <a:t>[UK]</a:t>
            </a:r>
            <a:endParaRPr sz="600"/>
          </a:p>
          <a:p>
            <a:pPr marL="0" lvl="0" indent="0" algn="l" rtl="0">
              <a:spcBef>
                <a:spcPts val="0"/>
              </a:spcBef>
              <a:spcAft>
                <a:spcPts val="0"/>
              </a:spcAft>
              <a:buNone/>
            </a:pPr>
            <a:r>
              <a:rPr lang="en" sz="600"/>
              <a:t>‘UK 1 Week To Go Email’</a:t>
            </a:r>
            <a:endParaRPr sz="600"/>
          </a:p>
        </p:txBody>
      </p:sp>
      <p:sp>
        <p:nvSpPr>
          <p:cNvPr id="125" name="Google Shape;125;p11"/>
          <p:cNvSpPr/>
          <p:nvPr/>
        </p:nvSpPr>
        <p:spPr>
          <a:xfrm>
            <a:off x="6675902" y="3811035"/>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- 7 days</a:t>
            </a:r>
            <a:br>
              <a:rPr lang="en" sz="600"/>
            </a:br>
            <a:r>
              <a:rPr lang="en" sz="600"/>
              <a:t>[FR]</a:t>
            </a:r>
            <a:endParaRPr sz="600"/>
          </a:p>
          <a:p>
            <a:pPr marL="0" lvl="0" indent="0" algn="l" rtl="0">
              <a:spcBef>
                <a:spcPts val="0"/>
              </a:spcBef>
              <a:spcAft>
                <a:spcPts val="0"/>
              </a:spcAft>
              <a:buNone/>
            </a:pPr>
            <a:r>
              <a:rPr lang="en" sz="600">
                <a:solidFill>
                  <a:srgbClr val="000000"/>
                </a:solidFill>
              </a:rPr>
              <a:t>‘FR 1 Week To Go Email’</a:t>
            </a:r>
            <a:endParaRPr sz="600"/>
          </a:p>
        </p:txBody>
      </p:sp>
      <p:sp>
        <p:nvSpPr>
          <p:cNvPr id="126" name="Google Shape;126;p11"/>
          <p:cNvSpPr/>
          <p:nvPr/>
        </p:nvSpPr>
        <p:spPr>
          <a:xfrm>
            <a:off x="3814369" y="3209628"/>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- 8 days</a:t>
            </a:r>
            <a:br>
              <a:rPr lang="en" sz="600">
                <a:solidFill>
                  <a:srgbClr val="FFFFFF"/>
                </a:solidFill>
              </a:rPr>
            </a:br>
            <a:r>
              <a:rPr lang="en" sz="600">
                <a:solidFill>
                  <a:srgbClr val="FFFFFF"/>
                </a:solidFill>
              </a:rPr>
              <a:t>[NL]</a:t>
            </a:r>
            <a:endParaRPr sz="600">
              <a:solidFill>
                <a:srgbClr val="FFFFFF"/>
              </a:solidFill>
            </a:endParaRPr>
          </a:p>
          <a:p>
            <a:pPr marL="0" lvl="0" indent="0" algn="l" rtl="0">
              <a:spcBef>
                <a:spcPts val="0"/>
              </a:spcBef>
              <a:spcAft>
                <a:spcPts val="0"/>
              </a:spcAft>
              <a:buClr>
                <a:srgbClr val="000000"/>
              </a:buClr>
              <a:buSzPts val="1100"/>
              <a:buFont typeface="Arial"/>
              <a:buNone/>
            </a:pPr>
            <a:r>
              <a:rPr lang="en" sz="600">
                <a:solidFill>
                  <a:srgbClr val="FFFFFF"/>
                </a:solidFill>
              </a:rPr>
              <a:t>‘360 Digital NL Office Tour’</a:t>
            </a:r>
            <a:endParaRPr sz="600">
              <a:solidFill>
                <a:srgbClr val="FFFFFF"/>
              </a:solidFill>
            </a:endParaRPr>
          </a:p>
        </p:txBody>
      </p:sp>
      <p:sp>
        <p:nvSpPr>
          <p:cNvPr id="127" name="Google Shape;127;p11"/>
          <p:cNvSpPr/>
          <p:nvPr/>
        </p:nvSpPr>
        <p:spPr>
          <a:xfrm>
            <a:off x="3817369" y="3802841"/>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- 7 days</a:t>
            </a:r>
            <a:br>
              <a:rPr lang="en" sz="600">
                <a:solidFill>
                  <a:srgbClr val="FFFFFF"/>
                </a:solidFill>
              </a:rPr>
            </a:br>
            <a:r>
              <a:rPr lang="en" sz="600">
                <a:solidFill>
                  <a:srgbClr val="FFFFFF"/>
                </a:solidFill>
              </a:rPr>
              <a:t>[NL]</a:t>
            </a:r>
            <a:endParaRPr sz="600">
              <a:solidFill>
                <a:srgbClr val="FFFFFF"/>
              </a:solidFill>
            </a:endParaRPr>
          </a:p>
          <a:p>
            <a:pPr marL="0" lvl="0" indent="0" algn="l" rtl="0">
              <a:spcBef>
                <a:spcPts val="0"/>
              </a:spcBef>
              <a:spcAft>
                <a:spcPts val="0"/>
              </a:spcAft>
              <a:buNone/>
            </a:pPr>
            <a:r>
              <a:rPr lang="en" sz="600">
                <a:solidFill>
                  <a:srgbClr val="FFFFFF"/>
                </a:solidFill>
              </a:rPr>
              <a:t>‘NL 1 Week To Go Email’</a:t>
            </a:r>
            <a:endParaRPr sz="600">
              <a:solidFill>
                <a:srgbClr val="FFFFFF"/>
              </a:solidFill>
            </a:endParaRPr>
          </a:p>
        </p:txBody>
      </p:sp>
      <p:sp>
        <p:nvSpPr>
          <p:cNvPr id="128" name="Google Shape;128;p11"/>
          <p:cNvSpPr/>
          <p:nvPr/>
        </p:nvSpPr>
        <p:spPr>
          <a:xfrm>
            <a:off x="3819692" y="4396044"/>
            <a:ext cx="1548000" cy="5901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- 6 days</a:t>
            </a:r>
            <a:br>
              <a:rPr lang="en" sz="600"/>
            </a:br>
            <a:r>
              <a:rPr lang="en" sz="600">
                <a:solidFill>
                  <a:srgbClr val="000000"/>
                </a:solidFill>
              </a:rPr>
              <a:t>[All Groups] </a:t>
            </a:r>
            <a:endParaRPr sz="600"/>
          </a:p>
          <a:p>
            <a:pPr marL="0" lvl="0" indent="0" algn="l" rtl="0">
              <a:spcBef>
                <a:spcPts val="0"/>
              </a:spcBef>
              <a:spcAft>
                <a:spcPts val="0"/>
              </a:spcAft>
              <a:buNone/>
            </a:pPr>
            <a:r>
              <a:rPr lang="en" sz="600"/>
              <a:t>‘Company-wide Trivia Video’</a:t>
            </a:r>
            <a:endParaRPr sz="600"/>
          </a:p>
        </p:txBody>
      </p:sp>
      <p:grpSp>
        <p:nvGrpSpPr>
          <p:cNvPr id="129" name="Google Shape;129;p11"/>
          <p:cNvGrpSpPr/>
          <p:nvPr/>
        </p:nvGrpSpPr>
        <p:grpSpPr>
          <a:xfrm>
            <a:off x="5276679" y="406250"/>
            <a:ext cx="1186800" cy="539331"/>
            <a:chOff x="5276679" y="406250"/>
            <a:chExt cx="1186800" cy="539331"/>
          </a:xfrm>
        </p:grpSpPr>
        <p:sp>
          <p:nvSpPr>
            <p:cNvPr id="130" name="Google Shape;130;p11"/>
            <p:cNvSpPr/>
            <p:nvPr/>
          </p:nvSpPr>
          <p:spPr>
            <a:xfrm>
              <a:off x="5276679" y="406250"/>
              <a:ext cx="1186800" cy="516600"/>
            </a:xfrm>
            <a:prstGeom prst="rect">
              <a:avLst/>
            </a:prstGeom>
            <a:solidFill>
              <a:srgbClr val="FFFF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- 25 days</a:t>
              </a:r>
              <a:br>
                <a:rPr lang="en" sz="600">
                  <a:solidFill>
                    <a:srgbClr val="000000"/>
                  </a:solidFill>
                </a:rPr>
              </a:br>
              <a:r>
                <a:rPr lang="en" sz="600">
                  <a:solidFill>
                    <a:srgbClr val="000000"/>
                  </a:solidFill>
                </a:rPr>
                <a:t>[UK | Manager]</a:t>
              </a:r>
              <a:br>
                <a:rPr lang="en" sz="600">
                  <a:solidFill>
                    <a:srgbClr val="000000"/>
                  </a:solidFill>
                </a:rPr>
              </a:br>
              <a:r>
                <a:rPr lang="en" sz="600">
                  <a:solidFill>
                    <a:srgbClr val="000000"/>
                  </a:solidFill>
                </a:rPr>
                <a:t>‘Being a Manager Video UK’</a:t>
              </a:r>
              <a:endParaRPr sz="600" b="1">
                <a:solidFill>
                  <a:srgbClr val="000000"/>
                </a:solidFill>
              </a:endParaRPr>
            </a:p>
          </p:txBody>
        </p:sp>
        <p:cxnSp>
          <p:nvCxnSpPr>
            <p:cNvPr id="131" name="Google Shape;131;p11"/>
            <p:cNvCxnSpPr/>
            <p:nvPr/>
          </p:nvCxnSpPr>
          <p:spPr>
            <a:xfrm rot="10800000">
              <a:off x="5276679" y="945581"/>
              <a:ext cx="1186800" cy="0"/>
            </a:xfrm>
            <a:prstGeom prst="straightConnector1">
              <a:avLst/>
            </a:prstGeom>
            <a:noFill/>
            <a:ln w="9525" cap="flat" cmpd="sng">
              <a:solidFill>
                <a:schemeClr val="accent4"/>
              </a:solidFill>
              <a:prstDash val="solid"/>
              <a:round/>
              <a:headEnd type="none" w="med" len="med"/>
              <a:tailEnd type="none" w="med" len="med"/>
            </a:ln>
          </p:spPr>
        </p:cxnSp>
      </p:grpSp>
      <p:grpSp>
        <p:nvGrpSpPr>
          <p:cNvPr id="132" name="Google Shape;132;p11"/>
          <p:cNvGrpSpPr/>
          <p:nvPr/>
        </p:nvGrpSpPr>
        <p:grpSpPr>
          <a:xfrm>
            <a:off x="6496954" y="406250"/>
            <a:ext cx="1186803" cy="539331"/>
            <a:chOff x="6496954" y="406250"/>
            <a:chExt cx="1186803" cy="539331"/>
          </a:xfrm>
        </p:grpSpPr>
        <p:sp>
          <p:nvSpPr>
            <p:cNvPr id="133" name="Google Shape;133;p11"/>
            <p:cNvSpPr/>
            <p:nvPr/>
          </p:nvSpPr>
          <p:spPr>
            <a:xfrm>
              <a:off x="6496957" y="406250"/>
              <a:ext cx="1186800" cy="5166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- 25 days</a:t>
              </a:r>
              <a:br>
                <a:rPr lang="en" sz="600"/>
              </a:br>
              <a:r>
                <a:rPr lang="en" sz="600"/>
                <a:t>[NL | Manager ]</a:t>
              </a:r>
              <a:endParaRPr sz="600"/>
            </a:p>
            <a:p>
              <a:pPr marL="0" lvl="0" indent="0" algn="l" rtl="0">
                <a:spcBef>
                  <a:spcPts val="0"/>
                </a:spcBef>
                <a:spcAft>
                  <a:spcPts val="0"/>
                </a:spcAft>
                <a:buNone/>
              </a:pPr>
              <a:r>
                <a:rPr lang="en" sz="600"/>
                <a:t>‘Being a Manager Video NL’</a:t>
              </a:r>
              <a:endParaRPr sz="600" b="1"/>
            </a:p>
          </p:txBody>
        </p:sp>
        <p:cxnSp>
          <p:nvCxnSpPr>
            <p:cNvPr id="134" name="Google Shape;134;p11"/>
            <p:cNvCxnSpPr/>
            <p:nvPr/>
          </p:nvCxnSpPr>
          <p:spPr>
            <a:xfrm rot="10800000">
              <a:off x="6496954" y="945581"/>
              <a:ext cx="1186800" cy="0"/>
            </a:xfrm>
            <a:prstGeom prst="straightConnector1">
              <a:avLst/>
            </a:prstGeom>
            <a:noFill/>
            <a:ln w="9525" cap="flat" cmpd="sng">
              <a:solidFill>
                <a:schemeClr val="dk2"/>
              </a:solidFill>
              <a:prstDash val="solid"/>
              <a:round/>
              <a:headEnd type="none" w="med" len="med"/>
              <a:tailEnd type="none" w="med" len="med"/>
            </a:ln>
          </p:spPr>
        </p:cxnSp>
      </p:grpSp>
      <p:grpSp>
        <p:nvGrpSpPr>
          <p:cNvPr id="135" name="Google Shape;135;p11"/>
          <p:cNvGrpSpPr/>
          <p:nvPr/>
        </p:nvGrpSpPr>
        <p:grpSpPr>
          <a:xfrm>
            <a:off x="7717218" y="406250"/>
            <a:ext cx="1186811" cy="539331"/>
            <a:chOff x="7717218" y="406250"/>
            <a:chExt cx="1186811" cy="539331"/>
          </a:xfrm>
        </p:grpSpPr>
        <p:sp>
          <p:nvSpPr>
            <p:cNvPr id="136" name="Google Shape;136;p11"/>
            <p:cNvSpPr/>
            <p:nvPr/>
          </p:nvSpPr>
          <p:spPr>
            <a:xfrm>
              <a:off x="7717218" y="406250"/>
              <a:ext cx="1186800" cy="516600"/>
            </a:xfrm>
            <a:prstGeom prst="rect">
              <a:avLst/>
            </a:prstGeom>
            <a:solidFill>
              <a:srgbClr val="FFFFFF"/>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- 25 days</a:t>
              </a:r>
              <a:br>
                <a:rPr lang="en" sz="600">
                  <a:solidFill>
                    <a:srgbClr val="000000"/>
                  </a:solidFill>
                </a:rPr>
              </a:br>
              <a:r>
                <a:rPr lang="en" sz="600">
                  <a:solidFill>
                    <a:srgbClr val="000000"/>
                  </a:solidFill>
                </a:rPr>
                <a:t>[FR | Manager]</a:t>
              </a:r>
              <a:endParaRPr sz="600">
                <a:solidFill>
                  <a:srgbClr val="000000"/>
                </a:solidFill>
              </a:endParaRPr>
            </a:p>
            <a:p>
              <a:pPr marL="0" lvl="0" indent="0" algn="l" rtl="0">
                <a:spcBef>
                  <a:spcPts val="0"/>
                </a:spcBef>
                <a:spcAft>
                  <a:spcPts val="0"/>
                </a:spcAft>
                <a:buNone/>
              </a:pPr>
              <a:r>
                <a:rPr lang="en" sz="600">
                  <a:solidFill>
                    <a:srgbClr val="000000"/>
                  </a:solidFill>
                </a:rPr>
                <a:t>‘Being a Manager Video FR’</a:t>
              </a:r>
              <a:endParaRPr sz="600">
                <a:solidFill>
                  <a:srgbClr val="000000"/>
                </a:solidFill>
              </a:endParaRPr>
            </a:p>
          </p:txBody>
        </p:sp>
        <p:cxnSp>
          <p:nvCxnSpPr>
            <p:cNvPr id="137" name="Google Shape;137;p11"/>
            <p:cNvCxnSpPr/>
            <p:nvPr/>
          </p:nvCxnSpPr>
          <p:spPr>
            <a:xfrm rot="10800000">
              <a:off x="7717229" y="945581"/>
              <a:ext cx="1186800" cy="0"/>
            </a:xfrm>
            <a:prstGeom prst="straightConnector1">
              <a:avLst/>
            </a:prstGeom>
            <a:noFill/>
            <a:ln w="9525" cap="flat" cmpd="sng">
              <a:solidFill>
                <a:schemeClr val="accent1"/>
              </a:solidFill>
              <a:prstDash val="solid"/>
              <a:round/>
              <a:headEnd type="none" w="med" len="med"/>
              <a:tailEnd type="none" w="med" len="med"/>
            </a:ln>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2"/>
          <p:cNvSpPr/>
          <p:nvPr/>
        </p:nvSpPr>
        <p:spPr>
          <a:xfrm>
            <a:off x="3793237" y="122125"/>
            <a:ext cx="1548000" cy="5901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- 5 days</a:t>
            </a:r>
            <a:br>
              <a:rPr lang="en" sz="600"/>
            </a:br>
            <a:r>
              <a:rPr lang="en" sz="600">
                <a:solidFill>
                  <a:srgbClr val="000000"/>
                </a:solidFill>
              </a:rPr>
              <a:t>[All Groups] </a:t>
            </a:r>
            <a:endParaRPr sz="600"/>
          </a:p>
          <a:p>
            <a:pPr marL="0" lvl="0" indent="0" algn="l" rtl="0">
              <a:spcBef>
                <a:spcPts val="0"/>
              </a:spcBef>
              <a:spcAft>
                <a:spcPts val="0"/>
              </a:spcAft>
              <a:buNone/>
            </a:pPr>
            <a:r>
              <a:rPr lang="en" sz="600"/>
              <a:t>‘Company-wide Quickfire Quiz’</a:t>
            </a:r>
            <a:endParaRPr sz="600"/>
          </a:p>
        </p:txBody>
      </p:sp>
      <p:sp>
        <p:nvSpPr>
          <p:cNvPr id="143" name="Google Shape;143;p12"/>
          <p:cNvSpPr/>
          <p:nvPr/>
        </p:nvSpPr>
        <p:spPr>
          <a:xfrm>
            <a:off x="940550" y="995568"/>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- 4 days</a:t>
            </a:r>
            <a:br>
              <a:rPr lang="en" sz="600"/>
            </a:br>
            <a:r>
              <a:rPr lang="en" sz="600"/>
              <a:t>[UK]</a:t>
            </a:r>
            <a:endParaRPr sz="600"/>
          </a:p>
          <a:p>
            <a:pPr marL="0" lvl="0" indent="0" algn="l" rtl="0">
              <a:spcBef>
                <a:spcPts val="0"/>
              </a:spcBef>
              <a:spcAft>
                <a:spcPts val="0"/>
              </a:spcAft>
              <a:buNone/>
            </a:pPr>
            <a:r>
              <a:rPr lang="en" sz="600"/>
              <a:t>‘UK Office Trivia Video’</a:t>
            </a:r>
            <a:endParaRPr sz="600"/>
          </a:p>
        </p:txBody>
      </p:sp>
      <p:sp>
        <p:nvSpPr>
          <p:cNvPr id="144" name="Google Shape;144;p12"/>
          <p:cNvSpPr/>
          <p:nvPr/>
        </p:nvSpPr>
        <p:spPr>
          <a:xfrm>
            <a:off x="6657641" y="995568"/>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- 4 days</a:t>
            </a:r>
            <a:br>
              <a:rPr lang="en" sz="600">
                <a:solidFill>
                  <a:srgbClr val="000000"/>
                </a:solidFill>
              </a:rPr>
            </a:br>
            <a:r>
              <a:rPr lang="en" sz="600">
                <a:solidFill>
                  <a:srgbClr val="000000"/>
                </a:solidFill>
              </a:rPr>
              <a:t>[FR]</a:t>
            </a:r>
            <a:endParaRPr sz="600">
              <a:solidFill>
                <a:srgbClr val="000000"/>
              </a:solidFill>
            </a:endParaRPr>
          </a:p>
          <a:p>
            <a:pPr marL="0" lvl="0" indent="0" algn="l" rtl="0">
              <a:spcBef>
                <a:spcPts val="0"/>
              </a:spcBef>
              <a:spcAft>
                <a:spcPts val="0"/>
              </a:spcAft>
              <a:buNone/>
            </a:pPr>
            <a:r>
              <a:rPr lang="en" sz="600">
                <a:solidFill>
                  <a:srgbClr val="000000"/>
                </a:solidFill>
              </a:rPr>
              <a:t>‘FR Office Trivia Video’</a:t>
            </a:r>
            <a:endParaRPr sz="600" b="1"/>
          </a:p>
        </p:txBody>
      </p:sp>
      <p:sp>
        <p:nvSpPr>
          <p:cNvPr id="145" name="Google Shape;145;p12"/>
          <p:cNvSpPr/>
          <p:nvPr/>
        </p:nvSpPr>
        <p:spPr>
          <a:xfrm>
            <a:off x="3799108" y="987374"/>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- 4 days</a:t>
            </a:r>
            <a:br>
              <a:rPr lang="en" sz="600">
                <a:solidFill>
                  <a:srgbClr val="FFFFFF"/>
                </a:solidFill>
              </a:rPr>
            </a:br>
            <a:r>
              <a:rPr lang="en" sz="600">
                <a:solidFill>
                  <a:srgbClr val="FFFFFF"/>
                </a:solidFill>
              </a:rPr>
              <a:t>[NL]</a:t>
            </a:r>
            <a:endParaRPr sz="600">
              <a:solidFill>
                <a:srgbClr val="FFFFFF"/>
              </a:solidFill>
            </a:endParaRPr>
          </a:p>
          <a:p>
            <a:pPr marL="0" lvl="0" indent="0" algn="l" rtl="0">
              <a:spcBef>
                <a:spcPts val="0"/>
              </a:spcBef>
              <a:spcAft>
                <a:spcPts val="0"/>
              </a:spcAft>
              <a:buNone/>
            </a:pPr>
            <a:r>
              <a:rPr lang="en" sz="600">
                <a:solidFill>
                  <a:srgbClr val="FFFFFF"/>
                </a:solidFill>
              </a:rPr>
              <a:t>‘NL Office Trivia Video’</a:t>
            </a:r>
            <a:endParaRPr sz="600" b="1">
              <a:solidFill>
                <a:srgbClr val="FFFFFF"/>
              </a:solidFill>
            </a:endParaRPr>
          </a:p>
        </p:txBody>
      </p:sp>
      <p:sp>
        <p:nvSpPr>
          <p:cNvPr id="146" name="Google Shape;146;p12"/>
          <p:cNvSpPr/>
          <p:nvPr/>
        </p:nvSpPr>
        <p:spPr>
          <a:xfrm>
            <a:off x="940550" y="1620243"/>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- 3 days</a:t>
            </a:r>
            <a:br>
              <a:rPr lang="en" sz="600"/>
            </a:br>
            <a:r>
              <a:rPr lang="en" sz="600"/>
              <a:t>[UK]</a:t>
            </a:r>
            <a:endParaRPr sz="600"/>
          </a:p>
          <a:p>
            <a:pPr marL="0" lvl="0" indent="0" algn="l" rtl="0">
              <a:spcBef>
                <a:spcPts val="0"/>
              </a:spcBef>
              <a:spcAft>
                <a:spcPts val="0"/>
              </a:spcAft>
              <a:buNone/>
            </a:pPr>
            <a:r>
              <a:rPr lang="en" sz="600"/>
              <a:t>‘UK Office Quickfire Quiz’</a:t>
            </a:r>
            <a:endParaRPr sz="600"/>
          </a:p>
        </p:txBody>
      </p:sp>
      <p:sp>
        <p:nvSpPr>
          <p:cNvPr id="147" name="Google Shape;147;p12"/>
          <p:cNvSpPr/>
          <p:nvPr/>
        </p:nvSpPr>
        <p:spPr>
          <a:xfrm>
            <a:off x="6657641" y="1620243"/>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000000"/>
                </a:solidFill>
              </a:rPr>
              <a:t>- 3 days</a:t>
            </a:r>
            <a:br>
              <a:rPr lang="en" sz="600">
                <a:solidFill>
                  <a:srgbClr val="000000"/>
                </a:solidFill>
              </a:rPr>
            </a:br>
            <a:r>
              <a:rPr lang="en" sz="600">
                <a:solidFill>
                  <a:srgbClr val="000000"/>
                </a:solidFill>
              </a:rPr>
              <a:t>[FR]</a:t>
            </a:r>
            <a:endParaRPr sz="600">
              <a:solidFill>
                <a:srgbClr val="000000"/>
              </a:solidFill>
            </a:endParaRPr>
          </a:p>
          <a:p>
            <a:pPr marL="0" lvl="0" indent="0" algn="l" rtl="0">
              <a:spcBef>
                <a:spcPts val="0"/>
              </a:spcBef>
              <a:spcAft>
                <a:spcPts val="0"/>
              </a:spcAft>
              <a:buNone/>
            </a:pPr>
            <a:r>
              <a:rPr lang="en" sz="600">
                <a:solidFill>
                  <a:srgbClr val="000000"/>
                </a:solidFill>
              </a:rPr>
              <a:t>‘FR Office Quickfire Quiz’</a:t>
            </a:r>
            <a:endParaRPr sz="600" b="1"/>
          </a:p>
        </p:txBody>
      </p:sp>
      <p:sp>
        <p:nvSpPr>
          <p:cNvPr id="148" name="Google Shape;148;p12"/>
          <p:cNvSpPr/>
          <p:nvPr/>
        </p:nvSpPr>
        <p:spPr>
          <a:xfrm>
            <a:off x="3799108" y="1612049"/>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- 3 days</a:t>
            </a:r>
            <a:br>
              <a:rPr lang="en" sz="600">
                <a:solidFill>
                  <a:srgbClr val="FFFFFF"/>
                </a:solidFill>
              </a:rPr>
            </a:br>
            <a:r>
              <a:rPr lang="en" sz="600">
                <a:solidFill>
                  <a:srgbClr val="FFFFFF"/>
                </a:solidFill>
              </a:rPr>
              <a:t>[NL]</a:t>
            </a:r>
            <a:endParaRPr sz="600">
              <a:solidFill>
                <a:srgbClr val="FFFFFF"/>
              </a:solidFill>
            </a:endParaRPr>
          </a:p>
          <a:p>
            <a:pPr marL="0" lvl="0" indent="0" algn="l" rtl="0">
              <a:spcBef>
                <a:spcPts val="0"/>
              </a:spcBef>
              <a:spcAft>
                <a:spcPts val="0"/>
              </a:spcAft>
              <a:buNone/>
            </a:pPr>
            <a:r>
              <a:rPr lang="en" sz="600">
                <a:solidFill>
                  <a:srgbClr val="FFFFFF"/>
                </a:solidFill>
              </a:rPr>
              <a:t>‘NL Office Quickfire Quiz’</a:t>
            </a:r>
            <a:endParaRPr sz="600" b="1">
              <a:solidFill>
                <a:srgbClr val="FFFFFF"/>
              </a:solidFill>
            </a:endParaRPr>
          </a:p>
        </p:txBody>
      </p:sp>
      <p:sp>
        <p:nvSpPr>
          <p:cNvPr id="149" name="Google Shape;149;p12"/>
          <p:cNvSpPr/>
          <p:nvPr/>
        </p:nvSpPr>
        <p:spPr>
          <a:xfrm>
            <a:off x="940550" y="3241260"/>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- 1 day</a:t>
            </a:r>
            <a:br>
              <a:rPr lang="en" sz="600"/>
            </a:br>
            <a:r>
              <a:rPr lang="en" sz="600"/>
              <a:t>[UK]</a:t>
            </a:r>
            <a:endParaRPr sz="600"/>
          </a:p>
          <a:p>
            <a:pPr marL="0" lvl="0" indent="0" algn="l" rtl="0">
              <a:spcBef>
                <a:spcPts val="0"/>
              </a:spcBef>
              <a:spcAft>
                <a:spcPts val="0"/>
              </a:spcAft>
              <a:buNone/>
            </a:pPr>
            <a:r>
              <a:rPr lang="en" sz="600"/>
              <a:t>‘UK First Day Tomorrow Video’</a:t>
            </a:r>
            <a:endParaRPr sz="600"/>
          </a:p>
        </p:txBody>
      </p:sp>
      <p:sp>
        <p:nvSpPr>
          <p:cNvPr id="150" name="Google Shape;150;p12"/>
          <p:cNvSpPr/>
          <p:nvPr/>
        </p:nvSpPr>
        <p:spPr>
          <a:xfrm>
            <a:off x="6657641" y="3241260"/>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- 1 day</a:t>
            </a:r>
            <a:br>
              <a:rPr lang="en" sz="600"/>
            </a:br>
            <a:r>
              <a:rPr lang="en" sz="600"/>
              <a:t>[FR]</a:t>
            </a:r>
            <a:endParaRPr sz="600"/>
          </a:p>
          <a:p>
            <a:pPr marL="0" lvl="0" indent="0" algn="l" rtl="0">
              <a:spcBef>
                <a:spcPts val="0"/>
              </a:spcBef>
              <a:spcAft>
                <a:spcPts val="0"/>
              </a:spcAft>
              <a:buNone/>
            </a:pPr>
            <a:r>
              <a:rPr lang="en" sz="600">
                <a:solidFill>
                  <a:srgbClr val="000000"/>
                </a:solidFill>
              </a:rPr>
              <a:t>‘FR First Day Tomorrow Video’</a:t>
            </a:r>
            <a:endParaRPr sz="600"/>
          </a:p>
        </p:txBody>
      </p:sp>
      <p:sp>
        <p:nvSpPr>
          <p:cNvPr id="151" name="Google Shape;151;p12"/>
          <p:cNvSpPr/>
          <p:nvPr/>
        </p:nvSpPr>
        <p:spPr>
          <a:xfrm>
            <a:off x="3799108" y="3233066"/>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- 1 day</a:t>
            </a:r>
            <a:endParaRPr sz="600" b="1">
              <a:solidFill>
                <a:srgbClr val="FFFFFF"/>
              </a:solidFill>
            </a:endParaRPr>
          </a:p>
          <a:p>
            <a:pPr marL="0" lvl="0" indent="0" algn="l" rtl="0">
              <a:spcBef>
                <a:spcPts val="0"/>
              </a:spcBef>
              <a:spcAft>
                <a:spcPts val="0"/>
              </a:spcAft>
              <a:buNone/>
            </a:pPr>
            <a:r>
              <a:rPr lang="en" sz="600">
                <a:solidFill>
                  <a:srgbClr val="FFFFFF"/>
                </a:solidFill>
              </a:rPr>
              <a:t>[NL]</a:t>
            </a:r>
            <a:endParaRPr sz="600">
              <a:solidFill>
                <a:srgbClr val="FFFFFF"/>
              </a:solidFill>
            </a:endParaRPr>
          </a:p>
          <a:p>
            <a:pPr marL="0" lvl="0" indent="0" algn="l" rtl="0">
              <a:spcBef>
                <a:spcPts val="0"/>
              </a:spcBef>
              <a:spcAft>
                <a:spcPts val="0"/>
              </a:spcAft>
              <a:buNone/>
            </a:pPr>
            <a:r>
              <a:rPr lang="en" sz="600">
                <a:solidFill>
                  <a:srgbClr val="FFFFFF"/>
                </a:solidFill>
              </a:rPr>
              <a:t>‘NL First Day Tomorrow Video’</a:t>
            </a:r>
            <a:endParaRPr sz="600">
              <a:solidFill>
                <a:srgbClr val="FFFFFF"/>
              </a:solidFill>
            </a:endParaRPr>
          </a:p>
        </p:txBody>
      </p:sp>
      <p:sp>
        <p:nvSpPr>
          <p:cNvPr id="152" name="Google Shape;152;p12"/>
          <p:cNvSpPr/>
          <p:nvPr/>
        </p:nvSpPr>
        <p:spPr>
          <a:xfrm>
            <a:off x="938350" y="3857735"/>
            <a:ext cx="1548000" cy="51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Night before</a:t>
            </a:r>
            <a:br>
              <a:rPr lang="en" sz="600"/>
            </a:br>
            <a:r>
              <a:rPr lang="en" sz="600"/>
              <a:t>[UK]</a:t>
            </a:r>
            <a:endParaRPr sz="600"/>
          </a:p>
          <a:p>
            <a:pPr marL="0" lvl="0" indent="0" algn="l" rtl="0">
              <a:spcBef>
                <a:spcPts val="0"/>
              </a:spcBef>
              <a:spcAft>
                <a:spcPts val="0"/>
              </a:spcAft>
              <a:buNone/>
            </a:pPr>
            <a:r>
              <a:rPr lang="en" sz="600"/>
              <a:t>‘UK Office Directions Email’</a:t>
            </a:r>
            <a:endParaRPr sz="600"/>
          </a:p>
        </p:txBody>
      </p:sp>
      <p:sp>
        <p:nvSpPr>
          <p:cNvPr id="153" name="Google Shape;153;p12"/>
          <p:cNvSpPr/>
          <p:nvPr/>
        </p:nvSpPr>
        <p:spPr>
          <a:xfrm>
            <a:off x="6655441" y="3857735"/>
            <a:ext cx="1548000" cy="516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Night before</a:t>
            </a:r>
            <a:br>
              <a:rPr lang="en" sz="600"/>
            </a:br>
            <a:r>
              <a:rPr lang="en" sz="600"/>
              <a:t>[FR]</a:t>
            </a:r>
            <a:endParaRPr sz="600"/>
          </a:p>
          <a:p>
            <a:pPr marL="0" lvl="0" indent="0" algn="l" rtl="0">
              <a:spcBef>
                <a:spcPts val="0"/>
              </a:spcBef>
              <a:spcAft>
                <a:spcPts val="0"/>
              </a:spcAft>
              <a:buNone/>
            </a:pPr>
            <a:r>
              <a:rPr lang="en" sz="600">
                <a:solidFill>
                  <a:srgbClr val="000000"/>
                </a:solidFill>
              </a:rPr>
              <a:t>‘FR Office Directions Email’</a:t>
            </a:r>
            <a:endParaRPr sz="600">
              <a:solidFill>
                <a:srgbClr val="000000"/>
              </a:solidFill>
            </a:endParaRPr>
          </a:p>
        </p:txBody>
      </p:sp>
      <p:sp>
        <p:nvSpPr>
          <p:cNvPr id="154" name="Google Shape;154;p12"/>
          <p:cNvSpPr/>
          <p:nvPr/>
        </p:nvSpPr>
        <p:spPr>
          <a:xfrm>
            <a:off x="3796908" y="3849541"/>
            <a:ext cx="1548000" cy="51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solidFill>
                  <a:srgbClr val="FFFFFF"/>
                </a:solidFill>
              </a:rPr>
              <a:t>- Night before</a:t>
            </a:r>
            <a:br>
              <a:rPr lang="en" sz="600">
                <a:solidFill>
                  <a:srgbClr val="FFFFFF"/>
                </a:solidFill>
              </a:rPr>
            </a:br>
            <a:r>
              <a:rPr lang="en" sz="600">
                <a:solidFill>
                  <a:srgbClr val="FFFFFF"/>
                </a:solidFill>
              </a:rPr>
              <a:t>[NL]</a:t>
            </a:r>
            <a:endParaRPr sz="600">
              <a:solidFill>
                <a:srgbClr val="FFFFFF"/>
              </a:solidFill>
            </a:endParaRPr>
          </a:p>
          <a:p>
            <a:pPr marL="0" lvl="0" indent="0" algn="l" rtl="0">
              <a:spcBef>
                <a:spcPts val="0"/>
              </a:spcBef>
              <a:spcAft>
                <a:spcPts val="0"/>
              </a:spcAft>
              <a:buNone/>
            </a:pPr>
            <a:r>
              <a:rPr lang="en" sz="600">
                <a:solidFill>
                  <a:srgbClr val="FFFFFF"/>
                </a:solidFill>
              </a:rPr>
              <a:t>‘NL Office Directions Email’</a:t>
            </a:r>
            <a:endParaRPr sz="600">
              <a:solidFill>
                <a:srgbClr val="FFFFFF"/>
              </a:solidFill>
            </a:endParaRPr>
          </a:p>
        </p:txBody>
      </p:sp>
      <p:sp>
        <p:nvSpPr>
          <p:cNvPr id="155" name="Google Shape;155;p12"/>
          <p:cNvSpPr/>
          <p:nvPr/>
        </p:nvSpPr>
        <p:spPr>
          <a:xfrm>
            <a:off x="3785062" y="2413851"/>
            <a:ext cx="1548000" cy="5901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600" b="1"/>
              <a:t>- 2 days</a:t>
            </a:r>
            <a:br>
              <a:rPr lang="en" sz="600"/>
            </a:br>
            <a:r>
              <a:rPr lang="en" sz="600">
                <a:solidFill>
                  <a:srgbClr val="000000"/>
                </a:solidFill>
              </a:rPr>
              <a:t>[All Groups] </a:t>
            </a:r>
            <a:endParaRPr sz="600"/>
          </a:p>
          <a:p>
            <a:pPr marL="0" lvl="0" indent="0" algn="l" rtl="0">
              <a:spcBef>
                <a:spcPts val="0"/>
              </a:spcBef>
              <a:spcAft>
                <a:spcPts val="0"/>
              </a:spcAft>
              <a:buNone/>
            </a:pPr>
            <a:r>
              <a:rPr lang="en" sz="600"/>
              <a:t>‘Experience So Far Pulse Check’</a:t>
            </a:r>
            <a:endParaRPr sz="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26253E"/>
      </a:dk2>
      <a:lt2>
        <a:srgbClr val="56557C"/>
      </a:lt2>
      <a:accent1>
        <a:srgbClr val="D6D6E4"/>
      </a:accent1>
      <a:accent2>
        <a:srgbClr val="EFEFF3"/>
      </a:accent2>
      <a:accent3>
        <a:srgbClr val="E8A8A6"/>
      </a:accent3>
      <a:accent4>
        <a:srgbClr val="FFCFCD"/>
      </a:accent4>
      <a:accent5>
        <a:srgbClr val="FFEFEE"/>
      </a:accent5>
      <a:accent6>
        <a:srgbClr val="FFF6F6"/>
      </a:accent6>
      <a:hlink>
        <a:srgbClr val="F1F1F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dependent_x002f_Embedded xmlns="e961a2a7-b182-4677-aadb-f63fe472db98" xsi:nil="true"/>
    <TaxCatchAll xmlns="a4b272f8-8e38-482b-8df4-407c22eaf845" xsi:nil="true"/>
    <lcf76f155ced4ddcb4097134ff3c332f xmlns="e961a2a7-b182-4677-aadb-f63fe472db9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E6B05EF6D117E45A0B499809B424C5B" ma:contentTypeVersion="17" ma:contentTypeDescription="Opret et nyt dokument." ma:contentTypeScope="" ma:versionID="b91c190c271e89dc4949f7b8949d4ed8">
  <xsd:schema xmlns:xsd="http://www.w3.org/2001/XMLSchema" xmlns:xs="http://www.w3.org/2001/XMLSchema" xmlns:p="http://schemas.microsoft.com/office/2006/metadata/properties" xmlns:ns2="e961a2a7-b182-4677-aadb-f63fe472db98" xmlns:ns3="a4b272f8-8e38-482b-8df4-407c22eaf845" targetNamespace="http://schemas.microsoft.com/office/2006/metadata/properties" ma:root="true" ma:fieldsID="b5d9e06441df84a4f6b771f7f9b6de01" ns2:_="" ns3:_="">
    <xsd:import namespace="e961a2a7-b182-4677-aadb-f63fe472db98"/>
    <xsd:import namespace="a4b272f8-8e38-482b-8df4-407c22eaf84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OCR" minOccurs="0"/>
                <xsd:element ref="ns2:MediaLengthInSeconds" minOccurs="0"/>
                <xsd:element ref="ns2:lcf76f155ced4ddcb4097134ff3c332f" minOccurs="0"/>
                <xsd:element ref="ns3:TaxCatchAll" minOccurs="0"/>
                <xsd:element ref="ns2:Independent_x002f_Embedde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61a2a7-b182-4677-aadb-f63fe472db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ledmærker" ma:readOnly="false" ma:fieldId="{5cf76f15-5ced-4ddc-b409-7134ff3c332f}" ma:taxonomyMulti="true" ma:sspId="6322c6a7-0dbb-40e7-8b7e-decc01dda287" ma:termSetId="09814cd3-568e-fe90-9814-8d621ff8fb84" ma:anchorId="fba54fb3-c3e1-fe81-a776-ca4b69148c4d" ma:open="true" ma:isKeyword="false">
      <xsd:complexType>
        <xsd:sequence>
          <xsd:element ref="pc:Terms" minOccurs="0" maxOccurs="1"/>
        </xsd:sequence>
      </xsd:complexType>
    </xsd:element>
    <xsd:element name="Independent_x002f_Embedded" ma:index="23" nillable="true" ma:displayName="Independent/Embedded" ma:format="Dropdown" ma:internalName="Independent_x002f_Embedded">
      <xsd:complexType>
        <xsd:complexContent>
          <xsd:extension base="dms:MultiChoice">
            <xsd:sequence>
              <xsd:element name="Value" maxOccurs="unbounded" minOccurs="0" nillable="true">
                <xsd:simpleType>
                  <xsd:restriction base="dms:Choice">
                    <xsd:enumeration value="Independent"/>
                    <xsd:enumeration value="Embedded to SharePoint page"/>
                    <xsd:enumeration value="Embedded to Confluence page"/>
                    <xsd:enumeration value="Linked to Confluence page"/>
                  </xsd:restriction>
                </xsd:simpleType>
              </xsd:element>
            </xsd:sequence>
          </xsd:extension>
        </xsd:complexContent>
      </xsd:complex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b272f8-8e38-482b-8df4-407c22eaf845"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t med detaljer" ma:internalName="SharedWithDetails" ma:readOnly="true">
      <xsd:simpleType>
        <xsd:restriction base="dms:Note">
          <xsd:maxLength value="255"/>
        </xsd:restriction>
      </xsd:simpleType>
    </xsd:element>
    <xsd:element name="TaxCatchAll" ma:index="22" nillable="true" ma:displayName="Taxonomy Catch All Column" ma:hidden="true" ma:list="{fe89fa25-f4b1-4e36-a355-404de7e6d530}" ma:internalName="TaxCatchAll" ma:showField="CatchAllData" ma:web="a4b272f8-8e38-482b-8df4-407c22eaf8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E649F4-5FDE-4FFA-BAE6-73BC94F833E9}">
  <ds:schemaRefs>
    <ds:schemaRef ds:uri="http://schemas.microsoft.com/office/2006/metadata/properties"/>
    <ds:schemaRef ds:uri="http://schemas.microsoft.com/office/infopath/2007/PartnerControls"/>
    <ds:schemaRef ds:uri="e961a2a7-b182-4677-aadb-f63fe472db98"/>
    <ds:schemaRef ds:uri="a4b272f8-8e38-482b-8df4-407c22eaf845"/>
  </ds:schemaRefs>
</ds:datastoreItem>
</file>

<file path=customXml/itemProps2.xml><?xml version="1.0" encoding="utf-8"?>
<ds:datastoreItem xmlns:ds="http://schemas.openxmlformats.org/officeDocument/2006/customXml" ds:itemID="{9941FE55-97BC-40FC-BDA4-2872FDEFED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61a2a7-b182-4677-aadb-f63fe472db98"/>
    <ds:schemaRef ds:uri="a4b272f8-8e38-482b-8df4-407c22eaf8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0F413A-3C9E-4509-A692-657BFCFE42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TotalTime>
  <Words>716</Words>
  <Application>Microsoft Macintosh PowerPoint</Application>
  <PresentationFormat>Skærmshow (16:9)</PresentationFormat>
  <Paragraphs>98</Paragraphs>
  <Slides>6</Slides>
  <Notes>6</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6</vt:i4>
      </vt:variant>
    </vt:vector>
  </HeadingPairs>
  <TitlesOfParts>
    <vt:vector size="10" baseType="lpstr">
      <vt:lpstr>Arial</vt:lpstr>
      <vt:lpstr>Segoe UI</vt:lpstr>
      <vt:lpstr>Montserrat Medium</vt:lpstr>
      <vt:lpstr>Simple Light</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cp:lastModifiedBy>Matilde Theils</cp:lastModifiedBy>
  <cp:revision>3</cp:revision>
  <dcterms:modified xsi:type="dcterms:W3CDTF">2023-02-02T20:14:42Z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0x0101000E6B05EF6D117E45A0B499809B424C5B</vt:lpwstr>
  </property>
</Properties>
</file>